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5" r:id="rId3"/>
    <p:sldId id="273" r:id="rId4"/>
    <p:sldId id="257" r:id="rId5"/>
    <p:sldId id="258" r:id="rId6"/>
    <p:sldId id="259" r:id="rId7"/>
    <p:sldId id="261" r:id="rId8"/>
    <p:sldId id="274" r:id="rId9"/>
    <p:sldId id="262" r:id="rId10"/>
    <p:sldId id="264" r:id="rId11"/>
    <p:sldId id="267" r:id="rId12"/>
    <p:sldId id="268" r:id="rId13"/>
    <p:sldId id="270" r:id="rId14"/>
    <p:sldId id="271" r:id="rId15"/>
    <p:sldId id="263" r:id="rId16"/>
    <p:sldId id="275" r:id="rId17"/>
    <p:sldId id="276" r:id="rId18"/>
    <p:sldId id="290" r:id="rId19"/>
  </p:sldIdLst>
  <p:sldSz cx="9144000" cy="6858000" type="screen4x3"/>
  <p:notesSz cx="6858000" cy="9144000"/>
  <p:custDataLst>
    <p:tags r:id="rId2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210" y="7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0516E8-F990-274E-A444-FA1CFA85B643}"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516E8-F990-274E-A444-FA1CFA85B643}"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516E8-F990-274E-A444-FA1CFA85B643}"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0516E8-F990-274E-A444-FA1CFA85B643}"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0516E8-F990-274E-A444-FA1CFA85B643}" type="datetimeFigureOut">
              <a:rPr lang="en-US" smtClean="0"/>
              <a:pPr/>
              <a:t>8/29/2011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0516E8-F990-274E-A444-FA1CFA85B643}" type="datetimeFigureOut">
              <a:rPr lang="en-US" smtClean="0"/>
              <a:pPr/>
              <a:t>8/29/2011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0516E8-F990-274E-A444-FA1CFA85B643}" type="datetimeFigureOut">
              <a:rPr lang="en-US" smtClean="0"/>
              <a:pPr/>
              <a:t>8/29/2011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0516E8-F990-274E-A444-FA1CFA85B643}" type="datetimeFigureOut">
              <a:rPr lang="en-US" smtClean="0"/>
              <a:pPr/>
              <a:t>8/29/2011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0516E8-F990-274E-A444-FA1CFA85B643}" type="datetimeFigureOut">
              <a:rPr lang="en-US" smtClean="0"/>
              <a:pPr/>
              <a:t>8/29/2011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516E8-F990-274E-A444-FA1CFA85B643}" type="datetimeFigureOut">
              <a:rPr lang="en-US" smtClean="0"/>
              <a:pPr/>
              <a:t>8/29/2011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0516E8-F990-274E-A444-FA1CFA85B643}" type="datetimeFigureOut">
              <a:rPr lang="en-US" smtClean="0"/>
              <a:pPr/>
              <a:t>8/29/2011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AC85F9-175D-9B4E-9B6F-8AEFB3AFBE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0516E8-F990-274E-A444-FA1CFA85B643}" type="datetimeFigureOut">
              <a:rPr lang="en-US" smtClean="0"/>
              <a:pPr/>
              <a:t>8/29/2011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AC85F9-175D-9B4E-9B6F-8AEFB3AFBE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ideo" Target="file:///C:\Users\AZIEZ\Desktop\MoonPhaseAnimation.mp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err="1" smtClean="0"/>
              <a:t>Prediksi</a:t>
            </a:r>
            <a:r>
              <a:rPr lang="en-US" sz="6000" b="1" dirty="0" smtClean="0"/>
              <a:t> </a:t>
            </a:r>
            <a:r>
              <a:rPr lang="en-US" sz="6000" b="1" dirty="0" err="1" smtClean="0"/>
              <a:t>Awal</a:t>
            </a:r>
            <a:r>
              <a:rPr lang="en-US" sz="6000" b="1" dirty="0" smtClean="0"/>
              <a:t> </a:t>
            </a:r>
            <a:r>
              <a:rPr lang="en-US" sz="6000" b="1" dirty="0" err="1" smtClean="0"/>
              <a:t>Bulan</a:t>
            </a:r>
            <a:r>
              <a:rPr lang="en-US" sz="6000" b="1" dirty="0" smtClean="0"/>
              <a:t> </a:t>
            </a:r>
            <a:r>
              <a:rPr lang="en-US" sz="6000" b="1" dirty="0" err="1" smtClean="0"/>
              <a:t>Syawwal</a:t>
            </a:r>
            <a:r>
              <a:rPr lang="en-US" sz="6000" b="1" dirty="0" smtClean="0"/>
              <a:t> 1432 </a:t>
            </a:r>
            <a:r>
              <a:rPr lang="en-US" sz="6000" b="1" dirty="0" err="1" smtClean="0"/>
              <a:t>Hijriyah</a:t>
            </a:r>
            <a:endParaRPr lang="en-US" sz="6000" b="1" dirty="0"/>
          </a:p>
        </p:txBody>
      </p:sp>
      <p:sp>
        <p:nvSpPr>
          <p:cNvPr id="3" name="Subtitle 2"/>
          <p:cNvSpPr>
            <a:spLocks noGrp="1"/>
          </p:cNvSpPr>
          <p:nvPr>
            <p:ph type="subTitle" idx="1"/>
          </p:nvPr>
        </p:nvSpPr>
        <p:spPr/>
        <p:txBody>
          <a:bodyPr>
            <a:noAutofit/>
          </a:bodyPr>
          <a:lstStyle/>
          <a:p>
            <a:pPr algn="r"/>
            <a:r>
              <a:rPr lang="en-US" sz="1100" dirty="0" smtClean="0">
                <a:solidFill>
                  <a:schemeClr val="tx1"/>
                </a:solidFill>
              </a:rPr>
              <a:t>source: http://rukyatulhilal.org/visibilitas/indonesia/1432/syawwal/index.html</a:t>
            </a:r>
          </a:p>
          <a:p>
            <a:pPr algn="r"/>
            <a:r>
              <a:rPr lang="en-US" sz="1100" dirty="0" smtClean="0">
                <a:solidFill>
                  <a:schemeClr val="tx1"/>
                </a:solidFill>
              </a:rPr>
              <a:t>by </a:t>
            </a:r>
            <a:r>
              <a:rPr lang="en-US" sz="1100" b="1" dirty="0" err="1" smtClean="0">
                <a:solidFill>
                  <a:schemeClr val="tx1"/>
                </a:solidFill>
              </a:rPr>
              <a:t>Mutoha</a:t>
            </a:r>
            <a:r>
              <a:rPr lang="en-US" sz="1100" b="1" dirty="0" smtClean="0">
                <a:solidFill>
                  <a:schemeClr val="tx1"/>
                </a:solidFill>
              </a:rPr>
              <a:t> </a:t>
            </a:r>
            <a:r>
              <a:rPr lang="en-US" sz="1100" b="1" dirty="0" err="1" smtClean="0">
                <a:solidFill>
                  <a:schemeClr val="tx1"/>
                </a:solidFill>
              </a:rPr>
              <a:t>Arkanuddin</a:t>
            </a:r>
            <a:endParaRPr lang="en-US" sz="11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iterate type="wd">
                                    <p:tmAbs val="500"/>
                                  </p:iterate>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2501"/>
                            </p:stCondLst>
                            <p:childTnLst>
                              <p:par>
                                <p:cTn id="8" presetID="1" presetClass="entr" presetSubtype="0" fill="hold" grpId="0" nodeType="afterEffect">
                                  <p:stCondLst>
                                    <p:cond delay="500"/>
                                  </p:stCondLst>
                                  <p:childTnLst>
                                    <p:set>
                                      <p:cBhvr>
                                        <p:cTn id="9" dur="1" fill="hold">
                                          <p:stCondLst>
                                            <p:cond delay="0"/>
                                          </p:stCondLst>
                                        </p:cTn>
                                        <p:tgtEl>
                                          <p:spTgt spid="3">
                                            <p:txEl>
                                              <p:pRg st="0" end="0"/>
                                            </p:txEl>
                                          </p:spTgt>
                                        </p:tgtEl>
                                        <p:attrNameLst>
                                          <p:attrName>style.visibility</p:attrName>
                                        </p:attrNameLst>
                                      </p:cBhvr>
                                      <p:to>
                                        <p:strVal val="visible"/>
                                      </p:to>
                                    </p:set>
                                  </p:childTnLst>
                                </p:cTn>
                              </p:par>
                            </p:childTnLst>
                          </p:cTn>
                        </p:par>
                        <p:par>
                          <p:cTn id="10" fill="hold">
                            <p:stCondLst>
                              <p:cond delay="3001"/>
                            </p:stCondLst>
                            <p:childTnLst>
                              <p:par>
                                <p:cTn id="11" presetID="1" presetClass="entr" presetSubtype="0" fill="hold" grpId="0"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2. </a:t>
            </a:r>
            <a:r>
              <a:rPr lang="en-US" sz="3600" b="1" dirty="0" err="1" smtClean="0"/>
              <a:t>Menurut</a:t>
            </a:r>
            <a:r>
              <a:rPr lang="en-US" sz="3600" b="1" dirty="0" smtClean="0"/>
              <a:t> </a:t>
            </a:r>
            <a:r>
              <a:rPr lang="en-US" sz="3600" b="1" dirty="0" err="1" smtClean="0"/>
              <a:t>Kriteria</a:t>
            </a:r>
            <a:r>
              <a:rPr lang="en-US" sz="3600" b="1" dirty="0" smtClean="0"/>
              <a:t> </a:t>
            </a:r>
            <a:r>
              <a:rPr lang="en-US" sz="3600" b="1" dirty="0" err="1" smtClean="0"/>
              <a:t>Hisab</a:t>
            </a:r>
            <a:r>
              <a:rPr lang="en-US" sz="3600" b="1" dirty="0" smtClean="0"/>
              <a:t> </a:t>
            </a:r>
            <a:r>
              <a:rPr lang="en-US" sz="3600" b="1" dirty="0" err="1" smtClean="0"/>
              <a:t>Imkanur</a:t>
            </a:r>
            <a:r>
              <a:rPr lang="en-US" sz="3600" b="1" dirty="0" smtClean="0"/>
              <a:t> </a:t>
            </a:r>
            <a:r>
              <a:rPr lang="en-US" sz="3600" b="1" dirty="0" err="1" smtClean="0"/>
              <a:t>Rukyat</a:t>
            </a:r>
            <a:endParaRPr lang="en-US" sz="3600" b="1" dirty="0"/>
          </a:p>
        </p:txBody>
      </p:sp>
      <p:sp>
        <p:nvSpPr>
          <p:cNvPr id="3" name="Content Placeholder 2"/>
          <p:cNvSpPr>
            <a:spLocks noGrp="1"/>
          </p:cNvSpPr>
          <p:nvPr>
            <p:ph idx="1"/>
          </p:nvPr>
        </p:nvSpPr>
        <p:spPr>
          <a:xfrm>
            <a:off x="457200" y="1417638"/>
            <a:ext cx="8229600" cy="4708525"/>
          </a:xfrm>
        </p:spPr>
        <p:txBody>
          <a:bodyPr>
            <a:noAutofit/>
          </a:bodyPr>
          <a:lstStyle/>
          <a:p>
            <a:r>
              <a:rPr lang="en-US" sz="1400" b="1" dirty="0" err="1" smtClean="0"/>
              <a:t>Pemerintah</a:t>
            </a:r>
            <a:r>
              <a:rPr lang="en-US" sz="1400" b="1" dirty="0" smtClean="0"/>
              <a:t> RI </a:t>
            </a:r>
            <a:r>
              <a:rPr lang="en-US" sz="1400" b="1" dirty="0" err="1" smtClean="0"/>
              <a:t>melalui</a:t>
            </a:r>
            <a:r>
              <a:rPr lang="en-US" sz="1400" b="1" dirty="0" smtClean="0"/>
              <a:t> </a:t>
            </a:r>
            <a:r>
              <a:rPr lang="en-US" sz="1400" b="1" dirty="0" err="1" smtClean="0"/>
              <a:t>pertemuan</a:t>
            </a:r>
            <a:r>
              <a:rPr lang="en-US" sz="1400" b="1" dirty="0" smtClean="0"/>
              <a:t> </a:t>
            </a:r>
            <a:r>
              <a:rPr lang="en-US" sz="1400" b="1" dirty="0" err="1" smtClean="0"/>
              <a:t>Menteri-menteri</a:t>
            </a:r>
            <a:r>
              <a:rPr lang="en-US" sz="1400" b="1" dirty="0" smtClean="0"/>
              <a:t> </a:t>
            </a:r>
            <a:r>
              <a:rPr lang="en-US" sz="1400" b="1" dirty="0"/>
              <a:t>Agama Brunei, Indonesia, Malaysia </a:t>
            </a:r>
            <a:r>
              <a:rPr lang="en-US" sz="1400" b="1" dirty="0" err="1" smtClean="0"/>
              <a:t>dan</a:t>
            </a:r>
            <a:r>
              <a:rPr lang="en-US" sz="1400" b="1" dirty="0" smtClean="0"/>
              <a:t> </a:t>
            </a:r>
            <a:r>
              <a:rPr lang="en-US" sz="1400" b="1" dirty="0" err="1" smtClean="0"/>
              <a:t>Singapura</a:t>
            </a:r>
            <a:r>
              <a:rPr lang="en-US" sz="1400" b="1" dirty="0" smtClean="0"/>
              <a:t> </a:t>
            </a:r>
            <a:r>
              <a:rPr lang="en-US" sz="1400" b="1" dirty="0"/>
              <a:t>(MABIMS) </a:t>
            </a:r>
            <a:r>
              <a:rPr lang="en-US" sz="1400" b="1" dirty="0" err="1" smtClean="0"/>
              <a:t>menetapkan</a:t>
            </a:r>
            <a:r>
              <a:rPr lang="en-US" sz="1400" b="1" dirty="0" smtClean="0"/>
              <a:t> </a:t>
            </a:r>
            <a:r>
              <a:rPr lang="en-US" sz="1400" b="1" dirty="0" err="1" smtClean="0"/>
              <a:t>kriteria</a:t>
            </a:r>
            <a:r>
              <a:rPr lang="en-US" sz="1400" b="1" dirty="0" smtClean="0"/>
              <a:t> </a:t>
            </a:r>
            <a:r>
              <a:rPr lang="en-US" sz="1400" b="1" dirty="0"/>
              <a:t>yang </a:t>
            </a:r>
            <a:r>
              <a:rPr lang="en-US" sz="1400" b="1" dirty="0" err="1" smtClean="0"/>
              <a:t>disebut</a:t>
            </a:r>
            <a:r>
              <a:rPr lang="en-US" sz="1400" b="1" dirty="0" smtClean="0"/>
              <a:t> </a:t>
            </a:r>
            <a:r>
              <a:rPr lang="en-US" sz="1400" b="1" dirty="0" err="1" smtClean="0"/>
              <a:t>Imkanur</a:t>
            </a:r>
            <a:r>
              <a:rPr lang="en-US" sz="1400" b="1" dirty="0" smtClean="0"/>
              <a:t> </a:t>
            </a:r>
            <a:r>
              <a:rPr lang="en-US" sz="1400" b="1" dirty="0" err="1" smtClean="0"/>
              <a:t>Rukyah</a:t>
            </a:r>
            <a:r>
              <a:rPr lang="en-US" sz="1400" b="1" dirty="0" smtClean="0"/>
              <a:t> </a:t>
            </a:r>
            <a:r>
              <a:rPr lang="en-US" sz="1400" b="1" dirty="0"/>
              <a:t>yang </a:t>
            </a:r>
            <a:r>
              <a:rPr lang="en-US" sz="1400" b="1" dirty="0" err="1" smtClean="0"/>
              <a:t>dipakai</a:t>
            </a:r>
            <a:r>
              <a:rPr lang="en-US" sz="1400" b="1" dirty="0" smtClean="0"/>
              <a:t> </a:t>
            </a:r>
            <a:r>
              <a:rPr lang="en-US" sz="1400" b="1" dirty="0" err="1" smtClean="0"/>
              <a:t>secara</a:t>
            </a:r>
            <a:r>
              <a:rPr lang="en-US" sz="1400" b="1" dirty="0" smtClean="0"/>
              <a:t> </a:t>
            </a:r>
            <a:r>
              <a:rPr lang="en-US" sz="1400" b="1" dirty="0" err="1" smtClean="0"/>
              <a:t>resmi</a:t>
            </a:r>
            <a:r>
              <a:rPr lang="en-US" sz="1400" b="1" dirty="0" smtClean="0"/>
              <a:t> </a:t>
            </a:r>
            <a:r>
              <a:rPr lang="en-US" sz="1400" b="1" dirty="0" err="1" smtClean="0"/>
              <a:t>untuk</a:t>
            </a:r>
            <a:r>
              <a:rPr lang="en-US" sz="1400" b="1" dirty="0" smtClean="0"/>
              <a:t> </a:t>
            </a:r>
            <a:r>
              <a:rPr lang="en-US" sz="1400" b="1" dirty="0" err="1" smtClean="0"/>
              <a:t>penentuan</a:t>
            </a:r>
            <a:r>
              <a:rPr lang="en-US" sz="1400" b="1" dirty="0" smtClean="0"/>
              <a:t> </a:t>
            </a:r>
            <a:r>
              <a:rPr lang="en-US" sz="1400" b="1" dirty="0" err="1" smtClean="0"/>
              <a:t>awal</a:t>
            </a:r>
            <a:r>
              <a:rPr lang="en-US" sz="1400" b="1" dirty="0" smtClean="0"/>
              <a:t> </a:t>
            </a:r>
            <a:r>
              <a:rPr lang="en-US" sz="1400" b="1" dirty="0" err="1" smtClean="0"/>
              <a:t>bulan</a:t>
            </a:r>
            <a:r>
              <a:rPr lang="en-US" sz="1400" b="1" dirty="0" smtClean="0"/>
              <a:t> </a:t>
            </a:r>
            <a:r>
              <a:rPr lang="en-US" sz="1400" b="1" dirty="0" err="1" smtClean="0"/>
              <a:t>bulan</a:t>
            </a:r>
            <a:r>
              <a:rPr lang="en-US" sz="1400" b="1" dirty="0" smtClean="0"/>
              <a:t> </a:t>
            </a:r>
            <a:r>
              <a:rPr lang="en-US" sz="1400" b="1" dirty="0" err="1" smtClean="0"/>
              <a:t>pada</a:t>
            </a:r>
            <a:r>
              <a:rPr lang="en-US" sz="1400" b="1" dirty="0"/>
              <a:t>  </a:t>
            </a:r>
            <a:r>
              <a:rPr lang="en-US" sz="1400" b="1" dirty="0" err="1"/>
              <a:t>Kalender</a:t>
            </a:r>
            <a:r>
              <a:rPr lang="en-US" sz="1400" b="1" dirty="0"/>
              <a:t> Islam </a:t>
            </a:r>
            <a:r>
              <a:rPr lang="en-US" sz="1400" b="1" dirty="0" err="1" smtClean="0"/>
              <a:t>negara-negara</a:t>
            </a:r>
            <a:r>
              <a:rPr lang="en-US" sz="1400" b="1" dirty="0" smtClean="0"/>
              <a:t> </a:t>
            </a:r>
            <a:r>
              <a:rPr lang="en-US" sz="1400" b="1" dirty="0" err="1" smtClean="0"/>
              <a:t>tersebut</a:t>
            </a:r>
            <a:r>
              <a:rPr lang="en-US" sz="1400" b="1" dirty="0" smtClean="0"/>
              <a:t> </a:t>
            </a:r>
            <a:r>
              <a:rPr lang="en-US" sz="1400" b="1" dirty="0"/>
              <a:t>yang </a:t>
            </a:r>
            <a:r>
              <a:rPr lang="en-US" sz="1400" b="1" dirty="0" err="1"/>
              <a:t>menyatakan</a:t>
            </a:r>
            <a:r>
              <a:rPr lang="en-US" sz="1400" b="1" dirty="0"/>
              <a:t> :</a:t>
            </a:r>
            <a:r>
              <a:rPr lang="en-US" sz="1400" b="1" i="1" dirty="0" err="1" smtClean="0"/>
              <a:t>Hilal</a:t>
            </a:r>
            <a:r>
              <a:rPr lang="en-US" sz="1400" b="1" i="1" dirty="0" smtClean="0"/>
              <a:t> </a:t>
            </a:r>
            <a:r>
              <a:rPr lang="en-US" sz="1400" b="1" i="1" dirty="0" err="1" smtClean="0"/>
              <a:t>dianggap</a:t>
            </a:r>
            <a:r>
              <a:rPr lang="en-US" sz="1400" b="1" i="1" dirty="0" smtClean="0"/>
              <a:t> </a:t>
            </a:r>
            <a:r>
              <a:rPr lang="en-US" sz="1400" b="1" i="1" dirty="0" err="1" smtClean="0"/>
              <a:t>terlihat</a:t>
            </a:r>
            <a:r>
              <a:rPr lang="en-US" sz="1400" b="1" i="1" dirty="0" smtClean="0"/>
              <a:t> </a:t>
            </a:r>
            <a:r>
              <a:rPr lang="en-US" sz="1400" b="1" i="1" dirty="0"/>
              <a:t> </a:t>
            </a:r>
            <a:r>
              <a:rPr lang="en-US" sz="1400" b="1" i="1" dirty="0" err="1" smtClean="0"/>
              <a:t>dan</a:t>
            </a:r>
            <a:r>
              <a:rPr lang="en-US" sz="1400" b="1" i="1" dirty="0" smtClean="0"/>
              <a:t> </a:t>
            </a:r>
            <a:r>
              <a:rPr lang="en-US" sz="1400" b="1" i="1" dirty="0" err="1" smtClean="0"/>
              <a:t>keesokannya</a:t>
            </a:r>
            <a:r>
              <a:rPr lang="en-US" sz="1400" b="1" i="1" dirty="0" smtClean="0"/>
              <a:t> </a:t>
            </a:r>
            <a:r>
              <a:rPr lang="en-US" sz="1400" b="1" i="1" dirty="0" err="1" smtClean="0"/>
              <a:t>ditetapkan</a:t>
            </a:r>
            <a:r>
              <a:rPr lang="en-US" sz="1400" b="1" i="1" dirty="0" smtClean="0"/>
              <a:t> </a:t>
            </a:r>
            <a:r>
              <a:rPr lang="en-US" sz="1400" b="1" i="1" dirty="0" err="1" smtClean="0"/>
              <a:t>sebagai</a:t>
            </a:r>
            <a:r>
              <a:rPr lang="en-US" sz="1400" b="1" i="1" dirty="0" smtClean="0"/>
              <a:t> </a:t>
            </a:r>
            <a:r>
              <a:rPr lang="en-US" sz="1400" b="1" i="1" dirty="0" err="1" smtClean="0"/>
              <a:t>awal</a:t>
            </a:r>
            <a:r>
              <a:rPr lang="en-US" sz="1400" b="1" i="1" dirty="0" smtClean="0"/>
              <a:t> </a:t>
            </a:r>
            <a:r>
              <a:rPr lang="en-US" sz="1400" b="1" i="1" dirty="0" err="1" smtClean="0"/>
              <a:t>bulan</a:t>
            </a:r>
            <a:r>
              <a:rPr lang="en-US" sz="1400" b="1" i="1" dirty="0" smtClean="0"/>
              <a:t> </a:t>
            </a:r>
            <a:r>
              <a:rPr lang="en-US" sz="1400" b="1" i="1" dirty="0" err="1" smtClean="0"/>
              <a:t>Hijriyah</a:t>
            </a:r>
            <a:r>
              <a:rPr lang="en-US" sz="1400" b="1" i="1" dirty="0" smtClean="0"/>
              <a:t> </a:t>
            </a:r>
            <a:r>
              <a:rPr lang="en-US" sz="1400" b="1" i="1" dirty="0" err="1" smtClean="0"/>
              <a:t>berikutnya</a:t>
            </a:r>
            <a:r>
              <a:rPr lang="en-US" sz="1400" b="1" i="1" dirty="0" smtClean="0"/>
              <a:t> </a:t>
            </a:r>
            <a:r>
              <a:rPr lang="en-US" sz="1400" b="1" i="1" dirty="0" err="1" smtClean="0"/>
              <a:t>apabila</a:t>
            </a:r>
            <a:r>
              <a:rPr lang="en-US" sz="1400" b="1" i="1" dirty="0" smtClean="0"/>
              <a:t> </a:t>
            </a:r>
            <a:r>
              <a:rPr lang="en-US" sz="1400" b="1" i="1" dirty="0" err="1" smtClean="0"/>
              <a:t>memenuhi</a:t>
            </a:r>
            <a:r>
              <a:rPr lang="en-US" sz="1400" b="1" i="1" dirty="0" smtClean="0"/>
              <a:t> </a:t>
            </a:r>
            <a:r>
              <a:rPr lang="en-US" sz="1400" b="1" i="1" dirty="0" err="1" smtClean="0"/>
              <a:t>salah</a:t>
            </a:r>
            <a:r>
              <a:rPr lang="en-US" sz="1400" b="1" i="1" dirty="0" smtClean="0"/>
              <a:t> </a:t>
            </a:r>
            <a:r>
              <a:rPr lang="en-US" sz="1400" b="1" i="1" dirty="0" err="1" smtClean="0"/>
              <a:t>satu</a:t>
            </a:r>
            <a:r>
              <a:rPr lang="en-US" sz="1400" b="1" i="1" dirty="0" smtClean="0"/>
              <a:t> </a:t>
            </a:r>
            <a:r>
              <a:rPr lang="en-US" sz="1400" b="1" i="1" dirty="0" err="1" smtClean="0"/>
              <a:t>syarat</a:t>
            </a:r>
            <a:r>
              <a:rPr lang="en-US" sz="1400" b="1" i="1" dirty="0" smtClean="0"/>
              <a:t> – </a:t>
            </a:r>
            <a:r>
              <a:rPr lang="en-US" sz="1400" b="1" i="1" dirty="0" err="1" smtClean="0"/>
              <a:t>syarat</a:t>
            </a:r>
            <a:r>
              <a:rPr lang="en-US" sz="1400" b="1" i="1" dirty="0" smtClean="0"/>
              <a:t> </a:t>
            </a:r>
            <a:r>
              <a:rPr lang="en-US" sz="1400" b="1" i="1" dirty="0" err="1" smtClean="0"/>
              <a:t>berikut</a:t>
            </a:r>
            <a:r>
              <a:rPr lang="en-US" sz="1400" b="1" i="1" dirty="0"/>
              <a:t>:</a:t>
            </a:r>
            <a:endParaRPr lang="en-US" sz="1800" b="1" dirty="0" smtClean="0"/>
          </a:p>
          <a:p>
            <a:pPr>
              <a:buNone/>
            </a:pPr>
            <a:r>
              <a:rPr lang="en-US" sz="1400" b="1" i="1" dirty="0" smtClean="0"/>
              <a:t>	(</a:t>
            </a:r>
            <a:r>
              <a:rPr lang="en-US" sz="1400" b="1" i="1" dirty="0"/>
              <a:t>1</a:t>
            </a:r>
            <a:r>
              <a:rPr lang="en-US" sz="1400" b="1" i="1" dirty="0" smtClean="0"/>
              <a:t>) </a:t>
            </a:r>
            <a:r>
              <a:rPr lang="en-US" sz="1400" b="1" i="1" dirty="0" err="1" smtClean="0"/>
              <a:t>Ketika</a:t>
            </a:r>
            <a:r>
              <a:rPr lang="en-US" sz="1400" b="1" i="1" dirty="0" smtClean="0"/>
              <a:t> </a:t>
            </a:r>
            <a:r>
              <a:rPr lang="en-US" sz="1400" b="1" i="1" dirty="0" err="1" smtClean="0"/>
              <a:t>Matahari</a:t>
            </a:r>
            <a:r>
              <a:rPr lang="en-US" sz="1400" b="1" i="1" dirty="0" smtClean="0"/>
              <a:t> </a:t>
            </a:r>
            <a:r>
              <a:rPr lang="en-US" sz="1400" b="1" i="1" dirty="0" err="1" smtClean="0"/>
              <a:t>terbenam</a:t>
            </a:r>
            <a:r>
              <a:rPr lang="en-US" sz="1400" b="1" i="1" dirty="0"/>
              <a:t>, </a:t>
            </a:r>
            <a:r>
              <a:rPr lang="en-US" sz="1400" b="1" i="1" dirty="0" err="1" smtClean="0"/>
              <a:t>ketinggian</a:t>
            </a:r>
            <a:r>
              <a:rPr lang="en-US" sz="1400" b="1" i="1" dirty="0" smtClean="0"/>
              <a:t> </a:t>
            </a:r>
            <a:r>
              <a:rPr lang="en-US" sz="1400" b="1" i="1" dirty="0" err="1" smtClean="0"/>
              <a:t>Bulan</a:t>
            </a:r>
            <a:r>
              <a:rPr lang="en-US" sz="1400" b="1" i="1" dirty="0" smtClean="0"/>
              <a:t> </a:t>
            </a:r>
            <a:r>
              <a:rPr lang="en-US" sz="1400" b="1" i="1" dirty="0" err="1" smtClean="0"/>
              <a:t>diatas</a:t>
            </a:r>
            <a:r>
              <a:rPr lang="en-US" sz="1400" b="1" i="1" dirty="0" smtClean="0"/>
              <a:t> </a:t>
            </a:r>
            <a:r>
              <a:rPr lang="en-US" sz="1400" b="1" i="1" dirty="0" err="1" smtClean="0"/>
              <a:t>horison</a:t>
            </a:r>
            <a:r>
              <a:rPr lang="en-US" sz="1400" b="1" i="1" dirty="0" smtClean="0"/>
              <a:t> </a:t>
            </a:r>
            <a:r>
              <a:rPr lang="en-US" sz="1400" b="1" i="1" dirty="0" err="1" smtClean="0"/>
              <a:t>tidak</a:t>
            </a:r>
            <a:r>
              <a:rPr lang="en-US" sz="1400" b="1" i="1" dirty="0" smtClean="0"/>
              <a:t> </a:t>
            </a:r>
            <a:r>
              <a:rPr lang="en-US" sz="1400" b="1" i="1" dirty="0" err="1" smtClean="0"/>
              <a:t>kurang</a:t>
            </a:r>
            <a:r>
              <a:rPr lang="en-US" sz="1400" b="1" i="1" dirty="0" smtClean="0"/>
              <a:t> </a:t>
            </a:r>
            <a:r>
              <a:rPr lang="en-US" sz="1400" b="1" i="1" dirty="0" err="1" smtClean="0"/>
              <a:t>dari</a:t>
            </a:r>
            <a:r>
              <a:rPr lang="en-US" sz="1400" b="1" i="1" dirty="0" smtClean="0"/>
              <a:t> </a:t>
            </a:r>
            <a:r>
              <a:rPr lang="en-US" sz="1400" b="1" i="1" dirty="0"/>
              <a:t>2° </a:t>
            </a:r>
            <a:r>
              <a:rPr lang="en-US" sz="1400" b="1" i="1" dirty="0" err="1"/>
              <a:t>dan</a:t>
            </a:r>
            <a:endParaRPr lang="en-US" sz="1400" b="1" dirty="0" smtClean="0"/>
          </a:p>
          <a:p>
            <a:pPr>
              <a:buNone/>
            </a:pPr>
            <a:r>
              <a:rPr lang="en-US" sz="1400" b="1" i="1" dirty="0" smtClean="0"/>
              <a:t>	(</a:t>
            </a:r>
            <a:r>
              <a:rPr lang="en-US" sz="1400" b="1" i="1" dirty="0"/>
              <a:t>2</a:t>
            </a:r>
            <a:r>
              <a:rPr lang="en-US" sz="1400" b="1" i="1" dirty="0" smtClean="0"/>
              <a:t>) </a:t>
            </a:r>
            <a:r>
              <a:rPr lang="en-US" sz="1400" b="1" i="1" dirty="0" err="1" smtClean="0"/>
              <a:t>Jarak</a:t>
            </a:r>
            <a:r>
              <a:rPr lang="en-US" sz="1400" b="1" i="1" dirty="0" smtClean="0"/>
              <a:t> </a:t>
            </a:r>
            <a:r>
              <a:rPr lang="en-US" sz="1400" b="1" i="1" dirty="0" err="1" smtClean="0"/>
              <a:t>lengkung</a:t>
            </a:r>
            <a:r>
              <a:rPr lang="en-US" sz="1400" b="1" i="1" dirty="0" smtClean="0"/>
              <a:t> </a:t>
            </a:r>
            <a:r>
              <a:rPr lang="en-US" sz="1400" b="1" i="1" dirty="0" err="1" smtClean="0"/>
              <a:t>Bulan</a:t>
            </a:r>
            <a:r>
              <a:rPr lang="en-US" sz="1400" b="1" i="1" dirty="0" smtClean="0"/>
              <a:t> - </a:t>
            </a:r>
            <a:r>
              <a:rPr lang="en-US" sz="1400" b="1" i="1" dirty="0" err="1" smtClean="0"/>
              <a:t>Matahari</a:t>
            </a:r>
            <a:r>
              <a:rPr lang="en-US" sz="1400" b="1" i="1" dirty="0" smtClean="0"/>
              <a:t> </a:t>
            </a:r>
            <a:r>
              <a:rPr lang="en-US" sz="1400" b="1" i="1" dirty="0"/>
              <a:t>(</a:t>
            </a:r>
            <a:r>
              <a:rPr lang="en-US" sz="1400" b="1" i="1" dirty="0" err="1" smtClean="0"/>
              <a:t>sudut</a:t>
            </a:r>
            <a:r>
              <a:rPr lang="en-US" sz="1400" b="1" i="1" dirty="0" smtClean="0"/>
              <a:t> </a:t>
            </a:r>
            <a:r>
              <a:rPr lang="en-US" sz="1400" b="1" i="1" dirty="0" err="1" smtClean="0"/>
              <a:t>elongasi</a:t>
            </a:r>
            <a:r>
              <a:rPr lang="en-US" sz="1400" b="1" i="1" dirty="0"/>
              <a:t>) </a:t>
            </a:r>
            <a:r>
              <a:rPr lang="en-US" sz="1400" b="1" i="1" dirty="0" err="1" smtClean="0"/>
              <a:t>tidak</a:t>
            </a:r>
            <a:r>
              <a:rPr lang="en-US" sz="1400" b="1" i="1" dirty="0" smtClean="0"/>
              <a:t> </a:t>
            </a:r>
            <a:r>
              <a:rPr lang="en-US" sz="1400" b="1" i="1" dirty="0" err="1" smtClean="0"/>
              <a:t>kurang</a:t>
            </a:r>
            <a:r>
              <a:rPr lang="en-US" sz="1400" b="1" i="1" dirty="0" smtClean="0"/>
              <a:t> </a:t>
            </a:r>
            <a:r>
              <a:rPr lang="en-US" sz="1400" b="1" i="1" dirty="0" err="1" smtClean="0"/>
              <a:t>dari</a:t>
            </a:r>
            <a:r>
              <a:rPr lang="en-US" sz="1400" b="1" i="1" dirty="0" smtClean="0"/>
              <a:t> </a:t>
            </a:r>
            <a:r>
              <a:rPr lang="en-US" sz="1400" b="1" i="1" dirty="0"/>
              <a:t>3°. </a:t>
            </a:r>
            <a:r>
              <a:rPr lang="en-US" sz="1400" b="1" i="1" dirty="0" err="1"/>
              <a:t>Atau</a:t>
            </a:r>
            <a:r>
              <a:rPr lang="en-US" sz="1400" b="1" i="1" dirty="0"/>
              <a:t>  </a:t>
            </a:r>
            <a:endParaRPr lang="en-US" sz="1400" b="1" dirty="0" smtClean="0"/>
          </a:p>
          <a:p>
            <a:pPr>
              <a:buNone/>
            </a:pPr>
            <a:r>
              <a:rPr lang="en-US" sz="1400" b="1" i="1" dirty="0" smtClean="0"/>
              <a:t>	(</a:t>
            </a:r>
            <a:r>
              <a:rPr lang="en-US" sz="1400" b="1" i="1" dirty="0"/>
              <a:t>3</a:t>
            </a:r>
            <a:r>
              <a:rPr lang="en-US" sz="1400" b="1" i="1" dirty="0" smtClean="0"/>
              <a:t>) </a:t>
            </a:r>
            <a:r>
              <a:rPr lang="en-US" sz="1400" b="1" i="1" dirty="0" err="1" smtClean="0"/>
              <a:t>Ketika</a:t>
            </a:r>
            <a:r>
              <a:rPr lang="en-US" sz="1400" b="1" i="1" dirty="0" smtClean="0"/>
              <a:t> </a:t>
            </a:r>
            <a:r>
              <a:rPr lang="en-US" sz="1400" b="1" i="1" dirty="0" err="1" smtClean="0"/>
              <a:t>Bulan</a:t>
            </a:r>
            <a:r>
              <a:rPr lang="en-US" sz="1400" b="1" i="1" dirty="0" smtClean="0"/>
              <a:t> </a:t>
            </a:r>
            <a:r>
              <a:rPr lang="en-US" sz="1400" b="1" i="1" dirty="0" err="1" smtClean="0"/>
              <a:t>terbenam</a:t>
            </a:r>
            <a:r>
              <a:rPr lang="en-US" sz="1400" b="1" i="1" dirty="0"/>
              <a:t>, </a:t>
            </a:r>
            <a:r>
              <a:rPr lang="en-US" sz="1400" b="1" i="1" dirty="0" err="1" smtClean="0"/>
              <a:t>umur</a:t>
            </a:r>
            <a:r>
              <a:rPr lang="en-US" sz="1400" b="1" i="1" dirty="0" smtClean="0"/>
              <a:t> </a:t>
            </a:r>
            <a:r>
              <a:rPr lang="en-US" sz="1400" b="1" i="1" dirty="0" err="1" smtClean="0"/>
              <a:t>Bulan</a:t>
            </a:r>
            <a:r>
              <a:rPr lang="en-US" sz="1400" b="1" i="1" dirty="0" smtClean="0"/>
              <a:t> </a:t>
            </a:r>
            <a:r>
              <a:rPr lang="en-US" sz="1400" b="1" i="1" dirty="0" err="1" smtClean="0"/>
              <a:t>tidak</a:t>
            </a:r>
            <a:r>
              <a:rPr lang="en-US" sz="1400" b="1" i="1" dirty="0" smtClean="0"/>
              <a:t> </a:t>
            </a:r>
            <a:r>
              <a:rPr lang="en-US" sz="1400" b="1" i="1" dirty="0" err="1" smtClean="0"/>
              <a:t>kurang</a:t>
            </a:r>
            <a:r>
              <a:rPr lang="en-US" sz="1400" b="1" i="1" dirty="0" smtClean="0"/>
              <a:t> </a:t>
            </a:r>
            <a:r>
              <a:rPr lang="en-US" sz="1400" b="1" i="1" dirty="0" err="1" smtClean="0"/>
              <a:t>dari</a:t>
            </a:r>
            <a:r>
              <a:rPr lang="en-US" sz="1400" b="1" i="1" dirty="0" smtClean="0"/>
              <a:t> </a:t>
            </a:r>
            <a:r>
              <a:rPr lang="en-US" sz="1400" b="1" i="1" dirty="0"/>
              <a:t>8 jam </a:t>
            </a:r>
            <a:r>
              <a:rPr lang="en-US" sz="1400" b="1" i="1" dirty="0" err="1" smtClean="0"/>
              <a:t>selepas</a:t>
            </a:r>
            <a:r>
              <a:rPr lang="en-US" sz="1400" b="1" i="1" dirty="0" smtClean="0"/>
              <a:t> </a:t>
            </a:r>
            <a:r>
              <a:rPr lang="en-US" sz="1400" b="1" i="1" dirty="0" err="1" smtClean="0"/>
              <a:t>konjungsi</a:t>
            </a:r>
            <a:r>
              <a:rPr lang="en-US" sz="1400" b="1" i="1" dirty="0" smtClean="0"/>
              <a:t>/</a:t>
            </a:r>
            <a:r>
              <a:rPr lang="en-US" sz="1400" b="1" i="1" dirty="0" err="1" smtClean="0"/>
              <a:t>ijtimak</a:t>
            </a:r>
            <a:r>
              <a:rPr lang="en-US" sz="1400" b="1" i="1" dirty="0" smtClean="0"/>
              <a:t> </a:t>
            </a:r>
            <a:r>
              <a:rPr lang="en-US" sz="1400" b="1" i="1" dirty="0" err="1" smtClean="0"/>
              <a:t>berlaku</a:t>
            </a:r>
            <a:r>
              <a:rPr lang="en-US" sz="1400" b="1" i="1" dirty="0"/>
              <a:t>. </a:t>
            </a:r>
            <a:endParaRPr lang="en-US" sz="1800" b="1" dirty="0" smtClean="0"/>
          </a:p>
          <a:p>
            <a:r>
              <a:rPr lang="en-US" sz="1400" b="1" dirty="0" err="1" smtClean="0"/>
              <a:t>Belakangan</a:t>
            </a:r>
            <a:r>
              <a:rPr lang="en-US" sz="1400" b="1" dirty="0" smtClean="0"/>
              <a:t> </a:t>
            </a:r>
            <a:r>
              <a:rPr lang="en-US" sz="1400" b="1" dirty="0" err="1" smtClean="0"/>
              <a:t>kriteria</a:t>
            </a:r>
            <a:r>
              <a:rPr lang="en-US" sz="1400" b="1" dirty="0" smtClean="0"/>
              <a:t> </a:t>
            </a:r>
            <a:r>
              <a:rPr lang="en-US" sz="1400" b="1" dirty="0" err="1" smtClean="0"/>
              <a:t>ini</a:t>
            </a:r>
            <a:r>
              <a:rPr lang="en-US" sz="1400" b="1" dirty="0" smtClean="0"/>
              <a:t> </a:t>
            </a:r>
            <a:r>
              <a:rPr lang="en-US" sz="1400" b="1" dirty="0" err="1" smtClean="0"/>
              <a:t>hanya</a:t>
            </a:r>
            <a:r>
              <a:rPr lang="en-US" sz="1400" b="1" dirty="0" smtClean="0"/>
              <a:t> </a:t>
            </a:r>
            <a:r>
              <a:rPr lang="en-US" sz="1400" b="1" dirty="0" err="1" smtClean="0"/>
              <a:t>dipakai</a:t>
            </a:r>
            <a:r>
              <a:rPr lang="en-US" sz="1400" b="1" dirty="0" smtClean="0"/>
              <a:t> </a:t>
            </a:r>
            <a:r>
              <a:rPr lang="en-US" sz="1400" b="1" dirty="0" err="1" smtClean="0"/>
              <a:t>oleh</a:t>
            </a:r>
            <a:r>
              <a:rPr lang="en-US" sz="1400" b="1" dirty="0" smtClean="0"/>
              <a:t> </a:t>
            </a:r>
            <a:r>
              <a:rPr lang="en-US" sz="1400" b="1" dirty="0"/>
              <a:t>Indonesia </a:t>
            </a:r>
            <a:r>
              <a:rPr lang="en-US" sz="1400" b="1" dirty="0" err="1"/>
              <a:t>dan</a:t>
            </a:r>
            <a:r>
              <a:rPr lang="en-US" sz="1400" b="1" dirty="0"/>
              <a:t> Malaysia </a:t>
            </a:r>
            <a:r>
              <a:rPr lang="en-US" sz="1400" b="1" dirty="0" err="1" smtClean="0"/>
              <a:t>sementara</a:t>
            </a:r>
            <a:r>
              <a:rPr lang="en-US" sz="1400" b="1" dirty="0" smtClean="0"/>
              <a:t> </a:t>
            </a:r>
            <a:r>
              <a:rPr lang="en-US" sz="1400" b="1" dirty="0" err="1" smtClean="0"/>
              <a:t>Singapura</a:t>
            </a:r>
            <a:r>
              <a:rPr lang="en-US" sz="1400" b="1" dirty="0" smtClean="0"/>
              <a:t> </a:t>
            </a:r>
            <a:r>
              <a:rPr lang="en-US" sz="1400" b="1" dirty="0" err="1" smtClean="0"/>
              <a:t>menggunakan</a:t>
            </a:r>
            <a:r>
              <a:rPr lang="en-US" sz="1400" b="1" dirty="0" smtClean="0"/>
              <a:t> </a:t>
            </a:r>
            <a:r>
              <a:rPr lang="en-US" sz="1400" b="1" dirty="0" err="1" smtClean="0"/>
              <a:t>Hisab</a:t>
            </a:r>
            <a:r>
              <a:rPr lang="en-US" sz="1400" b="1" dirty="0" smtClean="0"/>
              <a:t> </a:t>
            </a:r>
            <a:r>
              <a:rPr lang="en-US" sz="1400" b="1" dirty="0" err="1" smtClean="0"/>
              <a:t>Wujudul</a:t>
            </a:r>
            <a:r>
              <a:rPr lang="en-US" sz="1400" b="1" dirty="0" smtClean="0"/>
              <a:t> </a:t>
            </a:r>
            <a:r>
              <a:rPr lang="en-US" sz="1400" b="1" dirty="0" err="1" smtClean="0"/>
              <a:t>Hilal</a:t>
            </a:r>
            <a:r>
              <a:rPr lang="en-US" sz="1400" b="1" dirty="0" smtClean="0"/>
              <a:t> </a:t>
            </a:r>
            <a:r>
              <a:rPr lang="en-US" sz="1400" b="1" dirty="0" err="1" smtClean="0"/>
              <a:t>dan</a:t>
            </a:r>
            <a:r>
              <a:rPr lang="en-US" sz="1400" b="1" dirty="0" smtClean="0"/>
              <a:t> </a:t>
            </a:r>
            <a:r>
              <a:rPr lang="en-US" sz="1400" b="1" dirty="0"/>
              <a:t>Brunei Darussalam </a:t>
            </a:r>
            <a:r>
              <a:rPr lang="en-US" sz="1400" b="1" dirty="0" err="1" smtClean="0"/>
              <a:t>menggunakan</a:t>
            </a:r>
            <a:r>
              <a:rPr lang="en-US" sz="1400" b="1" dirty="0" smtClean="0"/>
              <a:t> </a:t>
            </a:r>
            <a:r>
              <a:rPr lang="en-US" sz="1400" b="1" dirty="0" err="1" smtClean="0"/>
              <a:t>Rukyat</a:t>
            </a:r>
            <a:r>
              <a:rPr lang="en-US" sz="1400" b="1" dirty="0" smtClean="0"/>
              <a:t> </a:t>
            </a:r>
            <a:r>
              <a:rPr lang="en-US" sz="1400" b="1" dirty="0" err="1" smtClean="0"/>
              <a:t>Hilal</a:t>
            </a:r>
            <a:r>
              <a:rPr lang="en-US" sz="1400" b="1" dirty="0" smtClean="0"/>
              <a:t> </a:t>
            </a:r>
            <a:r>
              <a:rPr lang="en-US" sz="1400" b="1" dirty="0" err="1" smtClean="0"/>
              <a:t>berdasar</a:t>
            </a:r>
            <a:r>
              <a:rPr lang="en-US" sz="1400" b="1" dirty="0" smtClean="0"/>
              <a:t> </a:t>
            </a:r>
            <a:r>
              <a:rPr lang="en-US" sz="1400" b="1" dirty="0" err="1" smtClean="0"/>
              <a:t>Teori</a:t>
            </a:r>
            <a:r>
              <a:rPr lang="en-US" sz="1400" b="1" dirty="0" smtClean="0"/>
              <a:t> </a:t>
            </a:r>
            <a:r>
              <a:rPr lang="en-US" sz="1400" b="1" dirty="0" err="1" smtClean="0"/>
              <a:t>Visibilitas</a:t>
            </a:r>
            <a:r>
              <a:rPr lang="en-US" sz="1400" b="1" dirty="0"/>
              <a:t>.</a:t>
            </a:r>
            <a:endParaRPr lang="en-US" sz="1800" b="1" dirty="0" smtClean="0"/>
          </a:p>
          <a:p>
            <a:r>
              <a:rPr lang="en-US" sz="1400" b="1" dirty="0" err="1" smtClean="0"/>
              <a:t>Menurut</a:t>
            </a:r>
            <a:r>
              <a:rPr lang="en-US" sz="1400" b="1" dirty="0" smtClean="0"/>
              <a:t> </a:t>
            </a:r>
            <a:r>
              <a:rPr lang="en-US" sz="1400" b="1" dirty="0" err="1" smtClean="0"/>
              <a:t>Peta</a:t>
            </a:r>
            <a:r>
              <a:rPr lang="en-US" sz="1400" b="1" dirty="0" smtClean="0"/>
              <a:t> </a:t>
            </a:r>
            <a:r>
              <a:rPr lang="en-US" sz="1400" b="1" dirty="0" err="1" smtClean="0"/>
              <a:t>Ketinggian</a:t>
            </a:r>
            <a:r>
              <a:rPr lang="en-US" sz="1400" b="1" dirty="0" smtClean="0"/>
              <a:t> </a:t>
            </a:r>
            <a:r>
              <a:rPr lang="en-US" sz="1400" b="1" dirty="0" err="1" smtClean="0"/>
              <a:t>Hilal</a:t>
            </a:r>
            <a:r>
              <a:rPr lang="en-US" sz="1400" b="1" dirty="0" smtClean="0"/>
              <a:t> </a:t>
            </a:r>
            <a:r>
              <a:rPr lang="en-US" sz="1400" b="1" dirty="0" err="1" smtClean="0"/>
              <a:t>tersebut</a:t>
            </a:r>
            <a:r>
              <a:rPr lang="en-US" sz="1400" b="1" dirty="0"/>
              <a:t>, </a:t>
            </a:r>
            <a:r>
              <a:rPr lang="en-US" sz="1400" b="1" dirty="0" err="1" smtClean="0"/>
              <a:t>pada</a:t>
            </a:r>
            <a:r>
              <a:rPr lang="en-US" sz="1400" b="1" dirty="0" smtClean="0"/>
              <a:t> </a:t>
            </a:r>
            <a:r>
              <a:rPr lang="en-US" sz="1400" b="1" dirty="0" err="1" smtClean="0"/>
              <a:t>hari</a:t>
            </a:r>
            <a:r>
              <a:rPr lang="en-US" sz="1400" b="1" dirty="0" smtClean="0"/>
              <a:t> </a:t>
            </a:r>
            <a:r>
              <a:rPr lang="en-US" sz="1400" b="1" dirty="0" err="1" smtClean="0"/>
              <a:t>pertama</a:t>
            </a:r>
            <a:r>
              <a:rPr lang="en-US" sz="1400" b="1" dirty="0" smtClean="0"/>
              <a:t> </a:t>
            </a:r>
            <a:r>
              <a:rPr lang="en-US" sz="1400" b="1" dirty="0" err="1" smtClean="0"/>
              <a:t>ijtimak</a:t>
            </a:r>
            <a:r>
              <a:rPr lang="en-US" sz="1400" b="1" dirty="0" smtClean="0"/>
              <a:t> </a:t>
            </a:r>
            <a:r>
              <a:rPr lang="en-US" sz="1400" b="1" dirty="0" err="1" smtClean="0"/>
              <a:t>syarat</a:t>
            </a:r>
            <a:r>
              <a:rPr lang="en-US" sz="1400" b="1" dirty="0" smtClean="0"/>
              <a:t> </a:t>
            </a:r>
            <a:r>
              <a:rPr lang="en-US" sz="1400" b="1" dirty="0" err="1" smtClean="0"/>
              <a:t>Imkanur</a:t>
            </a:r>
            <a:r>
              <a:rPr lang="en-US" sz="1400" b="1" dirty="0" smtClean="0"/>
              <a:t> </a:t>
            </a:r>
            <a:r>
              <a:rPr lang="en-US" sz="1400" b="1" dirty="0" err="1" smtClean="0"/>
              <a:t>rukyat</a:t>
            </a:r>
            <a:r>
              <a:rPr lang="en-US" sz="1400" b="1" dirty="0" smtClean="0"/>
              <a:t> </a:t>
            </a:r>
            <a:r>
              <a:rPr lang="en-US" sz="1400" b="1" dirty="0"/>
              <a:t>MABIMS </a:t>
            </a:r>
            <a:r>
              <a:rPr lang="en-US" sz="1400" b="1" dirty="0" err="1" smtClean="0"/>
              <a:t>belum</a:t>
            </a:r>
            <a:r>
              <a:rPr lang="en-US" sz="1400" b="1" dirty="0" smtClean="0"/>
              <a:t> </a:t>
            </a:r>
            <a:r>
              <a:rPr lang="en-US" sz="1400" b="1" dirty="0" err="1" smtClean="0"/>
              <a:t>terpenuhi</a:t>
            </a:r>
            <a:r>
              <a:rPr lang="en-US" sz="1400" b="1" dirty="0"/>
              <a:t>. </a:t>
            </a:r>
            <a:r>
              <a:rPr lang="en-US" sz="1400" b="1" dirty="0" err="1" smtClean="0"/>
              <a:t>Dengan</a:t>
            </a:r>
            <a:r>
              <a:rPr lang="en-US" sz="1400" b="1" dirty="0" smtClean="0"/>
              <a:t> </a:t>
            </a:r>
            <a:r>
              <a:rPr lang="en-US" sz="1400" b="1" dirty="0" err="1" smtClean="0"/>
              <a:t>demikian</a:t>
            </a:r>
            <a:r>
              <a:rPr lang="en-US" sz="1400" b="1" dirty="0"/>
              <a:t>  </a:t>
            </a:r>
            <a:r>
              <a:rPr lang="en-US" sz="1400" b="1" dirty="0" err="1"/>
              <a:t>diberlakukan</a:t>
            </a:r>
            <a:r>
              <a:rPr lang="en-US" sz="1400" b="1" dirty="0"/>
              <a:t> ISTIKMAL </a:t>
            </a:r>
            <a:r>
              <a:rPr lang="en-US" sz="1400" b="1" dirty="0" err="1" smtClean="0"/>
              <a:t>sehingga</a:t>
            </a:r>
            <a:r>
              <a:rPr lang="en-US" sz="1400" b="1" dirty="0" smtClean="0"/>
              <a:t> </a:t>
            </a:r>
            <a:r>
              <a:rPr lang="en-US" sz="1400" b="1" dirty="0" err="1" smtClean="0"/>
              <a:t>awal</a:t>
            </a:r>
            <a:r>
              <a:rPr lang="en-US" sz="1400" b="1" dirty="0" smtClean="0"/>
              <a:t> </a:t>
            </a:r>
            <a:r>
              <a:rPr lang="en-US" sz="1400" b="1" dirty="0" err="1" smtClean="0"/>
              <a:t>bulan</a:t>
            </a:r>
            <a:r>
              <a:rPr lang="en-US" sz="1400" b="1" dirty="0" smtClean="0"/>
              <a:t> </a:t>
            </a:r>
            <a:r>
              <a:rPr lang="en-US" sz="1400" b="1" dirty="0" err="1" smtClean="0"/>
              <a:t>jatuh</a:t>
            </a:r>
            <a:r>
              <a:rPr lang="en-US" sz="1400" b="1" dirty="0" smtClean="0"/>
              <a:t> </a:t>
            </a:r>
            <a:r>
              <a:rPr lang="en-US" sz="1400" b="1" dirty="0" err="1" smtClean="0"/>
              <a:t>pada</a:t>
            </a:r>
            <a:r>
              <a:rPr lang="en-US" sz="1400" b="1" dirty="0" smtClean="0"/>
              <a:t> </a:t>
            </a:r>
            <a:r>
              <a:rPr lang="en-US" sz="1400" b="1" dirty="0"/>
              <a:t>: </a:t>
            </a:r>
            <a:r>
              <a:rPr lang="en-US" sz="1400" b="1" dirty="0" err="1">
                <a:solidFill>
                  <a:srgbClr val="FF0000"/>
                </a:solidFill>
              </a:rPr>
              <a:t>Rabu</a:t>
            </a:r>
            <a:r>
              <a:rPr lang="en-US" sz="1400" b="1" dirty="0">
                <a:solidFill>
                  <a:srgbClr val="FF0000"/>
                </a:solidFill>
              </a:rPr>
              <a:t>, 31 </a:t>
            </a:r>
            <a:r>
              <a:rPr lang="en-US" sz="1400" b="1" dirty="0" err="1">
                <a:solidFill>
                  <a:srgbClr val="FF0000"/>
                </a:solidFill>
              </a:rPr>
              <a:t>Agustus</a:t>
            </a:r>
            <a:r>
              <a:rPr lang="en-US" sz="1400" b="1" dirty="0">
                <a:solidFill>
                  <a:srgbClr val="FF0000"/>
                </a:solidFill>
              </a:rPr>
              <a:t> 2011</a:t>
            </a:r>
            <a:r>
              <a:rPr lang="en-US" sz="1400" b="1" dirty="0" smtClean="0"/>
              <a:t>.</a:t>
            </a:r>
          </a:p>
          <a:p>
            <a:endParaRPr lang="en-US" sz="1400" b="1" dirty="0"/>
          </a:p>
        </p:txBody>
      </p:sp>
      <p:pic>
        <p:nvPicPr>
          <p:cNvPr id="5" name="Picture 4" descr="C:\Users\AZIEZ\Desktop\Imkan.bmp"/>
          <p:cNvPicPr/>
          <p:nvPr/>
        </p:nvPicPr>
        <p:blipFill>
          <a:blip r:embed="rId2"/>
          <a:srcRect/>
          <a:stretch>
            <a:fillRect/>
          </a:stretch>
        </p:blipFill>
        <p:spPr bwMode="auto">
          <a:xfrm>
            <a:off x="3297383" y="4665291"/>
            <a:ext cx="2556163" cy="2100349"/>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edge">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1000"/>
                                        <p:tgtEl>
                                          <p:spTgt spid="3">
                                            <p:txEl>
                                              <p:pRg st="4" end="4"/>
                                            </p:txEl>
                                          </p:spTgt>
                                        </p:tgtEl>
                                      </p:cBhvr>
                                    </p:animEffect>
                                    <p:anim calcmode="lin" valueType="num">
                                      <p:cBhvr>
                                        <p:cTn id="5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37"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Effect transition="in" filter="fade">
                                      <p:cBhvr>
                                        <p:cTn id="59" dur="1000"/>
                                        <p:tgtEl>
                                          <p:spTgt spid="3">
                                            <p:txEl>
                                              <p:pRg st="5" end="5"/>
                                            </p:txEl>
                                          </p:spTgt>
                                        </p:tgtEl>
                                      </p:cBhvr>
                                    </p:animEffect>
                                    <p:anim calcmode="lin" valueType="num">
                                      <p:cBhvr>
                                        <p:cTn id="6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6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6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3. </a:t>
            </a:r>
            <a:r>
              <a:rPr lang="en-US" sz="3600" b="1" dirty="0" err="1" smtClean="0"/>
              <a:t>Menurut</a:t>
            </a:r>
            <a:r>
              <a:rPr lang="en-US" sz="3600" b="1" dirty="0" smtClean="0"/>
              <a:t> </a:t>
            </a:r>
            <a:r>
              <a:rPr lang="en-US" sz="3600" b="1" dirty="0" err="1" smtClean="0"/>
              <a:t>Kriteria</a:t>
            </a:r>
            <a:r>
              <a:rPr lang="en-US" sz="3600" b="1" dirty="0" smtClean="0"/>
              <a:t> </a:t>
            </a:r>
            <a:r>
              <a:rPr lang="en-US" sz="3600" b="1" dirty="0" err="1" smtClean="0"/>
              <a:t>Hisab</a:t>
            </a:r>
            <a:r>
              <a:rPr lang="en-US" sz="3600" b="1" dirty="0" smtClean="0"/>
              <a:t> </a:t>
            </a:r>
            <a:r>
              <a:rPr lang="en-US" sz="3600" b="1" dirty="0" err="1" smtClean="0"/>
              <a:t>Wujudul</a:t>
            </a:r>
            <a:r>
              <a:rPr lang="en-US" sz="3600" b="1" dirty="0" smtClean="0"/>
              <a:t> </a:t>
            </a:r>
            <a:r>
              <a:rPr lang="en-US" sz="3600" b="1" dirty="0" err="1" smtClean="0"/>
              <a:t>Hilal</a:t>
            </a:r>
            <a:endParaRPr lang="en-US" sz="3600" b="1" dirty="0"/>
          </a:p>
        </p:txBody>
      </p:sp>
      <p:sp>
        <p:nvSpPr>
          <p:cNvPr id="3" name="Content Placeholder 2"/>
          <p:cNvSpPr>
            <a:spLocks noGrp="1"/>
          </p:cNvSpPr>
          <p:nvPr>
            <p:ph idx="1"/>
          </p:nvPr>
        </p:nvSpPr>
        <p:spPr/>
        <p:txBody>
          <a:bodyPr>
            <a:noAutofit/>
          </a:bodyPr>
          <a:lstStyle/>
          <a:p>
            <a:r>
              <a:rPr lang="en-US" sz="2000" b="1" dirty="0" err="1" smtClean="0"/>
              <a:t>Kriteria</a:t>
            </a:r>
            <a:r>
              <a:rPr lang="en-US" sz="2000" b="1" dirty="0" smtClean="0"/>
              <a:t> </a:t>
            </a:r>
            <a:r>
              <a:rPr lang="en-US" sz="2000" b="1" dirty="0" err="1" smtClean="0"/>
              <a:t>Wujudul</a:t>
            </a:r>
            <a:r>
              <a:rPr lang="en-US" sz="2000" b="1" dirty="0" smtClean="0"/>
              <a:t> </a:t>
            </a:r>
            <a:r>
              <a:rPr lang="en-US" sz="2000" b="1" dirty="0" err="1" smtClean="0"/>
              <a:t>Hilal</a:t>
            </a:r>
            <a:r>
              <a:rPr lang="en-US" sz="2000" b="1" dirty="0" smtClean="0"/>
              <a:t> </a:t>
            </a:r>
            <a:r>
              <a:rPr lang="en-US" sz="2000" b="1" dirty="0" err="1" smtClean="0"/>
              <a:t>dalam</a:t>
            </a:r>
            <a:r>
              <a:rPr lang="en-US" sz="2000" b="1" dirty="0" smtClean="0"/>
              <a:t> </a:t>
            </a:r>
            <a:r>
              <a:rPr lang="en-US" sz="2000" b="1" dirty="0" err="1" smtClean="0"/>
              <a:t>penentuan</a:t>
            </a:r>
            <a:r>
              <a:rPr lang="en-US" sz="2000" b="1" dirty="0" smtClean="0"/>
              <a:t> </a:t>
            </a:r>
            <a:r>
              <a:rPr lang="en-US" sz="2000" b="1" dirty="0" err="1" smtClean="0"/>
              <a:t>awal</a:t>
            </a:r>
            <a:r>
              <a:rPr lang="en-US" sz="2000" b="1" dirty="0" smtClean="0"/>
              <a:t> </a:t>
            </a:r>
            <a:r>
              <a:rPr lang="en-US" sz="2000" b="1" dirty="0" err="1" smtClean="0"/>
              <a:t>bulan</a:t>
            </a:r>
            <a:r>
              <a:rPr lang="en-US" sz="2000" b="1" dirty="0" smtClean="0"/>
              <a:t> </a:t>
            </a:r>
            <a:r>
              <a:rPr lang="en-US" sz="2000" b="1" dirty="0" err="1" smtClean="0"/>
              <a:t>Hijriyah</a:t>
            </a:r>
            <a:r>
              <a:rPr lang="en-US" sz="2000" b="1" dirty="0" smtClean="0"/>
              <a:t> </a:t>
            </a:r>
            <a:r>
              <a:rPr lang="en-US" sz="2000" b="1" dirty="0" err="1" smtClean="0"/>
              <a:t>menyatakan</a:t>
            </a:r>
            <a:r>
              <a:rPr lang="en-US" sz="2000" b="1" dirty="0" smtClean="0"/>
              <a:t> </a:t>
            </a:r>
            <a:r>
              <a:rPr lang="en-US" sz="2000" b="1" dirty="0" err="1" smtClean="0"/>
              <a:t>bahwa</a:t>
            </a:r>
            <a:r>
              <a:rPr lang="en-US" sz="2000" b="1" dirty="0" smtClean="0"/>
              <a:t> </a:t>
            </a:r>
            <a:r>
              <a:rPr lang="en-US" sz="2000" b="1" dirty="0"/>
              <a:t>: "</a:t>
            </a:r>
            <a:r>
              <a:rPr lang="en-US" sz="2000" b="1" i="1" dirty="0" err="1" smtClean="0"/>
              <a:t>Jika</a:t>
            </a:r>
            <a:r>
              <a:rPr lang="en-US" sz="2000" b="1" i="1" dirty="0" smtClean="0"/>
              <a:t> </a:t>
            </a:r>
            <a:r>
              <a:rPr lang="en-US" sz="2000" b="1" i="1" dirty="0" err="1" smtClean="0"/>
              <a:t>setelah</a:t>
            </a:r>
            <a:r>
              <a:rPr lang="en-US" sz="2000" b="1" i="1" dirty="0" smtClean="0"/>
              <a:t> </a:t>
            </a:r>
            <a:r>
              <a:rPr lang="en-US" sz="2000" b="1" i="1" dirty="0" err="1" smtClean="0"/>
              <a:t>terjadi</a:t>
            </a:r>
            <a:r>
              <a:rPr lang="en-US" sz="2000" b="1" i="1" dirty="0" smtClean="0"/>
              <a:t> </a:t>
            </a:r>
            <a:r>
              <a:rPr lang="en-US" sz="2000" b="1" i="1" dirty="0" err="1" smtClean="0"/>
              <a:t>ijtimak</a:t>
            </a:r>
            <a:r>
              <a:rPr lang="en-US" sz="2000" b="1" i="1" dirty="0"/>
              <a:t>, </a:t>
            </a:r>
            <a:r>
              <a:rPr lang="en-US" sz="2000" b="1" i="1" dirty="0" err="1" smtClean="0"/>
              <a:t>bulan</a:t>
            </a:r>
            <a:r>
              <a:rPr lang="en-US" sz="2000" b="1" i="1" dirty="0" smtClean="0"/>
              <a:t> </a:t>
            </a:r>
            <a:r>
              <a:rPr lang="en-US" sz="2000" b="1" i="1" dirty="0" err="1" smtClean="0"/>
              <a:t>terbenam</a:t>
            </a:r>
            <a:r>
              <a:rPr lang="en-US" sz="2000" b="1" i="1" dirty="0" smtClean="0"/>
              <a:t> </a:t>
            </a:r>
            <a:r>
              <a:rPr lang="en-US" sz="2000" b="1" i="1" dirty="0" err="1" smtClean="0"/>
              <a:t>setelah</a:t>
            </a:r>
            <a:r>
              <a:rPr lang="en-US" sz="2000" b="1" i="1" dirty="0" smtClean="0"/>
              <a:t> </a:t>
            </a:r>
            <a:r>
              <a:rPr lang="en-US" sz="2000" b="1" i="1" dirty="0" err="1" smtClean="0"/>
              <a:t>terbenamnya</a:t>
            </a:r>
            <a:r>
              <a:rPr lang="en-US" sz="2000" b="1" i="1" dirty="0" smtClean="0"/>
              <a:t> </a:t>
            </a:r>
            <a:r>
              <a:rPr lang="en-US" sz="2000" b="1" i="1" dirty="0" err="1" smtClean="0"/>
              <a:t>matahari</a:t>
            </a:r>
            <a:r>
              <a:rPr lang="en-US" sz="2000" b="1" i="1" dirty="0" smtClean="0"/>
              <a:t> </a:t>
            </a:r>
            <a:r>
              <a:rPr lang="en-US" sz="2000" b="1" i="1" dirty="0" err="1" smtClean="0"/>
              <a:t>maka</a:t>
            </a:r>
            <a:r>
              <a:rPr lang="en-US" sz="2000" b="1" i="1" dirty="0" smtClean="0"/>
              <a:t> </a:t>
            </a:r>
            <a:r>
              <a:rPr lang="en-US" sz="2000" b="1" i="1" dirty="0" err="1" smtClean="0"/>
              <a:t>malam</a:t>
            </a:r>
            <a:r>
              <a:rPr lang="en-US" sz="2000" b="1" i="1" dirty="0" smtClean="0"/>
              <a:t> </a:t>
            </a:r>
            <a:r>
              <a:rPr lang="en-US" sz="2000" b="1" i="1" dirty="0" err="1" smtClean="0"/>
              <a:t>itu</a:t>
            </a:r>
            <a:r>
              <a:rPr lang="en-US" sz="2000" b="1" i="1" dirty="0" smtClean="0"/>
              <a:t> </a:t>
            </a:r>
            <a:r>
              <a:rPr lang="en-US" sz="2000" b="1" i="1" dirty="0" err="1" smtClean="0"/>
              <a:t>ditetapkan</a:t>
            </a:r>
            <a:r>
              <a:rPr lang="en-US" sz="2000" b="1" i="1" dirty="0" smtClean="0"/>
              <a:t> </a:t>
            </a:r>
            <a:r>
              <a:rPr lang="en-US" sz="2000" b="1" i="1" dirty="0" err="1" smtClean="0"/>
              <a:t>sebagai</a:t>
            </a:r>
            <a:r>
              <a:rPr lang="en-US" sz="2000" b="1" i="1" dirty="0" smtClean="0"/>
              <a:t> </a:t>
            </a:r>
            <a:r>
              <a:rPr lang="en-US" sz="2000" b="1" i="1" dirty="0" err="1" smtClean="0"/>
              <a:t>awal</a:t>
            </a:r>
            <a:r>
              <a:rPr lang="en-US" sz="2000" b="1" i="1" dirty="0" smtClean="0"/>
              <a:t> </a:t>
            </a:r>
            <a:r>
              <a:rPr lang="en-US" sz="2000" b="1" i="1" dirty="0" err="1" smtClean="0"/>
              <a:t>bulan</a:t>
            </a:r>
            <a:r>
              <a:rPr lang="en-US" sz="2000" b="1" i="1" dirty="0" smtClean="0"/>
              <a:t> </a:t>
            </a:r>
            <a:r>
              <a:rPr lang="en-US" sz="2000" b="1" i="1" dirty="0" err="1" smtClean="0"/>
              <a:t>Hijriyah</a:t>
            </a:r>
            <a:r>
              <a:rPr lang="en-US" sz="2000" b="1" i="1" dirty="0" smtClean="0"/>
              <a:t> </a:t>
            </a:r>
            <a:r>
              <a:rPr lang="en-US" sz="2000" b="1" i="1" dirty="0" err="1" smtClean="0"/>
              <a:t>tanpa</a:t>
            </a:r>
            <a:r>
              <a:rPr lang="en-US" sz="2000" b="1" i="1" dirty="0" smtClean="0"/>
              <a:t> </a:t>
            </a:r>
            <a:r>
              <a:rPr lang="en-US" sz="2000" b="1" i="1" dirty="0" err="1" smtClean="0"/>
              <a:t>melihat</a:t>
            </a:r>
            <a:r>
              <a:rPr lang="en-US" sz="2000" b="1" i="1" dirty="0" smtClean="0"/>
              <a:t> </a:t>
            </a:r>
            <a:r>
              <a:rPr lang="en-US" sz="2000" b="1" i="1" dirty="0" err="1" smtClean="0"/>
              <a:t>berapapun</a:t>
            </a:r>
            <a:r>
              <a:rPr lang="en-US" sz="2000" b="1" i="1" dirty="0" smtClean="0"/>
              <a:t> </a:t>
            </a:r>
            <a:r>
              <a:rPr lang="en-US" sz="2000" b="1" i="1" dirty="0" err="1" smtClean="0"/>
              <a:t>sudut</a:t>
            </a:r>
            <a:r>
              <a:rPr lang="en-US" sz="2000" b="1" i="1" dirty="0" smtClean="0"/>
              <a:t> </a:t>
            </a:r>
            <a:r>
              <a:rPr lang="en-US" sz="2000" b="1" i="1" dirty="0" err="1" smtClean="0"/>
              <a:t>ketinggian</a:t>
            </a:r>
            <a:r>
              <a:rPr lang="en-US" sz="2000" b="1" i="1" dirty="0" smtClean="0"/>
              <a:t> </a:t>
            </a:r>
            <a:r>
              <a:rPr lang="en-US" sz="2000" b="1" i="1" dirty="0" err="1" smtClean="0"/>
              <a:t>bulan</a:t>
            </a:r>
            <a:r>
              <a:rPr lang="en-US" sz="2000" b="1" i="1" dirty="0" smtClean="0"/>
              <a:t> </a:t>
            </a:r>
            <a:r>
              <a:rPr lang="en-US" sz="2000" b="1" i="1" dirty="0" err="1" smtClean="0"/>
              <a:t>saat</a:t>
            </a:r>
            <a:r>
              <a:rPr lang="en-US" sz="2000" b="1" i="1" dirty="0" smtClean="0"/>
              <a:t> </a:t>
            </a:r>
            <a:r>
              <a:rPr lang="en-US" sz="2000" b="1" i="1" dirty="0" err="1" smtClean="0"/>
              <a:t>matahari</a:t>
            </a:r>
            <a:r>
              <a:rPr lang="en-US" sz="2000" b="1" i="1" dirty="0" smtClean="0"/>
              <a:t> </a:t>
            </a:r>
            <a:r>
              <a:rPr lang="en-US" sz="2000" b="1" i="1" dirty="0" err="1" smtClean="0"/>
              <a:t>terbenam</a:t>
            </a:r>
            <a:r>
              <a:rPr lang="en-US" sz="2000" b="1" i="1" dirty="0"/>
              <a:t>"</a:t>
            </a:r>
            <a:r>
              <a:rPr lang="en-US" sz="2000" b="1" dirty="0"/>
              <a:t>. </a:t>
            </a:r>
            <a:r>
              <a:rPr lang="en-US" sz="2000" b="1" dirty="0" err="1" smtClean="0"/>
              <a:t>Berdasarkan</a:t>
            </a:r>
            <a:r>
              <a:rPr lang="en-US" sz="2000" b="1" dirty="0" smtClean="0"/>
              <a:t> </a:t>
            </a:r>
            <a:r>
              <a:rPr lang="en-US" sz="2000" b="1" dirty="0" err="1" smtClean="0"/>
              <a:t>posisi</a:t>
            </a:r>
            <a:r>
              <a:rPr lang="en-US" sz="2000" b="1" dirty="0" smtClean="0"/>
              <a:t> </a:t>
            </a:r>
            <a:r>
              <a:rPr lang="en-US" sz="2000" b="1" dirty="0" err="1" smtClean="0"/>
              <a:t>hilal</a:t>
            </a:r>
            <a:r>
              <a:rPr lang="en-US" sz="2000" b="1" dirty="0" smtClean="0"/>
              <a:t> </a:t>
            </a:r>
            <a:r>
              <a:rPr lang="en-US" sz="2000" b="1" dirty="0" err="1" smtClean="0"/>
              <a:t>saat</a:t>
            </a:r>
            <a:r>
              <a:rPr lang="en-US" sz="2000" b="1" dirty="0" smtClean="0"/>
              <a:t> </a:t>
            </a:r>
            <a:r>
              <a:rPr lang="en-US" sz="2000" b="1" dirty="0" err="1" smtClean="0"/>
              <a:t>matahari</a:t>
            </a:r>
            <a:r>
              <a:rPr lang="en-US" sz="2000" b="1" dirty="0" smtClean="0"/>
              <a:t> </a:t>
            </a:r>
            <a:r>
              <a:rPr lang="en-US" sz="2000" b="1" dirty="0" err="1" smtClean="0"/>
              <a:t>terbenam</a:t>
            </a:r>
            <a:r>
              <a:rPr lang="en-US" sz="2000" b="1" dirty="0" smtClean="0"/>
              <a:t> </a:t>
            </a:r>
            <a:r>
              <a:rPr lang="en-US" sz="2000" b="1" dirty="0" err="1" smtClean="0"/>
              <a:t>di</a:t>
            </a:r>
            <a:r>
              <a:rPr lang="en-US" sz="2000" b="1" dirty="0" smtClean="0"/>
              <a:t> </a:t>
            </a:r>
            <a:r>
              <a:rPr lang="en-US" sz="2000" b="1" dirty="0" err="1" smtClean="0"/>
              <a:t>beberapa</a:t>
            </a:r>
            <a:r>
              <a:rPr lang="en-US" sz="2000" b="1" dirty="0" smtClean="0"/>
              <a:t> </a:t>
            </a:r>
            <a:r>
              <a:rPr lang="en-US" sz="2000" b="1" dirty="0" err="1" smtClean="0"/>
              <a:t>bagian</a:t>
            </a:r>
            <a:r>
              <a:rPr lang="en-US" sz="2000" b="1" dirty="0" smtClean="0"/>
              <a:t> </a:t>
            </a:r>
            <a:r>
              <a:rPr lang="en-US" sz="2000" b="1" dirty="0" err="1" smtClean="0"/>
              <a:t>wilayah</a:t>
            </a:r>
            <a:r>
              <a:rPr lang="en-US" sz="2000" b="1" dirty="0" smtClean="0"/>
              <a:t> </a:t>
            </a:r>
            <a:r>
              <a:rPr lang="en-US" sz="2000" b="1" dirty="0"/>
              <a:t>Indonesia </a:t>
            </a:r>
            <a:r>
              <a:rPr lang="en-US" sz="2000" b="1" dirty="0" err="1" smtClean="0"/>
              <a:t>maka</a:t>
            </a:r>
            <a:r>
              <a:rPr lang="en-US" sz="2000" b="1" dirty="0" smtClean="0"/>
              <a:t> </a:t>
            </a:r>
            <a:r>
              <a:rPr lang="en-US" sz="2000" b="1" dirty="0" err="1" smtClean="0"/>
              <a:t>syarat</a:t>
            </a:r>
            <a:r>
              <a:rPr lang="en-US" sz="2000" b="1" dirty="0" smtClean="0"/>
              <a:t> </a:t>
            </a:r>
            <a:r>
              <a:rPr lang="en-US" sz="2000" b="1" dirty="0" err="1" smtClean="0"/>
              <a:t>wujudul</a:t>
            </a:r>
            <a:r>
              <a:rPr lang="en-US" sz="2000" b="1" dirty="0" smtClean="0"/>
              <a:t> </a:t>
            </a:r>
            <a:r>
              <a:rPr lang="en-US" sz="2000" b="1" dirty="0" err="1" smtClean="0"/>
              <a:t>hilal</a:t>
            </a:r>
            <a:r>
              <a:rPr lang="en-US" sz="2000" b="1" dirty="0" smtClean="0"/>
              <a:t> </a:t>
            </a:r>
            <a:r>
              <a:rPr lang="en-US" sz="2000" b="1" dirty="0" err="1" smtClean="0"/>
              <a:t>sudah</a:t>
            </a:r>
            <a:r>
              <a:rPr lang="en-US" sz="2000" b="1" dirty="0" smtClean="0"/>
              <a:t> </a:t>
            </a:r>
            <a:r>
              <a:rPr lang="en-US" sz="2000" b="1" dirty="0" err="1" smtClean="0"/>
              <a:t>terpenuhi</a:t>
            </a:r>
            <a:r>
              <a:rPr lang="en-US" sz="2000" b="1" dirty="0"/>
              <a:t>.  </a:t>
            </a:r>
            <a:r>
              <a:rPr lang="en-US" sz="2000" b="1" dirty="0" err="1" smtClean="0"/>
              <a:t>Maka</a:t>
            </a:r>
            <a:r>
              <a:rPr lang="en-US" sz="2000" b="1" dirty="0" smtClean="0"/>
              <a:t> </a:t>
            </a:r>
            <a:r>
              <a:rPr lang="en-US" sz="2000" b="1" dirty="0" err="1" smtClean="0"/>
              <a:t>awal</a:t>
            </a:r>
            <a:r>
              <a:rPr lang="en-US" sz="2000" b="1" dirty="0" smtClean="0"/>
              <a:t> </a:t>
            </a:r>
            <a:r>
              <a:rPr lang="en-US" sz="2000" b="1" dirty="0" err="1" smtClean="0"/>
              <a:t>bulan</a:t>
            </a:r>
            <a:r>
              <a:rPr lang="en-US" sz="2000" b="1" dirty="0" smtClean="0"/>
              <a:t> </a:t>
            </a:r>
            <a:r>
              <a:rPr lang="en-US" sz="2000" b="1" dirty="0" err="1" smtClean="0"/>
              <a:t>ditetapkan</a:t>
            </a:r>
            <a:r>
              <a:rPr lang="en-US" sz="2000" b="1" dirty="0" smtClean="0"/>
              <a:t> </a:t>
            </a:r>
            <a:r>
              <a:rPr lang="en-US" sz="2000" b="1" dirty="0" err="1" smtClean="0"/>
              <a:t>jatuh</a:t>
            </a:r>
            <a:r>
              <a:rPr lang="en-US" sz="2000" b="1" dirty="0" smtClean="0"/>
              <a:t> </a:t>
            </a:r>
            <a:r>
              <a:rPr lang="en-US" sz="2000" b="1" dirty="0" err="1" smtClean="0"/>
              <a:t>pada</a:t>
            </a:r>
            <a:r>
              <a:rPr lang="en-US" sz="2000" b="1" dirty="0" smtClean="0"/>
              <a:t> </a:t>
            </a:r>
            <a:r>
              <a:rPr lang="en-US" sz="2000" b="1" dirty="0"/>
              <a:t>: </a:t>
            </a:r>
            <a:r>
              <a:rPr lang="en-US" sz="2000" b="1" dirty="0" err="1">
                <a:solidFill>
                  <a:srgbClr val="FF0000"/>
                </a:solidFill>
              </a:rPr>
              <a:t>Selasa</a:t>
            </a:r>
            <a:r>
              <a:rPr lang="en-US" sz="2000" b="1" dirty="0">
                <a:solidFill>
                  <a:srgbClr val="FF0000"/>
                </a:solidFill>
              </a:rPr>
              <a:t>, 30 </a:t>
            </a:r>
            <a:r>
              <a:rPr lang="en-US" sz="2000" b="1" dirty="0" err="1">
                <a:solidFill>
                  <a:srgbClr val="FF0000"/>
                </a:solidFill>
              </a:rPr>
              <a:t>Agustus</a:t>
            </a:r>
            <a:r>
              <a:rPr lang="en-US" sz="2000" b="1" dirty="0">
                <a:solidFill>
                  <a:srgbClr val="FF0000"/>
                </a:solidFill>
              </a:rPr>
              <a:t> 2011</a:t>
            </a:r>
            <a:r>
              <a:rPr lang="en-US" sz="2000" b="1" i="1" dirty="0" smtClean="0"/>
              <a:t>.</a:t>
            </a:r>
            <a:endParaRPr lang="en-US" sz="2000" dirty="0" smtClean="0"/>
          </a:p>
          <a:p>
            <a:endParaRPr lang="en-US" sz="2000" dirty="0"/>
          </a:p>
        </p:txBody>
      </p:sp>
      <p:pic>
        <p:nvPicPr>
          <p:cNvPr id="4" name="Picture 3" descr="C:\Users\AZIEZ\Desktop\wujudulhilal.bmp"/>
          <p:cNvPicPr/>
          <p:nvPr/>
        </p:nvPicPr>
        <p:blipFill>
          <a:blip r:embed="rId2"/>
          <a:srcRect/>
          <a:stretch>
            <a:fillRect/>
          </a:stretch>
        </p:blipFill>
        <p:spPr bwMode="auto">
          <a:xfrm>
            <a:off x="3043383" y="4052455"/>
            <a:ext cx="3144981" cy="260927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4. </a:t>
            </a:r>
            <a:r>
              <a:rPr lang="en-US" sz="3200" b="1" dirty="0" err="1" smtClean="0"/>
              <a:t>Menurut</a:t>
            </a:r>
            <a:r>
              <a:rPr lang="en-US" sz="3200" b="1" dirty="0" smtClean="0"/>
              <a:t> </a:t>
            </a:r>
            <a:r>
              <a:rPr lang="en-US" sz="3200" b="1" dirty="0" err="1" smtClean="0"/>
              <a:t>Kriteria</a:t>
            </a:r>
            <a:r>
              <a:rPr lang="en-US" sz="3200" b="1" dirty="0" smtClean="0"/>
              <a:t> </a:t>
            </a:r>
            <a:r>
              <a:rPr lang="en-US" sz="3200" b="1" dirty="0" err="1" smtClean="0"/>
              <a:t>Kalender</a:t>
            </a:r>
            <a:r>
              <a:rPr lang="en-US" sz="3200" b="1" dirty="0" smtClean="0"/>
              <a:t> </a:t>
            </a:r>
            <a:r>
              <a:rPr lang="en-US" sz="3200" b="1" dirty="0" err="1" smtClean="0"/>
              <a:t>Hijriyah</a:t>
            </a:r>
            <a:r>
              <a:rPr lang="en-US" sz="3200" b="1" dirty="0" smtClean="0"/>
              <a:t> Global </a:t>
            </a:r>
            <a:endParaRPr lang="en-US" sz="3200" b="1" dirty="0"/>
          </a:p>
        </p:txBody>
      </p:sp>
      <p:sp>
        <p:nvSpPr>
          <p:cNvPr id="3" name="Content Placeholder 2"/>
          <p:cNvSpPr>
            <a:spLocks noGrp="1"/>
          </p:cNvSpPr>
          <p:nvPr>
            <p:ph idx="1"/>
          </p:nvPr>
        </p:nvSpPr>
        <p:spPr/>
        <p:txBody>
          <a:bodyPr>
            <a:noAutofit/>
          </a:bodyPr>
          <a:lstStyle/>
          <a:p>
            <a:r>
              <a:rPr lang="en-US" sz="1600" b="1" dirty="0" smtClean="0"/>
              <a:t>Universal </a:t>
            </a:r>
            <a:r>
              <a:rPr lang="en-US" sz="1600" b="1" dirty="0" err="1"/>
              <a:t>Hejri</a:t>
            </a:r>
            <a:r>
              <a:rPr lang="en-US" sz="1600" b="1" dirty="0"/>
              <a:t> Calendar (UHC) </a:t>
            </a:r>
            <a:r>
              <a:rPr lang="en-US" sz="1600" b="1" dirty="0" err="1" smtClean="0"/>
              <a:t>merupakan</a:t>
            </a:r>
            <a:r>
              <a:rPr lang="en-US" sz="1600" b="1" dirty="0" smtClean="0"/>
              <a:t> </a:t>
            </a:r>
            <a:r>
              <a:rPr lang="en-US" sz="1600" b="1" dirty="0" err="1" smtClean="0"/>
              <a:t>Kalender</a:t>
            </a:r>
            <a:r>
              <a:rPr lang="en-US" sz="1600" b="1" dirty="0" smtClean="0"/>
              <a:t> </a:t>
            </a:r>
            <a:r>
              <a:rPr lang="en-US" sz="1600" b="1" dirty="0" err="1" smtClean="0"/>
              <a:t>Hijriyah</a:t>
            </a:r>
            <a:r>
              <a:rPr lang="en-US" sz="1600" b="1" dirty="0" smtClean="0"/>
              <a:t> </a:t>
            </a:r>
            <a:r>
              <a:rPr lang="en-US" sz="1600" b="1" dirty="0"/>
              <a:t>Global </a:t>
            </a:r>
            <a:r>
              <a:rPr lang="en-US" sz="1600" b="1" dirty="0" err="1" smtClean="0"/>
              <a:t>usulan</a:t>
            </a:r>
            <a:r>
              <a:rPr lang="en-US" sz="1600" b="1" dirty="0" smtClean="0"/>
              <a:t> </a:t>
            </a:r>
            <a:r>
              <a:rPr lang="en-US" sz="1600" b="1" dirty="0" err="1" smtClean="0"/>
              <a:t>dari</a:t>
            </a:r>
            <a:r>
              <a:rPr lang="en-US" sz="1600" b="1" dirty="0" smtClean="0"/>
              <a:t> </a:t>
            </a:r>
            <a:r>
              <a:rPr lang="en-US" sz="1600" b="1" dirty="0" err="1" smtClean="0"/>
              <a:t>Komite</a:t>
            </a:r>
            <a:r>
              <a:rPr lang="en-US" sz="1600" b="1" dirty="0" smtClean="0"/>
              <a:t> </a:t>
            </a:r>
            <a:r>
              <a:rPr lang="en-US" sz="1600" b="1" dirty="0" err="1" smtClean="0"/>
              <a:t>Mawaqit</a:t>
            </a:r>
            <a:r>
              <a:rPr lang="en-US" sz="1600" b="1" dirty="0" smtClean="0"/>
              <a:t> </a:t>
            </a:r>
            <a:r>
              <a:rPr lang="en-US" sz="1600" b="1" dirty="0" err="1" smtClean="0"/>
              <a:t>dari</a:t>
            </a:r>
            <a:r>
              <a:rPr lang="en-US" sz="1600" b="1" dirty="0" smtClean="0"/>
              <a:t> </a:t>
            </a:r>
            <a:r>
              <a:rPr lang="en-US" sz="1600" b="1" dirty="0"/>
              <a:t>Arab Union for Astronomy and Space Sciences (AUASS) </a:t>
            </a:r>
            <a:r>
              <a:rPr lang="en-US" sz="1600" b="1" dirty="0" err="1" smtClean="0"/>
              <a:t>berdasarkan</a:t>
            </a:r>
            <a:r>
              <a:rPr lang="en-US" sz="1600" b="1" dirty="0" smtClean="0"/>
              <a:t> </a:t>
            </a:r>
            <a:r>
              <a:rPr lang="en-US" sz="1600" b="1" dirty="0" err="1" smtClean="0"/>
              <a:t>hasil</a:t>
            </a:r>
            <a:r>
              <a:rPr lang="en-US" sz="1600" b="1" dirty="0" smtClean="0"/>
              <a:t> </a:t>
            </a:r>
            <a:r>
              <a:rPr lang="en-US" sz="1600" b="1" dirty="0" err="1" smtClean="0"/>
              <a:t>Konferensi</a:t>
            </a:r>
            <a:r>
              <a:rPr lang="en-US" sz="1600" b="1" dirty="0" smtClean="0"/>
              <a:t> </a:t>
            </a:r>
            <a:r>
              <a:rPr lang="en-US" sz="1600" b="1" dirty="0"/>
              <a:t>Ke-2 </a:t>
            </a:r>
            <a:r>
              <a:rPr lang="en-US" sz="1600" b="1" dirty="0" err="1"/>
              <a:t>Atronomi</a:t>
            </a:r>
            <a:r>
              <a:rPr lang="en-US" sz="1600" b="1" dirty="0"/>
              <a:t> Islam </a:t>
            </a:r>
            <a:r>
              <a:rPr lang="en-US" sz="1600" b="1" dirty="0" err="1"/>
              <a:t>di</a:t>
            </a:r>
            <a:r>
              <a:rPr lang="en-US" sz="1600" b="1" dirty="0"/>
              <a:t> Amman </a:t>
            </a:r>
            <a:r>
              <a:rPr lang="en-US" sz="1600" b="1" dirty="0" err="1" smtClean="0"/>
              <a:t>Jordania</a:t>
            </a:r>
            <a:r>
              <a:rPr lang="en-US" sz="1600" b="1" dirty="0" smtClean="0"/>
              <a:t> </a:t>
            </a:r>
            <a:r>
              <a:rPr lang="en-US" sz="1600" b="1" dirty="0" err="1" smtClean="0"/>
              <a:t>pada</a:t>
            </a:r>
            <a:r>
              <a:rPr lang="en-US" sz="1600" b="1" dirty="0" smtClean="0"/>
              <a:t> </a:t>
            </a:r>
            <a:r>
              <a:rPr lang="en-US" sz="1600" b="1" dirty="0" err="1" smtClean="0"/>
              <a:t>tahun</a:t>
            </a:r>
            <a:r>
              <a:rPr lang="en-US" sz="1600" b="1" dirty="0" smtClean="0"/>
              <a:t> </a:t>
            </a:r>
            <a:r>
              <a:rPr lang="en-US" sz="1600" b="1" dirty="0"/>
              <a:t>2001. </a:t>
            </a:r>
            <a:r>
              <a:rPr lang="en-US" sz="1600" b="1" dirty="0" err="1"/>
              <a:t>Kalender</a:t>
            </a:r>
            <a:r>
              <a:rPr lang="en-US" sz="1600" b="1" dirty="0"/>
              <a:t> universal </a:t>
            </a:r>
            <a:r>
              <a:rPr lang="en-US" sz="1600" b="1" dirty="0" err="1" smtClean="0"/>
              <a:t>ini</a:t>
            </a:r>
            <a:r>
              <a:rPr lang="en-US" sz="1600" b="1" dirty="0" smtClean="0"/>
              <a:t> </a:t>
            </a:r>
            <a:r>
              <a:rPr lang="en-US" sz="1600" b="1" dirty="0" err="1" smtClean="0"/>
              <a:t>membagi</a:t>
            </a:r>
            <a:r>
              <a:rPr lang="en-US" sz="1600" b="1" dirty="0" smtClean="0"/>
              <a:t> </a:t>
            </a:r>
            <a:r>
              <a:rPr lang="en-US" sz="1600" b="1" dirty="0" err="1" smtClean="0"/>
              <a:t>wilayah</a:t>
            </a:r>
            <a:r>
              <a:rPr lang="en-US" sz="1600" b="1" dirty="0" smtClean="0"/>
              <a:t> </a:t>
            </a:r>
            <a:r>
              <a:rPr lang="en-US" sz="1600" b="1" dirty="0" err="1" smtClean="0"/>
              <a:t>dunia</a:t>
            </a:r>
            <a:r>
              <a:rPr lang="en-US" sz="1600" b="1" dirty="0" smtClean="0"/>
              <a:t> </a:t>
            </a:r>
            <a:r>
              <a:rPr lang="en-US" sz="1600" b="1" dirty="0" err="1" smtClean="0"/>
              <a:t>menjadi</a:t>
            </a:r>
            <a:r>
              <a:rPr lang="en-US" sz="1600" b="1" dirty="0" smtClean="0"/>
              <a:t> </a:t>
            </a:r>
            <a:r>
              <a:rPr lang="en-US" sz="1600" b="1" dirty="0"/>
              <a:t>2 region </a:t>
            </a:r>
            <a:r>
              <a:rPr lang="en-US" sz="1600" b="1" dirty="0" err="1" smtClean="0"/>
              <a:t>sehingga</a:t>
            </a:r>
            <a:r>
              <a:rPr lang="en-US" sz="1600" b="1" dirty="0" smtClean="0"/>
              <a:t> </a:t>
            </a:r>
            <a:r>
              <a:rPr lang="en-US" sz="1600" b="1" dirty="0" err="1" smtClean="0"/>
              <a:t>sering</a:t>
            </a:r>
            <a:r>
              <a:rPr lang="en-US" sz="1600" b="1" dirty="0" smtClean="0"/>
              <a:t> </a:t>
            </a:r>
            <a:r>
              <a:rPr lang="en-US" sz="1600" b="1" dirty="0" err="1" smtClean="0"/>
              <a:t>disebut</a:t>
            </a:r>
            <a:r>
              <a:rPr lang="en-US" sz="1600" b="1" dirty="0" smtClean="0"/>
              <a:t> </a:t>
            </a:r>
            <a:r>
              <a:rPr lang="en-US" sz="1600" b="1" dirty="0" err="1" smtClean="0"/>
              <a:t>Bizonal</a:t>
            </a:r>
            <a:r>
              <a:rPr lang="en-US" sz="1600" b="1" dirty="0" smtClean="0"/>
              <a:t> </a:t>
            </a:r>
            <a:r>
              <a:rPr lang="en-US" sz="1600" b="1" dirty="0" err="1" smtClean="0"/>
              <a:t>Hejri</a:t>
            </a:r>
            <a:r>
              <a:rPr lang="en-US" sz="1600" b="1" dirty="0" smtClean="0"/>
              <a:t> </a:t>
            </a:r>
            <a:r>
              <a:rPr lang="en-US" sz="1600" b="1" dirty="0"/>
              <a:t>Calendar. </a:t>
            </a:r>
            <a:r>
              <a:rPr lang="en-US" sz="1600" b="1" dirty="0" err="1" smtClean="0"/>
              <a:t>Zona</a:t>
            </a:r>
            <a:r>
              <a:rPr lang="en-US" sz="1600" b="1" dirty="0" smtClean="0"/>
              <a:t> </a:t>
            </a:r>
            <a:r>
              <a:rPr lang="en-US" sz="1600" b="1" dirty="0" err="1" smtClean="0"/>
              <a:t>Timur</a:t>
            </a:r>
            <a:r>
              <a:rPr lang="en-US" sz="1600" b="1" dirty="0" smtClean="0"/>
              <a:t> </a:t>
            </a:r>
            <a:r>
              <a:rPr lang="en-US" sz="1600" b="1" dirty="0" err="1" smtClean="0"/>
              <a:t>meliputi</a:t>
            </a:r>
            <a:r>
              <a:rPr lang="en-US" sz="1600" b="1" dirty="0"/>
              <a:t>  180° BT ~ 20° BB </a:t>
            </a:r>
            <a:r>
              <a:rPr lang="en-US" sz="1600" b="1" dirty="0" err="1" smtClean="0"/>
              <a:t>sedangkan</a:t>
            </a:r>
            <a:r>
              <a:rPr lang="en-US" sz="1600" b="1" dirty="0" smtClean="0"/>
              <a:t> </a:t>
            </a:r>
            <a:r>
              <a:rPr lang="en-US" sz="1600" b="1" dirty="0" err="1" smtClean="0"/>
              <a:t>Zona</a:t>
            </a:r>
            <a:r>
              <a:rPr lang="en-US" sz="1600" b="1" dirty="0" smtClean="0"/>
              <a:t> </a:t>
            </a:r>
            <a:r>
              <a:rPr lang="en-US" sz="1600" b="1" dirty="0"/>
              <a:t>Barat </a:t>
            </a:r>
            <a:r>
              <a:rPr lang="en-US" sz="1600" b="1" dirty="0" err="1"/>
              <a:t>meliputi</a:t>
            </a:r>
            <a:r>
              <a:rPr lang="en-US" sz="1600" b="1" dirty="0"/>
              <a:t> 20° BB ~ </a:t>
            </a:r>
            <a:r>
              <a:rPr lang="en-US" sz="1600" b="1" dirty="0" err="1" smtClean="0"/>
              <a:t>Benua</a:t>
            </a:r>
            <a:r>
              <a:rPr lang="en-US" sz="1600" b="1" dirty="0" smtClean="0"/>
              <a:t> </a:t>
            </a:r>
            <a:r>
              <a:rPr lang="en-US" sz="1600" b="1" dirty="0" err="1" smtClean="0"/>
              <a:t>Amerika</a:t>
            </a:r>
            <a:r>
              <a:rPr lang="en-US" sz="1600" b="1" dirty="0"/>
              <a:t>. </a:t>
            </a:r>
            <a:r>
              <a:rPr lang="en-US" sz="1600" b="1" dirty="0" err="1" smtClean="0"/>
              <a:t>Adapun</a:t>
            </a:r>
            <a:r>
              <a:rPr lang="en-US" sz="1600" b="1" dirty="0" smtClean="0"/>
              <a:t> </a:t>
            </a:r>
            <a:r>
              <a:rPr lang="en-US" sz="1600" b="1" dirty="0" err="1" smtClean="0"/>
              <a:t>kriteria</a:t>
            </a:r>
            <a:r>
              <a:rPr lang="en-US" sz="1600" b="1" dirty="0" smtClean="0"/>
              <a:t> </a:t>
            </a:r>
            <a:r>
              <a:rPr lang="en-US" sz="1600" b="1" dirty="0"/>
              <a:t>yang </a:t>
            </a:r>
            <a:r>
              <a:rPr lang="en-US" sz="1600" b="1" dirty="0" err="1" smtClean="0"/>
              <a:t>digunakan</a:t>
            </a:r>
            <a:r>
              <a:rPr lang="en-US" sz="1600" b="1" dirty="0" smtClean="0"/>
              <a:t> </a:t>
            </a:r>
            <a:r>
              <a:rPr lang="en-US" sz="1600" b="1" dirty="0" err="1" smtClean="0"/>
              <a:t>tetap</a:t>
            </a:r>
            <a:r>
              <a:rPr lang="en-US" sz="1600" b="1" dirty="0" smtClean="0"/>
              <a:t> </a:t>
            </a:r>
            <a:r>
              <a:rPr lang="en-US" sz="1600" b="1" dirty="0" err="1" smtClean="0"/>
              <a:t>mengacu</a:t>
            </a:r>
            <a:r>
              <a:rPr lang="en-US" sz="1600" b="1" dirty="0" smtClean="0"/>
              <a:t> </a:t>
            </a:r>
            <a:r>
              <a:rPr lang="en-US" sz="1600" b="1" dirty="0" err="1" smtClean="0"/>
              <a:t>pada</a:t>
            </a:r>
            <a:r>
              <a:rPr lang="en-US" sz="1600" b="1" dirty="0" smtClean="0"/>
              <a:t> </a:t>
            </a:r>
            <a:r>
              <a:rPr lang="en-US" sz="1600" b="1" dirty="0" err="1" smtClean="0"/>
              <a:t>visibilitas</a:t>
            </a:r>
            <a:r>
              <a:rPr lang="en-US" sz="1600" b="1" dirty="0" smtClean="0"/>
              <a:t> </a:t>
            </a:r>
            <a:r>
              <a:rPr lang="en-US" sz="1600" b="1" dirty="0" err="1" smtClean="0"/>
              <a:t>hilal</a:t>
            </a:r>
            <a:r>
              <a:rPr lang="en-US" sz="1600" b="1" dirty="0" smtClean="0"/>
              <a:t> </a:t>
            </a:r>
            <a:r>
              <a:rPr lang="en-US" sz="1600" b="1" dirty="0"/>
              <a:t>(Limit </a:t>
            </a:r>
            <a:r>
              <a:rPr lang="en-US" sz="1600" b="1" dirty="0" err="1"/>
              <a:t>Danjon</a:t>
            </a:r>
            <a:r>
              <a:rPr lang="en-US" sz="1600" b="1" dirty="0"/>
              <a:t>)</a:t>
            </a:r>
            <a:r>
              <a:rPr lang="en-US" sz="1600" b="1" dirty="0" smtClean="0"/>
              <a:t>.</a:t>
            </a:r>
            <a:endParaRPr lang="en-US" sz="2000" b="1" dirty="0" smtClean="0"/>
          </a:p>
          <a:p>
            <a:r>
              <a:rPr lang="en-US" sz="1600" b="1" dirty="0" err="1" smtClean="0"/>
              <a:t>Pada</a:t>
            </a:r>
            <a:r>
              <a:rPr lang="en-US" sz="1600" b="1" dirty="0" smtClean="0"/>
              <a:t> </a:t>
            </a:r>
            <a:r>
              <a:rPr lang="en-US" sz="1600" b="1" dirty="0" err="1" smtClean="0"/>
              <a:t>hari</a:t>
            </a:r>
            <a:r>
              <a:rPr lang="en-US" sz="1600" b="1" dirty="0" smtClean="0"/>
              <a:t> </a:t>
            </a:r>
            <a:r>
              <a:rPr lang="en-US" sz="1600" b="1" dirty="0" err="1" smtClean="0"/>
              <a:t>pertama</a:t>
            </a:r>
            <a:r>
              <a:rPr lang="en-US" sz="1600" b="1" dirty="0" smtClean="0"/>
              <a:t> </a:t>
            </a:r>
            <a:r>
              <a:rPr lang="en-US" sz="1600" b="1" dirty="0" err="1" smtClean="0"/>
              <a:t>ijtimak</a:t>
            </a:r>
            <a:r>
              <a:rPr lang="en-US" sz="1600" b="1" dirty="0" smtClean="0"/>
              <a:t> </a:t>
            </a:r>
            <a:r>
              <a:rPr lang="en-US" sz="1600" b="1" dirty="0"/>
              <a:t>zone Barat </a:t>
            </a:r>
            <a:r>
              <a:rPr lang="en-US" sz="1600" b="1" dirty="0" err="1"/>
              <a:t>maupun</a:t>
            </a:r>
            <a:r>
              <a:rPr lang="en-US" sz="1600" b="1" dirty="0"/>
              <a:t> zone </a:t>
            </a:r>
            <a:r>
              <a:rPr lang="en-US" sz="1600" b="1" dirty="0" err="1" smtClean="0"/>
              <a:t>Timur</a:t>
            </a:r>
            <a:r>
              <a:rPr lang="en-US" sz="1600" b="1" dirty="0" smtClean="0"/>
              <a:t> </a:t>
            </a:r>
            <a:r>
              <a:rPr lang="en-US" sz="1600" b="1" dirty="0" err="1" smtClean="0"/>
              <a:t>belum</a:t>
            </a:r>
            <a:r>
              <a:rPr lang="en-US" sz="1600" b="1" dirty="0" smtClean="0"/>
              <a:t> </a:t>
            </a:r>
            <a:r>
              <a:rPr lang="en-US" sz="1600" b="1" dirty="0" err="1" smtClean="0"/>
              <a:t>masuk</a:t>
            </a:r>
            <a:r>
              <a:rPr lang="en-US" sz="1600" b="1" dirty="0" smtClean="0"/>
              <a:t> </a:t>
            </a:r>
            <a:r>
              <a:rPr lang="en-US" sz="1600" b="1" dirty="0" err="1" smtClean="0"/>
              <a:t>dalam</a:t>
            </a:r>
            <a:r>
              <a:rPr lang="en-US" sz="1600" b="1" dirty="0" smtClean="0"/>
              <a:t> </a:t>
            </a:r>
            <a:r>
              <a:rPr lang="en-US" sz="1600" b="1" dirty="0" err="1" smtClean="0"/>
              <a:t>kriteria</a:t>
            </a:r>
            <a:r>
              <a:rPr lang="en-US" sz="1600" b="1" dirty="0" smtClean="0"/>
              <a:t> </a:t>
            </a:r>
            <a:r>
              <a:rPr lang="en-US" sz="1600" b="1" dirty="0"/>
              <a:t>Limit </a:t>
            </a:r>
            <a:r>
              <a:rPr lang="en-US" sz="1600" b="1" dirty="0" err="1"/>
              <a:t>Danjon</a:t>
            </a:r>
            <a:r>
              <a:rPr lang="en-US" sz="1600" b="1" dirty="0"/>
              <a:t>. </a:t>
            </a:r>
            <a:r>
              <a:rPr lang="en-US" sz="1600" b="1" dirty="0" err="1" smtClean="0"/>
              <a:t>Dengan</a:t>
            </a:r>
            <a:r>
              <a:rPr lang="en-US" sz="1600" b="1" dirty="0" smtClean="0"/>
              <a:t> </a:t>
            </a:r>
            <a:r>
              <a:rPr lang="en-US" sz="1600" b="1" dirty="0" err="1" smtClean="0"/>
              <a:t>demikian</a:t>
            </a:r>
            <a:r>
              <a:rPr lang="en-US" sz="1600" b="1" dirty="0" smtClean="0"/>
              <a:t> </a:t>
            </a:r>
            <a:r>
              <a:rPr lang="en-US" sz="1600" b="1" dirty="0" err="1" smtClean="0"/>
              <a:t>awal</a:t>
            </a:r>
            <a:r>
              <a:rPr lang="en-US" sz="1600" b="1" dirty="0" smtClean="0"/>
              <a:t> </a:t>
            </a:r>
            <a:r>
              <a:rPr lang="en-US" sz="1600" b="1" dirty="0" err="1" smtClean="0"/>
              <a:t>bulan</a:t>
            </a:r>
            <a:r>
              <a:rPr lang="en-US" sz="1600" b="1" dirty="0" smtClean="0"/>
              <a:t> </a:t>
            </a:r>
            <a:r>
              <a:rPr lang="en-US" sz="1600" b="1" dirty="0" err="1" smtClean="0"/>
              <a:t>di</a:t>
            </a:r>
            <a:r>
              <a:rPr lang="en-US" sz="1600" b="1" dirty="0" smtClean="0"/>
              <a:t> </a:t>
            </a:r>
            <a:r>
              <a:rPr lang="en-US" sz="1600" b="1" dirty="0" err="1" smtClean="0"/>
              <a:t>masing-masing</a:t>
            </a:r>
            <a:r>
              <a:rPr lang="en-US" sz="1600" b="1" dirty="0" smtClean="0"/>
              <a:t> </a:t>
            </a:r>
            <a:r>
              <a:rPr lang="en-US" sz="1600" b="1" dirty="0" err="1" smtClean="0"/>
              <a:t>zona</a:t>
            </a:r>
            <a:r>
              <a:rPr lang="en-US" sz="1600" b="1" dirty="0" smtClean="0"/>
              <a:t> </a:t>
            </a:r>
            <a:r>
              <a:rPr lang="en-US" sz="1600" b="1" dirty="0" err="1" smtClean="0"/>
              <a:t>akan</a:t>
            </a:r>
            <a:r>
              <a:rPr lang="en-US" sz="1600" b="1" dirty="0" smtClean="0"/>
              <a:t> </a:t>
            </a:r>
            <a:r>
              <a:rPr lang="en-US" sz="1600" b="1" dirty="0" err="1" smtClean="0"/>
              <a:t>jatuh</a:t>
            </a:r>
            <a:r>
              <a:rPr lang="en-US" sz="1600" b="1" dirty="0" smtClean="0"/>
              <a:t> </a:t>
            </a:r>
            <a:r>
              <a:rPr lang="en-US" sz="1600" b="1" dirty="0" err="1" smtClean="0"/>
              <a:t>pada</a:t>
            </a:r>
            <a:r>
              <a:rPr lang="en-US" sz="1600" b="1" dirty="0" smtClean="0"/>
              <a:t> </a:t>
            </a:r>
            <a:r>
              <a:rPr lang="en-US" sz="1600" b="1" dirty="0"/>
              <a:t>: </a:t>
            </a:r>
          </a:p>
          <a:p>
            <a:r>
              <a:rPr lang="en-US" sz="1600" b="1" dirty="0" err="1" smtClean="0"/>
              <a:t>Zona</a:t>
            </a:r>
            <a:r>
              <a:rPr lang="en-US" sz="1600" b="1" dirty="0" smtClean="0"/>
              <a:t> </a:t>
            </a:r>
            <a:r>
              <a:rPr lang="en-US" sz="1600" b="1" dirty="0" err="1" smtClean="0"/>
              <a:t>Timur</a:t>
            </a:r>
            <a:r>
              <a:rPr lang="en-US" sz="1600" b="1" dirty="0" smtClean="0"/>
              <a:t> </a:t>
            </a:r>
            <a:r>
              <a:rPr lang="en-US" sz="1600" b="1" dirty="0"/>
              <a:t>:  </a:t>
            </a:r>
            <a:r>
              <a:rPr lang="en-US" sz="1600" b="1" dirty="0" err="1">
                <a:solidFill>
                  <a:srgbClr val="FF0000"/>
                </a:solidFill>
              </a:rPr>
              <a:t>Selasa</a:t>
            </a:r>
            <a:r>
              <a:rPr lang="en-US" sz="1600" b="1" dirty="0">
                <a:solidFill>
                  <a:srgbClr val="FF0000"/>
                </a:solidFill>
              </a:rPr>
              <a:t>, 30 </a:t>
            </a:r>
            <a:r>
              <a:rPr lang="en-US" sz="1600" b="1" dirty="0" err="1">
                <a:solidFill>
                  <a:srgbClr val="FF0000"/>
                </a:solidFill>
              </a:rPr>
              <a:t>Agustus</a:t>
            </a:r>
            <a:r>
              <a:rPr lang="en-US" sz="1600" b="1" dirty="0">
                <a:solidFill>
                  <a:srgbClr val="FF0000"/>
                </a:solidFill>
              </a:rPr>
              <a:t> 2011</a:t>
            </a:r>
            <a:r>
              <a:rPr lang="en-US" sz="1600" b="1" dirty="0"/>
              <a:t>.</a:t>
            </a:r>
          </a:p>
          <a:p>
            <a:r>
              <a:rPr lang="en-US" sz="1600" b="1" dirty="0" err="1"/>
              <a:t>Zona</a:t>
            </a:r>
            <a:r>
              <a:rPr lang="en-US" sz="1600" b="1" dirty="0"/>
              <a:t> Barat :  </a:t>
            </a:r>
            <a:r>
              <a:rPr lang="en-US" sz="1600" b="1" dirty="0" err="1">
                <a:solidFill>
                  <a:srgbClr val="FF0000"/>
                </a:solidFill>
              </a:rPr>
              <a:t>Rabu</a:t>
            </a:r>
            <a:r>
              <a:rPr lang="en-US" sz="1600" b="1" dirty="0">
                <a:solidFill>
                  <a:srgbClr val="FF0000"/>
                </a:solidFill>
              </a:rPr>
              <a:t>, 31 </a:t>
            </a:r>
            <a:r>
              <a:rPr lang="en-US" sz="1600" b="1" dirty="0" err="1">
                <a:solidFill>
                  <a:srgbClr val="FF0000"/>
                </a:solidFill>
              </a:rPr>
              <a:t>Agustus</a:t>
            </a:r>
            <a:r>
              <a:rPr lang="en-US" sz="1600" b="1" dirty="0">
                <a:solidFill>
                  <a:srgbClr val="FF0000"/>
                </a:solidFill>
              </a:rPr>
              <a:t> 2011</a:t>
            </a:r>
            <a:r>
              <a:rPr lang="en-US" sz="1600" b="1" i="1" dirty="0" smtClean="0"/>
              <a:t>.</a:t>
            </a:r>
            <a:endParaRPr lang="en-US" sz="1600" b="1" dirty="0" smtClean="0"/>
          </a:p>
          <a:p>
            <a:endParaRPr lang="en-US" sz="1800" b="1" dirty="0"/>
          </a:p>
        </p:txBody>
      </p:sp>
      <p:pic>
        <p:nvPicPr>
          <p:cNvPr id="4" name="Picture 3" descr="C:\Users\AZIEZ\Desktop\global.bmp"/>
          <p:cNvPicPr/>
          <p:nvPr/>
        </p:nvPicPr>
        <p:blipFill>
          <a:blip r:embed="rId2"/>
          <a:srcRect/>
          <a:stretch>
            <a:fillRect/>
          </a:stretch>
        </p:blipFill>
        <p:spPr bwMode="auto">
          <a:xfrm>
            <a:off x="2667000" y="4691348"/>
            <a:ext cx="3810000" cy="1724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7"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1000"/>
                                        <p:tgtEl>
                                          <p:spTgt spid="3">
                                            <p:txEl>
                                              <p:pRg st="2" end="2"/>
                                            </p:txEl>
                                          </p:spTgt>
                                        </p:tgtEl>
                                      </p:cBhvr>
                                    </p:animEffect>
                                    <p:anim calcmode="lin" valueType="num">
                                      <p:cBhvr>
                                        <p:cTn id="3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7"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8"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37"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1000"/>
                                        <p:tgtEl>
                                          <p:spTgt spid="3">
                                            <p:txEl>
                                              <p:pRg st="3" end="3"/>
                                            </p:txEl>
                                          </p:spTgt>
                                        </p:tgtEl>
                                      </p:cBhvr>
                                    </p:animEffect>
                                    <p:anim calcmode="lin" valueType="num">
                                      <p:cBhvr>
                                        <p:cTn id="4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a:t>
            </a:r>
            <a:r>
              <a:rPr lang="en-US" b="1" dirty="0" err="1" smtClean="0"/>
              <a:t>Menurut</a:t>
            </a:r>
            <a:r>
              <a:rPr lang="en-US" b="1" dirty="0" smtClean="0"/>
              <a:t> </a:t>
            </a:r>
            <a:r>
              <a:rPr lang="en-US" b="1" dirty="0" err="1" smtClean="0"/>
              <a:t>Kriteria</a:t>
            </a:r>
            <a:r>
              <a:rPr lang="en-US" b="1" dirty="0" smtClean="0"/>
              <a:t> </a:t>
            </a:r>
            <a:r>
              <a:rPr lang="en-US" b="1" dirty="0" err="1" smtClean="0"/>
              <a:t>Rukyat</a:t>
            </a:r>
            <a:r>
              <a:rPr lang="en-US" b="1" dirty="0" smtClean="0"/>
              <a:t> </a:t>
            </a:r>
            <a:r>
              <a:rPr lang="en-US" b="1" dirty="0" err="1" smtClean="0"/>
              <a:t>Hilal</a:t>
            </a:r>
            <a:r>
              <a:rPr lang="en-US" b="1" dirty="0" smtClean="0"/>
              <a:t> Saudi </a:t>
            </a:r>
            <a:endParaRPr lang="en-US" b="1" dirty="0"/>
          </a:p>
        </p:txBody>
      </p:sp>
      <p:sp>
        <p:nvSpPr>
          <p:cNvPr id="3" name="Content Placeholder 2"/>
          <p:cNvSpPr>
            <a:spLocks noGrp="1"/>
          </p:cNvSpPr>
          <p:nvPr>
            <p:ph idx="1"/>
          </p:nvPr>
        </p:nvSpPr>
        <p:spPr/>
        <p:txBody>
          <a:bodyPr>
            <a:noAutofit/>
          </a:bodyPr>
          <a:lstStyle/>
          <a:p>
            <a:r>
              <a:rPr lang="en-US" sz="1400" b="1" dirty="0" err="1" smtClean="0"/>
              <a:t>Kurangnya</a:t>
            </a:r>
            <a:r>
              <a:rPr lang="en-US" sz="1400" b="1" dirty="0" smtClean="0"/>
              <a:t> </a:t>
            </a:r>
            <a:r>
              <a:rPr lang="en-US" sz="1400" b="1" dirty="0" err="1" smtClean="0"/>
              <a:t>pemahaman</a:t>
            </a:r>
            <a:r>
              <a:rPr lang="en-US" sz="1400" b="1" dirty="0" smtClean="0"/>
              <a:t> </a:t>
            </a:r>
            <a:r>
              <a:rPr lang="en-US" sz="1400" b="1" dirty="0" err="1" smtClean="0"/>
              <a:t>terhadap</a:t>
            </a:r>
            <a:r>
              <a:rPr lang="en-US" sz="1400" b="1" dirty="0" smtClean="0"/>
              <a:t> </a:t>
            </a:r>
            <a:r>
              <a:rPr lang="en-US" sz="1400" b="1" dirty="0" err="1" smtClean="0"/>
              <a:t>perkembangan</a:t>
            </a:r>
            <a:r>
              <a:rPr lang="en-US" sz="1400" b="1" dirty="0" smtClean="0"/>
              <a:t> </a:t>
            </a:r>
            <a:r>
              <a:rPr lang="en-US" sz="1400" b="1" dirty="0" err="1" smtClean="0"/>
              <a:t>dan</a:t>
            </a:r>
            <a:r>
              <a:rPr lang="en-US" sz="1400" b="1" dirty="0" smtClean="0"/>
              <a:t> </a:t>
            </a:r>
            <a:r>
              <a:rPr lang="en-US" sz="1400" b="1" dirty="0" err="1" smtClean="0"/>
              <a:t>modernisasi</a:t>
            </a:r>
            <a:r>
              <a:rPr lang="en-US" sz="1400" b="1" dirty="0" smtClean="0"/>
              <a:t> </a:t>
            </a:r>
            <a:r>
              <a:rPr lang="en-US" sz="1400" b="1" dirty="0" err="1" smtClean="0"/>
              <a:t>ilmu</a:t>
            </a:r>
            <a:r>
              <a:rPr lang="en-US" sz="1400" b="1" dirty="0" smtClean="0"/>
              <a:t> </a:t>
            </a:r>
            <a:r>
              <a:rPr lang="en-US" sz="1400" b="1" dirty="0" err="1" smtClean="0"/>
              <a:t>falak</a:t>
            </a:r>
            <a:r>
              <a:rPr lang="en-US" sz="1400" b="1" dirty="0" smtClean="0"/>
              <a:t> </a:t>
            </a:r>
            <a:r>
              <a:rPr lang="en-US" sz="1400" b="1" dirty="0"/>
              <a:t>yang </a:t>
            </a:r>
            <a:r>
              <a:rPr lang="en-US" sz="1400" b="1" dirty="0" err="1" smtClean="0"/>
              <a:t>dimiliki</a:t>
            </a:r>
            <a:r>
              <a:rPr lang="en-US" sz="1400" b="1" dirty="0" smtClean="0"/>
              <a:t> </a:t>
            </a:r>
            <a:r>
              <a:rPr lang="en-US" sz="1400" b="1" dirty="0" err="1" smtClean="0"/>
              <a:t>oleh</a:t>
            </a:r>
            <a:r>
              <a:rPr lang="en-US" sz="1400" b="1" dirty="0" smtClean="0"/>
              <a:t> </a:t>
            </a:r>
            <a:r>
              <a:rPr lang="en-US" sz="1400" b="1" dirty="0" err="1" smtClean="0"/>
              <a:t>para</a:t>
            </a:r>
            <a:r>
              <a:rPr lang="en-US" sz="1400" b="1" dirty="0" smtClean="0"/>
              <a:t> </a:t>
            </a:r>
            <a:r>
              <a:rPr lang="en-US" sz="1400" b="1" dirty="0" err="1" smtClean="0"/>
              <a:t>perukyat</a:t>
            </a:r>
            <a:r>
              <a:rPr lang="en-US" sz="1400" b="1" dirty="0" smtClean="0"/>
              <a:t> </a:t>
            </a:r>
            <a:r>
              <a:rPr lang="en-US" sz="1400" b="1" dirty="0" err="1" smtClean="0"/>
              <a:t>sering</a:t>
            </a:r>
            <a:r>
              <a:rPr lang="en-US" sz="1400" b="1" dirty="0" smtClean="0"/>
              <a:t> </a:t>
            </a:r>
            <a:r>
              <a:rPr lang="en-US" sz="1400" b="1" dirty="0" err="1" smtClean="0"/>
              <a:t>menyebabkan</a:t>
            </a:r>
            <a:r>
              <a:rPr lang="en-US" sz="1400" b="1" dirty="0" smtClean="0"/>
              <a:t> </a:t>
            </a:r>
            <a:r>
              <a:rPr lang="en-US" sz="1400" b="1" dirty="0" err="1" smtClean="0"/>
              <a:t>terjadinya</a:t>
            </a:r>
            <a:r>
              <a:rPr lang="en-US" sz="1400" b="1" dirty="0" smtClean="0"/>
              <a:t> </a:t>
            </a:r>
            <a:r>
              <a:rPr lang="en-US" sz="1400" b="1" dirty="0" err="1" smtClean="0"/>
              <a:t>kesalahan</a:t>
            </a:r>
            <a:r>
              <a:rPr lang="en-US" sz="1400" b="1" dirty="0" smtClean="0"/>
              <a:t> </a:t>
            </a:r>
            <a:r>
              <a:rPr lang="en-US" sz="1400" b="1" dirty="0" err="1" smtClean="0"/>
              <a:t>identifikasi</a:t>
            </a:r>
            <a:r>
              <a:rPr lang="en-US" sz="1400" b="1" dirty="0" smtClean="0"/>
              <a:t> </a:t>
            </a:r>
            <a:r>
              <a:rPr lang="en-US" sz="1400" b="1" dirty="0" err="1" smtClean="0"/>
              <a:t>terhadap</a:t>
            </a:r>
            <a:r>
              <a:rPr lang="en-US" sz="1400" b="1" dirty="0" smtClean="0"/>
              <a:t> </a:t>
            </a:r>
            <a:r>
              <a:rPr lang="en-US" sz="1400" b="1" dirty="0" err="1" smtClean="0"/>
              <a:t>obyek</a:t>
            </a:r>
            <a:r>
              <a:rPr lang="en-US" sz="1400" b="1" dirty="0" smtClean="0"/>
              <a:t> </a:t>
            </a:r>
            <a:r>
              <a:rPr lang="en-US" sz="1400" b="1" dirty="0"/>
              <a:t>yang </a:t>
            </a:r>
            <a:r>
              <a:rPr lang="en-US" sz="1400" b="1" dirty="0" err="1"/>
              <a:t>disebut</a:t>
            </a:r>
            <a:r>
              <a:rPr lang="en-US" sz="1400" b="1" dirty="0"/>
              <a:t> "</a:t>
            </a:r>
            <a:r>
              <a:rPr lang="en-US" sz="1400" b="1" dirty="0" err="1"/>
              <a:t>Hilal</a:t>
            </a:r>
            <a:r>
              <a:rPr lang="en-US" sz="1400" b="1" dirty="0"/>
              <a:t>" </a:t>
            </a:r>
            <a:r>
              <a:rPr lang="en-US" sz="1400" b="1" dirty="0" err="1"/>
              <a:t>baik</a:t>
            </a:r>
            <a:r>
              <a:rPr lang="en-US" sz="1400" b="1" dirty="0"/>
              <a:t> yang "</a:t>
            </a:r>
            <a:r>
              <a:rPr lang="en-US" sz="1400" b="1" dirty="0" err="1" smtClean="0"/>
              <a:t>sengaja</a:t>
            </a:r>
            <a:r>
              <a:rPr lang="en-US" sz="1400" b="1" dirty="0" smtClean="0"/>
              <a:t> </a:t>
            </a:r>
            <a:r>
              <a:rPr lang="en-US" sz="1400" b="1" dirty="0" err="1" smtClean="0"/>
              <a:t>salah</a:t>
            </a:r>
            <a:r>
              <a:rPr lang="en-US" sz="1400" b="1" dirty="0"/>
              <a:t>" </a:t>
            </a:r>
            <a:r>
              <a:rPr lang="en-US" sz="1400" b="1" dirty="0" err="1"/>
              <a:t>maupun</a:t>
            </a:r>
            <a:r>
              <a:rPr lang="en-US" sz="1400" b="1" dirty="0"/>
              <a:t> yang </a:t>
            </a:r>
            <a:r>
              <a:rPr lang="en-US" sz="1400" b="1" dirty="0" err="1" smtClean="0"/>
              <a:t>tidak</a:t>
            </a:r>
            <a:r>
              <a:rPr lang="en-US" sz="1400" b="1" dirty="0" smtClean="0"/>
              <a:t> </a:t>
            </a:r>
            <a:r>
              <a:rPr lang="en-US" sz="1400" b="1" dirty="0" err="1" smtClean="0"/>
              <a:t>disengaja</a:t>
            </a:r>
            <a:r>
              <a:rPr lang="en-US" sz="1400" b="1" dirty="0"/>
              <a:t>. </a:t>
            </a:r>
            <a:r>
              <a:rPr lang="en-US" sz="1400" b="1" dirty="0" err="1" smtClean="0"/>
              <a:t>Klaim</a:t>
            </a:r>
            <a:r>
              <a:rPr lang="en-US" sz="1400" b="1" dirty="0" smtClean="0"/>
              <a:t> </a:t>
            </a:r>
            <a:r>
              <a:rPr lang="en-US" sz="1400" b="1" dirty="0" err="1" smtClean="0"/>
              <a:t>terhadap</a:t>
            </a:r>
            <a:r>
              <a:rPr lang="en-US" sz="1400" b="1" dirty="0" smtClean="0"/>
              <a:t> </a:t>
            </a:r>
            <a:r>
              <a:rPr lang="en-US" sz="1400" b="1" dirty="0" err="1" smtClean="0"/>
              <a:t>kenampakan</a:t>
            </a:r>
            <a:r>
              <a:rPr lang="en-US" sz="1400" b="1" dirty="0" smtClean="0"/>
              <a:t> </a:t>
            </a:r>
            <a:r>
              <a:rPr lang="en-US" sz="1400" b="1" dirty="0" err="1" smtClean="0"/>
              <a:t>hilal</a:t>
            </a:r>
            <a:r>
              <a:rPr lang="en-US" sz="1400" b="1" dirty="0" smtClean="0"/>
              <a:t> </a:t>
            </a:r>
            <a:r>
              <a:rPr lang="en-US" sz="1400" b="1" dirty="0" err="1" smtClean="0"/>
              <a:t>oleh</a:t>
            </a:r>
            <a:r>
              <a:rPr lang="en-US" sz="1400" b="1" dirty="0" smtClean="0"/>
              <a:t> </a:t>
            </a:r>
            <a:r>
              <a:rPr lang="en-US" sz="1400" b="1" dirty="0" err="1" smtClean="0"/>
              <a:t>seeorang</a:t>
            </a:r>
            <a:r>
              <a:rPr lang="en-US" sz="1400" b="1" dirty="0" smtClean="0"/>
              <a:t> </a:t>
            </a:r>
            <a:r>
              <a:rPr lang="en-US" sz="1400" b="1" dirty="0" err="1" smtClean="0"/>
              <a:t>atau</a:t>
            </a:r>
            <a:r>
              <a:rPr lang="en-US" sz="1400" b="1" dirty="0" smtClean="0"/>
              <a:t> </a:t>
            </a:r>
            <a:r>
              <a:rPr lang="en-US" sz="1400" b="1" dirty="0" err="1" smtClean="0"/>
              <a:t>kelompok</a:t>
            </a:r>
            <a:r>
              <a:rPr lang="en-US" sz="1400" b="1" dirty="0" smtClean="0"/>
              <a:t> </a:t>
            </a:r>
            <a:r>
              <a:rPr lang="en-US" sz="1400" b="1" dirty="0" err="1" smtClean="0"/>
              <a:t>perukyat</a:t>
            </a:r>
            <a:r>
              <a:rPr lang="en-US" sz="1400" b="1" dirty="0" smtClean="0"/>
              <a:t> </a:t>
            </a:r>
            <a:r>
              <a:rPr lang="en-US" sz="1400" b="1" dirty="0" err="1" smtClean="0"/>
              <a:t>pada</a:t>
            </a:r>
            <a:r>
              <a:rPr lang="en-US" sz="1400" b="1" dirty="0" smtClean="0"/>
              <a:t> </a:t>
            </a:r>
            <a:r>
              <a:rPr lang="en-US" sz="1400" b="1" dirty="0" err="1" smtClean="0"/>
              <a:t>saat</a:t>
            </a:r>
            <a:r>
              <a:rPr lang="en-US" sz="1400" b="1" dirty="0" smtClean="0"/>
              <a:t> </a:t>
            </a:r>
            <a:r>
              <a:rPr lang="en-US" sz="1400" b="1" dirty="0" err="1" smtClean="0"/>
              <a:t>hilal</a:t>
            </a:r>
            <a:r>
              <a:rPr lang="en-US" sz="1400" b="1" dirty="0" smtClean="0"/>
              <a:t> </a:t>
            </a:r>
            <a:r>
              <a:rPr lang="en-US" sz="1400" b="1" dirty="0" err="1" smtClean="0"/>
              <a:t>masih</a:t>
            </a:r>
            <a:r>
              <a:rPr lang="en-US" sz="1400" b="1" dirty="0" smtClean="0"/>
              <a:t> </a:t>
            </a:r>
            <a:r>
              <a:rPr lang="en-US" sz="1400" b="1" dirty="0" err="1" smtClean="0"/>
              <a:t>berada</a:t>
            </a:r>
            <a:r>
              <a:rPr lang="en-US" sz="1400" b="1" dirty="0" smtClean="0"/>
              <a:t> </a:t>
            </a:r>
            <a:r>
              <a:rPr lang="en-US" sz="1400" b="1" dirty="0" err="1" smtClean="0"/>
              <a:t>di</a:t>
            </a:r>
            <a:r>
              <a:rPr lang="en-US" sz="1400" b="1" dirty="0" smtClean="0"/>
              <a:t> </a:t>
            </a:r>
            <a:r>
              <a:rPr lang="en-US" sz="1400" b="1" dirty="0" err="1" smtClean="0"/>
              <a:t>bawah</a:t>
            </a:r>
            <a:r>
              <a:rPr lang="en-US" sz="1400" b="1" dirty="0" smtClean="0"/>
              <a:t> </a:t>
            </a:r>
            <a:r>
              <a:rPr lang="en-US" sz="1400" b="1" dirty="0"/>
              <a:t>"limit </a:t>
            </a:r>
            <a:r>
              <a:rPr lang="en-US" sz="1400" b="1" dirty="0" err="1"/>
              <a:t>visibilitas</a:t>
            </a:r>
            <a:r>
              <a:rPr lang="en-US" sz="1400" b="1" dirty="0"/>
              <a:t>" </a:t>
            </a:r>
            <a:r>
              <a:rPr lang="en-US" sz="1400" b="1" dirty="0" err="1" smtClean="0"/>
              <a:t>atau</a:t>
            </a:r>
            <a:r>
              <a:rPr lang="en-US" sz="1400" b="1" dirty="0" smtClean="0"/>
              <a:t> </a:t>
            </a:r>
            <a:r>
              <a:rPr lang="en-US" sz="1400" b="1" dirty="0" err="1" smtClean="0"/>
              <a:t>bahkan</a:t>
            </a:r>
            <a:r>
              <a:rPr lang="en-US" sz="1400" b="1" dirty="0" smtClean="0"/>
              <a:t> </a:t>
            </a:r>
            <a:r>
              <a:rPr lang="en-US" sz="1400" b="1" dirty="0" err="1" smtClean="0"/>
              <a:t>saat</a:t>
            </a:r>
            <a:r>
              <a:rPr lang="en-US" sz="1400" b="1" dirty="0" smtClean="0"/>
              <a:t> </a:t>
            </a:r>
            <a:r>
              <a:rPr lang="en-US" sz="1400" b="1" dirty="0" err="1" smtClean="0"/>
              <a:t>hilal</a:t>
            </a:r>
            <a:r>
              <a:rPr lang="en-US" sz="1400" b="1" dirty="0" smtClean="0"/>
              <a:t> </a:t>
            </a:r>
            <a:r>
              <a:rPr lang="en-US" sz="1400" b="1" dirty="0" err="1" smtClean="0"/>
              <a:t>sudah</a:t>
            </a:r>
            <a:r>
              <a:rPr lang="en-US" sz="1400" b="1" dirty="0" smtClean="0"/>
              <a:t> </a:t>
            </a:r>
            <a:r>
              <a:rPr lang="en-US" sz="1400" b="1" dirty="0" err="1" smtClean="0"/>
              <a:t>di</a:t>
            </a:r>
            <a:r>
              <a:rPr lang="en-US" sz="1400" b="1" dirty="0" smtClean="0"/>
              <a:t> </a:t>
            </a:r>
            <a:r>
              <a:rPr lang="en-US" sz="1400" b="1" dirty="0" err="1" smtClean="0"/>
              <a:t>bawah</a:t>
            </a:r>
            <a:r>
              <a:rPr lang="en-US" sz="1400" b="1" dirty="0" smtClean="0"/>
              <a:t> </a:t>
            </a:r>
            <a:r>
              <a:rPr lang="en-US" sz="1400" b="1" dirty="0" err="1" smtClean="0"/>
              <a:t>ufuk</a:t>
            </a:r>
            <a:r>
              <a:rPr lang="en-US" sz="1400" b="1" dirty="0" smtClean="0"/>
              <a:t> </a:t>
            </a:r>
            <a:r>
              <a:rPr lang="en-US" sz="1400" b="1" dirty="0" err="1" smtClean="0"/>
              <a:t>sering</a:t>
            </a:r>
            <a:r>
              <a:rPr lang="en-US" sz="1400" b="1" dirty="0" smtClean="0"/>
              <a:t> </a:t>
            </a:r>
            <a:r>
              <a:rPr lang="en-US" sz="1400" b="1" dirty="0" err="1" smtClean="0"/>
              <a:t>terjadi</a:t>
            </a:r>
            <a:r>
              <a:rPr lang="en-US" sz="1400" b="1" dirty="0"/>
              <a:t>.  </a:t>
            </a:r>
            <a:r>
              <a:rPr lang="en-US" sz="1400" b="1" dirty="0" err="1" smtClean="0"/>
              <a:t>Sudah</a:t>
            </a:r>
            <a:r>
              <a:rPr lang="en-US" sz="1400" b="1" dirty="0" smtClean="0"/>
              <a:t> </a:t>
            </a:r>
            <a:r>
              <a:rPr lang="en-US" sz="1400" b="1" dirty="0" err="1" smtClean="0"/>
              <a:t>bukan</a:t>
            </a:r>
            <a:r>
              <a:rPr lang="en-US" sz="1400" b="1" dirty="0" smtClean="0"/>
              <a:t> </a:t>
            </a:r>
            <a:r>
              <a:rPr lang="en-US" sz="1400" b="1" dirty="0" err="1" smtClean="0"/>
              <a:t>berita</a:t>
            </a:r>
            <a:r>
              <a:rPr lang="en-US" sz="1400" b="1" dirty="0" smtClean="0"/>
              <a:t> </a:t>
            </a:r>
            <a:r>
              <a:rPr lang="en-US" sz="1400" b="1" dirty="0" err="1" smtClean="0"/>
              <a:t>baru</a:t>
            </a:r>
            <a:r>
              <a:rPr lang="en-US" sz="1400" b="1" dirty="0" smtClean="0"/>
              <a:t> </a:t>
            </a:r>
            <a:r>
              <a:rPr lang="en-US" sz="1400" b="1" dirty="0" err="1" smtClean="0"/>
              <a:t>lagi</a:t>
            </a:r>
            <a:r>
              <a:rPr lang="en-US" sz="1400" b="1" dirty="0" smtClean="0"/>
              <a:t> </a:t>
            </a:r>
            <a:r>
              <a:rPr lang="en-US" sz="1400" b="1" dirty="0" err="1" smtClean="0"/>
              <a:t>bahwa</a:t>
            </a:r>
            <a:r>
              <a:rPr lang="en-US" sz="1400" b="1" dirty="0" smtClean="0"/>
              <a:t> </a:t>
            </a:r>
            <a:r>
              <a:rPr lang="en-US" sz="1400" b="1" dirty="0"/>
              <a:t>Saudi </a:t>
            </a:r>
            <a:r>
              <a:rPr lang="en-US" sz="1400" b="1" dirty="0" err="1"/>
              <a:t>kerap</a:t>
            </a:r>
            <a:r>
              <a:rPr lang="en-US" sz="1400" b="1" dirty="0"/>
              <a:t> kali </a:t>
            </a:r>
            <a:r>
              <a:rPr lang="en-US" sz="1400" b="1" dirty="0" err="1" smtClean="0"/>
              <a:t>melakukan</a:t>
            </a:r>
            <a:r>
              <a:rPr lang="en-US" sz="1400" b="1" dirty="0" smtClean="0"/>
              <a:t> </a:t>
            </a:r>
            <a:r>
              <a:rPr lang="en-US" sz="1400" b="1" dirty="0" err="1" smtClean="0"/>
              <a:t>istbat</a:t>
            </a:r>
            <a:r>
              <a:rPr lang="en-US" sz="1400" b="1" dirty="0" smtClean="0"/>
              <a:t> </a:t>
            </a:r>
            <a:r>
              <a:rPr lang="en-US" sz="1400" b="1" dirty="0" err="1" smtClean="0"/>
              <a:t>terhadap</a:t>
            </a:r>
            <a:r>
              <a:rPr lang="en-US" sz="1400" b="1" dirty="0" smtClean="0"/>
              <a:t> </a:t>
            </a:r>
            <a:r>
              <a:rPr lang="en-US" sz="1400" b="1" dirty="0" err="1" smtClean="0"/>
              <a:t>laporan</a:t>
            </a:r>
            <a:r>
              <a:rPr lang="en-US" sz="1400" b="1" dirty="0" smtClean="0"/>
              <a:t> </a:t>
            </a:r>
            <a:r>
              <a:rPr lang="en-US" sz="1400" b="1" dirty="0" err="1" smtClean="0"/>
              <a:t>rukyat</a:t>
            </a:r>
            <a:r>
              <a:rPr lang="en-US" sz="1400" b="1" dirty="0" smtClean="0"/>
              <a:t> </a:t>
            </a:r>
            <a:r>
              <a:rPr lang="en-US" sz="1400" b="1" dirty="0"/>
              <a:t>yang "</a:t>
            </a:r>
            <a:r>
              <a:rPr lang="en-US" sz="1400" b="1" dirty="0" err="1"/>
              <a:t>kontroversi</a:t>
            </a:r>
            <a:r>
              <a:rPr lang="en-US" sz="1400" b="1" dirty="0"/>
              <a:t>". </a:t>
            </a:r>
          </a:p>
          <a:p>
            <a:r>
              <a:rPr lang="en-US" sz="1400" b="1" dirty="0" err="1" smtClean="0"/>
              <a:t>Kalender</a:t>
            </a:r>
            <a:r>
              <a:rPr lang="en-US" sz="1400" b="1" dirty="0" smtClean="0"/>
              <a:t> </a:t>
            </a:r>
            <a:r>
              <a:rPr lang="en-US" sz="1400" b="1" dirty="0" err="1" smtClean="0"/>
              <a:t>resmi</a:t>
            </a:r>
            <a:r>
              <a:rPr lang="en-US" sz="1400" b="1" dirty="0" smtClean="0"/>
              <a:t> </a:t>
            </a:r>
            <a:r>
              <a:rPr lang="en-US" sz="1400" b="1" dirty="0"/>
              <a:t>Saudi yang </a:t>
            </a:r>
            <a:r>
              <a:rPr lang="en-US" sz="1400" b="1" dirty="0" err="1"/>
              <a:t>dinamakan</a:t>
            </a:r>
            <a:r>
              <a:rPr lang="en-US" sz="1400" b="1" dirty="0"/>
              <a:t> "</a:t>
            </a:r>
            <a:r>
              <a:rPr lang="en-US" sz="1400" b="1" dirty="0" err="1"/>
              <a:t>UmmulQura</a:t>
            </a:r>
            <a:r>
              <a:rPr lang="en-US" sz="1400" b="1" dirty="0"/>
              <a:t>" yang </a:t>
            </a:r>
            <a:r>
              <a:rPr lang="en-US" sz="1400" b="1" dirty="0" err="1" smtClean="0"/>
              <a:t>telah</a:t>
            </a:r>
            <a:r>
              <a:rPr lang="en-US" sz="1400" b="1" dirty="0" smtClean="0"/>
              <a:t> </a:t>
            </a:r>
            <a:r>
              <a:rPr lang="en-US" sz="1400" b="1" dirty="0" err="1" smtClean="0"/>
              <a:t>berkali</a:t>
            </a:r>
            <a:r>
              <a:rPr lang="en-US" sz="1400" b="1" dirty="0" smtClean="0"/>
              <a:t>-kali </a:t>
            </a:r>
            <a:r>
              <a:rPr lang="en-US" sz="1400" b="1" dirty="0" err="1" smtClean="0"/>
              <a:t>mengganti</a:t>
            </a:r>
            <a:r>
              <a:rPr lang="en-US" sz="1400" b="1" dirty="0" smtClean="0"/>
              <a:t> </a:t>
            </a:r>
            <a:r>
              <a:rPr lang="en-US" sz="1400" b="1" dirty="0" err="1" smtClean="0"/>
              <a:t>kriterianya</a:t>
            </a:r>
            <a:r>
              <a:rPr lang="en-US" sz="1400" b="1" dirty="0" smtClean="0"/>
              <a:t> </a:t>
            </a:r>
            <a:r>
              <a:rPr lang="en-US" sz="1400" b="1" dirty="0" err="1" smtClean="0"/>
              <a:t>hanya</a:t>
            </a:r>
            <a:r>
              <a:rPr lang="en-US" sz="1400" b="1" dirty="0" smtClean="0"/>
              <a:t> </a:t>
            </a:r>
            <a:r>
              <a:rPr lang="en-US" sz="1400" b="1" dirty="0" err="1" smtClean="0"/>
              <a:t>diperuntukkan</a:t>
            </a:r>
            <a:r>
              <a:rPr lang="en-US" sz="1400" b="1" dirty="0" smtClean="0"/>
              <a:t> </a:t>
            </a:r>
            <a:r>
              <a:rPr lang="en-US" sz="1400" b="1" dirty="0" err="1" smtClean="0"/>
              <a:t>sebagai</a:t>
            </a:r>
            <a:r>
              <a:rPr lang="en-US" sz="1400" b="1" dirty="0" smtClean="0"/>
              <a:t> </a:t>
            </a:r>
            <a:r>
              <a:rPr lang="en-US" sz="1400" b="1" dirty="0" err="1" smtClean="0"/>
              <a:t>kalender</a:t>
            </a:r>
            <a:r>
              <a:rPr lang="en-US" sz="1400" b="1" dirty="0" smtClean="0"/>
              <a:t> </a:t>
            </a:r>
            <a:r>
              <a:rPr lang="en-US" sz="1400" b="1" dirty="0" err="1" smtClean="0"/>
              <a:t>untuk</a:t>
            </a:r>
            <a:r>
              <a:rPr lang="en-US" sz="1400" b="1" dirty="0" smtClean="0"/>
              <a:t> </a:t>
            </a:r>
            <a:r>
              <a:rPr lang="en-US" sz="1400" b="1" dirty="0" err="1" smtClean="0"/>
              <a:t>kepentingan</a:t>
            </a:r>
            <a:r>
              <a:rPr lang="en-US" sz="1400" b="1" dirty="0" smtClean="0"/>
              <a:t> </a:t>
            </a:r>
            <a:r>
              <a:rPr lang="en-US" sz="1400" b="1" dirty="0"/>
              <a:t>non </a:t>
            </a:r>
            <a:r>
              <a:rPr lang="en-US" sz="1400" b="1" dirty="0" err="1"/>
              <a:t>ibadah</a:t>
            </a:r>
            <a:r>
              <a:rPr lang="en-US" sz="1400" b="1" dirty="0"/>
              <a:t>. </a:t>
            </a:r>
            <a:r>
              <a:rPr lang="en-US" sz="1400" b="1" dirty="0" err="1" smtClean="0"/>
              <a:t>Sementara</a:t>
            </a:r>
            <a:r>
              <a:rPr lang="en-US" sz="1400" b="1" dirty="0" smtClean="0"/>
              <a:t> </a:t>
            </a:r>
            <a:r>
              <a:rPr lang="en-US" sz="1400" b="1" dirty="0" err="1" smtClean="0"/>
              <a:t>untuk</a:t>
            </a:r>
            <a:r>
              <a:rPr lang="en-US" sz="1400" b="1" dirty="0" smtClean="0"/>
              <a:t> </a:t>
            </a:r>
            <a:r>
              <a:rPr lang="en-US" sz="1400" b="1" dirty="0" err="1" smtClean="0"/>
              <a:t>ibadah</a:t>
            </a:r>
            <a:r>
              <a:rPr lang="en-US" sz="1400" b="1" dirty="0" smtClean="0"/>
              <a:t> </a:t>
            </a:r>
            <a:r>
              <a:rPr lang="en-US" sz="1400" b="1" dirty="0"/>
              <a:t>Saudi </a:t>
            </a:r>
            <a:r>
              <a:rPr lang="en-US" sz="1400" b="1" dirty="0" err="1" smtClean="0"/>
              <a:t>tetap</a:t>
            </a:r>
            <a:r>
              <a:rPr lang="en-US" sz="1400" b="1" dirty="0" smtClean="0"/>
              <a:t> </a:t>
            </a:r>
            <a:r>
              <a:rPr lang="en-US" sz="1400" b="1" dirty="0" err="1" smtClean="0"/>
              <a:t>menggunakan</a:t>
            </a:r>
            <a:r>
              <a:rPr lang="en-US" sz="1400" b="1" dirty="0" smtClean="0"/>
              <a:t> </a:t>
            </a:r>
            <a:r>
              <a:rPr lang="en-US" sz="1400" b="1" dirty="0" err="1" smtClean="0"/>
              <a:t>rukyat</a:t>
            </a:r>
            <a:r>
              <a:rPr lang="en-US" sz="1400" b="1" dirty="0" smtClean="0"/>
              <a:t> </a:t>
            </a:r>
            <a:r>
              <a:rPr lang="en-US" sz="1400" b="1" dirty="0" err="1" smtClean="0"/>
              <a:t>hilal</a:t>
            </a:r>
            <a:r>
              <a:rPr lang="en-US" sz="1400" b="1" dirty="0" smtClean="0"/>
              <a:t> </a:t>
            </a:r>
            <a:r>
              <a:rPr lang="en-US" sz="1400" b="1" dirty="0" err="1" smtClean="0"/>
              <a:t>sebagai</a:t>
            </a:r>
            <a:r>
              <a:rPr lang="en-US" sz="1400" b="1" dirty="0" smtClean="0"/>
              <a:t> </a:t>
            </a:r>
            <a:r>
              <a:rPr lang="en-US" sz="1400" b="1" dirty="0" err="1" smtClean="0"/>
              <a:t>dasar</a:t>
            </a:r>
            <a:r>
              <a:rPr lang="en-US" sz="1400" b="1" dirty="0" smtClean="0"/>
              <a:t> </a:t>
            </a:r>
            <a:r>
              <a:rPr lang="en-US" sz="1400" b="1" dirty="0" err="1" smtClean="0"/>
              <a:t>penetapannya</a:t>
            </a:r>
            <a:r>
              <a:rPr lang="en-US" sz="1400" b="1" dirty="0"/>
              <a:t>. </a:t>
            </a:r>
            <a:r>
              <a:rPr lang="en-US" sz="1400" b="1" dirty="0" err="1" smtClean="0"/>
              <a:t>Sayangnya</a:t>
            </a:r>
            <a:r>
              <a:rPr lang="en-US" sz="1400" b="1" dirty="0" smtClean="0"/>
              <a:t> </a:t>
            </a:r>
            <a:r>
              <a:rPr lang="en-US" sz="1400" b="1" dirty="0" err="1" smtClean="0"/>
              <a:t>penetapan</a:t>
            </a:r>
            <a:r>
              <a:rPr lang="en-US" sz="1400" b="1" dirty="0" smtClean="0"/>
              <a:t> </a:t>
            </a:r>
            <a:r>
              <a:rPr lang="en-US" sz="1400" b="1" dirty="0" err="1" smtClean="0"/>
              <a:t>ini</a:t>
            </a:r>
            <a:r>
              <a:rPr lang="en-US" sz="1400" b="1" dirty="0" smtClean="0"/>
              <a:t> </a:t>
            </a:r>
            <a:r>
              <a:rPr lang="en-US" sz="1400" b="1" dirty="0" err="1" smtClean="0"/>
              <a:t>sering</a:t>
            </a:r>
            <a:r>
              <a:rPr lang="en-US" sz="1400" b="1" dirty="0" smtClean="0"/>
              <a:t> </a:t>
            </a:r>
            <a:r>
              <a:rPr lang="en-US" sz="1400" b="1" dirty="0" err="1" smtClean="0"/>
              <a:t>hanya</a:t>
            </a:r>
            <a:r>
              <a:rPr lang="en-US" sz="1400" b="1" dirty="0"/>
              <a:t>  </a:t>
            </a:r>
            <a:r>
              <a:rPr lang="en-US" sz="1400" b="1" dirty="0" err="1" smtClean="0"/>
              <a:t>berdasarkan</a:t>
            </a:r>
            <a:r>
              <a:rPr lang="en-US" sz="1400" b="1" dirty="0" smtClean="0"/>
              <a:t> </a:t>
            </a:r>
            <a:r>
              <a:rPr lang="en-US" sz="1400" b="1" dirty="0" err="1" smtClean="0"/>
              <a:t>pada</a:t>
            </a:r>
            <a:r>
              <a:rPr lang="en-US" sz="1400" b="1" dirty="0" smtClean="0"/>
              <a:t> </a:t>
            </a:r>
            <a:r>
              <a:rPr lang="en-US" sz="1400" b="1" dirty="0" err="1" smtClean="0"/>
              <a:t>laporan</a:t>
            </a:r>
            <a:r>
              <a:rPr lang="en-US" sz="1400" b="1" dirty="0" smtClean="0"/>
              <a:t> </a:t>
            </a:r>
            <a:r>
              <a:rPr lang="en-US" sz="1400" b="1" dirty="0" err="1" smtClean="0"/>
              <a:t>rukyat</a:t>
            </a:r>
            <a:r>
              <a:rPr lang="en-US" sz="1400" b="1" dirty="0" smtClean="0"/>
              <a:t> </a:t>
            </a:r>
            <a:r>
              <a:rPr lang="en-US" sz="1400" b="1" dirty="0" err="1" smtClean="0"/>
              <a:t>dari</a:t>
            </a:r>
            <a:r>
              <a:rPr lang="en-US" sz="1400" b="1" dirty="0" smtClean="0"/>
              <a:t> </a:t>
            </a:r>
            <a:r>
              <a:rPr lang="en-US" sz="1400" b="1" dirty="0" err="1" smtClean="0"/>
              <a:t>seseorang</a:t>
            </a:r>
            <a:r>
              <a:rPr lang="en-US" sz="1400" b="1" dirty="0" smtClean="0"/>
              <a:t> </a:t>
            </a:r>
            <a:r>
              <a:rPr lang="en-US" sz="1400" b="1" dirty="0" err="1" smtClean="0"/>
              <a:t>tanpa</a:t>
            </a:r>
            <a:r>
              <a:rPr lang="en-US" sz="1400" b="1" dirty="0" smtClean="0"/>
              <a:t> </a:t>
            </a:r>
            <a:r>
              <a:rPr lang="en-US" sz="1400" b="1" dirty="0" err="1" smtClean="0"/>
              <a:t>terlebih</a:t>
            </a:r>
            <a:r>
              <a:rPr lang="en-US" sz="1400" b="1" dirty="0" smtClean="0"/>
              <a:t> </a:t>
            </a:r>
            <a:r>
              <a:rPr lang="en-US" sz="1400" b="1" dirty="0" err="1" smtClean="0"/>
              <a:t>dahulu</a:t>
            </a:r>
            <a:r>
              <a:rPr lang="en-US" sz="1400" b="1" dirty="0" smtClean="0"/>
              <a:t> </a:t>
            </a:r>
            <a:r>
              <a:rPr lang="en-US" sz="1400" b="1" dirty="0" err="1" smtClean="0"/>
              <a:t>melakukan</a:t>
            </a:r>
            <a:r>
              <a:rPr lang="en-US" sz="1400" b="1" dirty="0" smtClean="0"/>
              <a:t> </a:t>
            </a:r>
            <a:r>
              <a:rPr lang="en-US" sz="1400" b="1" dirty="0" err="1" smtClean="0"/>
              <a:t>klarifikasi</a:t>
            </a:r>
            <a:r>
              <a:rPr lang="en-US" sz="1400" b="1" dirty="0" smtClean="0"/>
              <a:t> </a:t>
            </a:r>
            <a:r>
              <a:rPr lang="en-US" sz="1400" b="1" dirty="0" err="1" smtClean="0"/>
              <a:t>dan</a:t>
            </a:r>
            <a:r>
              <a:rPr lang="en-US" sz="1400" b="1" dirty="0" smtClean="0"/>
              <a:t> </a:t>
            </a:r>
            <a:r>
              <a:rPr lang="en-US" sz="1400" b="1" dirty="0" err="1" smtClean="0"/>
              <a:t>konfirmasi</a:t>
            </a:r>
            <a:r>
              <a:rPr lang="en-US" sz="1400" b="1" dirty="0" smtClean="0"/>
              <a:t> </a:t>
            </a:r>
            <a:r>
              <a:rPr lang="en-US" sz="1400" b="1" dirty="0" err="1" smtClean="0"/>
              <a:t>terhadap</a:t>
            </a:r>
            <a:r>
              <a:rPr lang="en-US" sz="1400" b="1" dirty="0" smtClean="0"/>
              <a:t>  </a:t>
            </a:r>
            <a:r>
              <a:rPr lang="en-US" sz="1400" b="1" dirty="0" err="1" smtClean="0"/>
              <a:t>kebenaran</a:t>
            </a:r>
            <a:r>
              <a:rPr lang="en-US" sz="1400" b="1" dirty="0" smtClean="0"/>
              <a:t> </a:t>
            </a:r>
            <a:r>
              <a:rPr lang="en-US" sz="1400" b="1" dirty="0" err="1" smtClean="0"/>
              <a:t>laporan</a:t>
            </a:r>
            <a:r>
              <a:rPr lang="en-US" sz="1400" b="1" dirty="0" smtClean="0"/>
              <a:t> </a:t>
            </a:r>
            <a:r>
              <a:rPr lang="en-US" sz="1400" b="1" dirty="0" err="1" smtClean="0"/>
              <a:t>tersebut</a:t>
            </a:r>
            <a:r>
              <a:rPr lang="en-US" sz="1400" b="1" dirty="0" smtClean="0"/>
              <a:t> </a:t>
            </a:r>
            <a:r>
              <a:rPr lang="en-US" sz="1400" b="1" dirty="0" err="1" smtClean="0"/>
              <a:t>apakah</a:t>
            </a:r>
            <a:r>
              <a:rPr lang="en-US" sz="1400" b="1" dirty="0" smtClean="0"/>
              <a:t> </a:t>
            </a:r>
            <a:r>
              <a:rPr lang="en-US" sz="1400" b="1" dirty="0" err="1" smtClean="0"/>
              <a:t>sudah</a:t>
            </a:r>
            <a:r>
              <a:rPr lang="en-US" sz="1400" b="1" dirty="0" smtClean="0"/>
              <a:t> </a:t>
            </a:r>
            <a:r>
              <a:rPr lang="en-US" sz="1400" b="1" dirty="0" err="1" smtClean="0"/>
              <a:t>sesuai</a:t>
            </a:r>
            <a:r>
              <a:rPr lang="en-US" sz="1400" b="1" dirty="0" smtClean="0"/>
              <a:t> </a:t>
            </a:r>
            <a:r>
              <a:rPr lang="en-US" sz="1400" b="1" dirty="0" err="1" smtClean="0"/>
              <a:t>dengan</a:t>
            </a:r>
            <a:r>
              <a:rPr lang="en-US" sz="1400" b="1" dirty="0" smtClean="0"/>
              <a:t> </a:t>
            </a:r>
            <a:r>
              <a:rPr lang="en-US" sz="1400" b="1" dirty="0" err="1" smtClean="0"/>
              <a:t>kaidah</a:t>
            </a:r>
            <a:r>
              <a:rPr lang="en-US" sz="1400" b="1" dirty="0" smtClean="0"/>
              <a:t> - </a:t>
            </a:r>
            <a:r>
              <a:rPr lang="en-US" sz="1400" b="1" dirty="0" err="1" smtClean="0"/>
              <a:t>kaidah</a:t>
            </a:r>
            <a:r>
              <a:rPr lang="en-US" sz="1400" b="1" dirty="0" smtClean="0"/>
              <a:t> </a:t>
            </a:r>
            <a:r>
              <a:rPr lang="en-US" sz="1400" b="1" dirty="0" err="1" smtClean="0"/>
              <a:t>sains</a:t>
            </a:r>
            <a:r>
              <a:rPr lang="en-US" sz="1400" b="1" dirty="0" smtClean="0"/>
              <a:t> </a:t>
            </a:r>
            <a:r>
              <a:rPr lang="en-US" sz="1400" b="1" dirty="0" err="1" smtClean="0"/>
              <a:t>astronomi</a:t>
            </a:r>
            <a:r>
              <a:rPr lang="en-US" sz="1400" b="1" dirty="0" smtClean="0"/>
              <a:t> </a:t>
            </a:r>
            <a:r>
              <a:rPr lang="en-US" sz="1400" b="1" dirty="0"/>
              <a:t>modern yang </a:t>
            </a:r>
            <a:r>
              <a:rPr lang="en-US" sz="1400" b="1" dirty="0" err="1" smtClean="0"/>
              <a:t>diketahui</a:t>
            </a:r>
            <a:r>
              <a:rPr lang="en-US" sz="1400" b="1" dirty="0" smtClean="0"/>
              <a:t> </a:t>
            </a:r>
            <a:r>
              <a:rPr lang="en-US" sz="1400" b="1" dirty="0" err="1" smtClean="0"/>
              <a:t>memiliki</a:t>
            </a:r>
            <a:r>
              <a:rPr lang="en-US" sz="1400" b="1" dirty="0" smtClean="0"/>
              <a:t> </a:t>
            </a:r>
            <a:r>
              <a:rPr lang="en-US" sz="1400" b="1" dirty="0" err="1" smtClean="0"/>
              <a:t>tingkat</a:t>
            </a:r>
            <a:r>
              <a:rPr lang="en-US" sz="1400" b="1" dirty="0" smtClean="0"/>
              <a:t> </a:t>
            </a:r>
            <a:r>
              <a:rPr lang="en-US" sz="1400" b="1" dirty="0" err="1" smtClean="0"/>
              <a:t>akurasi</a:t>
            </a:r>
            <a:r>
              <a:rPr lang="en-US" sz="1400" b="1" dirty="0" smtClean="0"/>
              <a:t> </a:t>
            </a:r>
            <a:r>
              <a:rPr lang="en-US" sz="1400" b="1" dirty="0"/>
              <a:t>yang </a:t>
            </a:r>
            <a:r>
              <a:rPr lang="en-US" sz="1400" b="1" dirty="0" err="1" smtClean="0"/>
              <a:t>sangat</a:t>
            </a:r>
            <a:r>
              <a:rPr lang="en-US" sz="1400" b="1" dirty="0" smtClean="0"/>
              <a:t> </a:t>
            </a:r>
            <a:r>
              <a:rPr lang="en-US" sz="1400" b="1" dirty="0" err="1" smtClean="0"/>
              <a:t>tinggi</a:t>
            </a:r>
            <a:r>
              <a:rPr lang="en-US" sz="1400" b="1" dirty="0"/>
              <a:t>. </a:t>
            </a:r>
          </a:p>
          <a:p>
            <a:endParaRPr lang="en-US" sz="1600" b="1" dirty="0"/>
          </a:p>
        </p:txBody>
      </p:sp>
      <p:pic>
        <p:nvPicPr>
          <p:cNvPr id="4" name="Picture 3" descr="http://rukyatulhilal.org/visibilitas/indonesia/1432/syawwal/syawwal3.jpg"/>
          <p:cNvPicPr/>
          <p:nvPr/>
        </p:nvPicPr>
        <p:blipFill>
          <a:blip r:embed="rId2"/>
          <a:srcRect/>
          <a:stretch>
            <a:fillRect/>
          </a:stretch>
        </p:blipFill>
        <p:spPr bwMode="auto">
          <a:xfrm>
            <a:off x="2548658" y="4317422"/>
            <a:ext cx="4043796" cy="2436668"/>
          </a:xfrm>
          <a:prstGeom prst="rect">
            <a:avLst/>
          </a:prstGeom>
          <a:noFill/>
          <a:ln w="9525">
            <a:noFill/>
            <a:miter lim="800000"/>
            <a:headEnd/>
            <a:tailEnd/>
          </a:ln>
        </p:spPr>
      </p:pic>
      <p:sp>
        <p:nvSpPr>
          <p:cNvPr id="5" name="Left Arrow 4"/>
          <p:cNvSpPr/>
          <p:nvPr/>
        </p:nvSpPr>
        <p:spPr>
          <a:xfrm>
            <a:off x="6592454" y="5438774"/>
            <a:ext cx="1895475" cy="86677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err="1" smtClean="0">
                <a:solidFill>
                  <a:schemeClr val="tx1"/>
                </a:solidFill>
              </a:rPr>
              <a:t>Posisi</a:t>
            </a:r>
            <a:r>
              <a:rPr lang="en-US" sz="1100" dirty="0" smtClean="0">
                <a:solidFill>
                  <a:schemeClr val="tx1"/>
                </a:solidFill>
              </a:rPr>
              <a:t> </a:t>
            </a:r>
            <a:r>
              <a:rPr lang="en-US" sz="1100" dirty="0" err="1" smtClean="0">
                <a:solidFill>
                  <a:schemeClr val="tx1"/>
                </a:solidFill>
              </a:rPr>
              <a:t>Hilal</a:t>
            </a:r>
            <a:r>
              <a:rPr lang="en-US" sz="1100" dirty="0" smtClean="0">
                <a:solidFill>
                  <a:schemeClr val="tx1"/>
                </a:solidFill>
              </a:rPr>
              <a:t> </a:t>
            </a:r>
            <a:r>
              <a:rPr lang="en-US" sz="1100" dirty="0" err="1" smtClean="0">
                <a:solidFill>
                  <a:schemeClr val="tx1"/>
                </a:solidFill>
              </a:rPr>
              <a:t>saat</a:t>
            </a:r>
            <a:r>
              <a:rPr lang="en-US" sz="1100" dirty="0" smtClean="0">
                <a:solidFill>
                  <a:schemeClr val="tx1"/>
                </a:solidFill>
              </a:rPr>
              <a:t> </a:t>
            </a:r>
            <a:r>
              <a:rPr lang="en-US" sz="1100" dirty="0" err="1" smtClean="0">
                <a:solidFill>
                  <a:schemeClr val="tx1"/>
                </a:solidFill>
              </a:rPr>
              <a:t>Maghrib</a:t>
            </a:r>
            <a:r>
              <a:rPr lang="en-US" sz="1100" dirty="0" smtClean="0">
                <a:solidFill>
                  <a:schemeClr val="tx1"/>
                </a:solidFill>
              </a:rPr>
              <a:t> </a:t>
            </a:r>
            <a:r>
              <a:rPr lang="en-US" sz="1100" dirty="0" err="1" smtClean="0">
                <a:solidFill>
                  <a:schemeClr val="tx1"/>
                </a:solidFill>
              </a:rPr>
              <a:t>di</a:t>
            </a:r>
            <a:r>
              <a:rPr lang="en-US" sz="1100" dirty="0" smtClean="0">
                <a:solidFill>
                  <a:schemeClr val="tx1"/>
                </a:solidFill>
              </a:rPr>
              <a:t> </a:t>
            </a:r>
            <a:r>
              <a:rPr lang="en-US" sz="1100" dirty="0" err="1" smtClean="0">
                <a:solidFill>
                  <a:schemeClr val="tx1"/>
                </a:solidFill>
              </a:rPr>
              <a:t>kota</a:t>
            </a:r>
            <a:r>
              <a:rPr lang="en-US" sz="1100" dirty="0" smtClean="0">
                <a:solidFill>
                  <a:schemeClr val="tx1"/>
                </a:solidFill>
              </a:rPr>
              <a:t> </a:t>
            </a:r>
            <a:r>
              <a:rPr lang="en-US" sz="1100" dirty="0" err="1" smtClean="0">
                <a:solidFill>
                  <a:schemeClr val="tx1"/>
                </a:solidFill>
              </a:rPr>
              <a:t>Makkah</a:t>
            </a:r>
            <a:endParaRPr lang="en-US" sz="11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par>
                          <p:cTn id="15" fill="hold">
                            <p:stCondLst>
                              <p:cond delay="2000"/>
                            </p:stCondLst>
                            <p:childTnLst>
                              <p:par>
                                <p:cTn id="16" presetID="48" presetClass="entr" presetSubtype="0" accel="50000" fill="hold" grpId="0" nodeType="afterEffect">
                                  <p:stCondLst>
                                    <p:cond delay="50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5"/>
                                        </p:tgtEl>
                                        <p:attrNameLst>
                                          <p:attrName>ppt_y</p:attrName>
                                        </p:attrNameLst>
                                      </p:cBhvr>
                                      <p:tavLst>
                                        <p:tav tm="0">
                                          <p:val>
                                            <p:strVal val="#ppt_y"/>
                                          </p:val>
                                        </p:tav>
                                        <p:tav tm="100000">
                                          <p:val>
                                            <p:strVal val="#ppt_y"/>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7"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69456"/>
            <a:ext cx="8229600" cy="5756708"/>
          </a:xfrm>
        </p:spPr>
        <p:txBody>
          <a:bodyPr>
            <a:noAutofit/>
          </a:bodyPr>
          <a:lstStyle/>
          <a:p>
            <a:pPr marL="400050" indent="-400050">
              <a:buFont typeface="+mj-lt"/>
              <a:buAutoNum type="alphaUcPeriod"/>
            </a:pPr>
            <a:r>
              <a:rPr lang="en-US" sz="1800" b="1" dirty="0" err="1" smtClean="0"/>
              <a:t>Menurut</a:t>
            </a:r>
            <a:r>
              <a:rPr lang="en-US" sz="1800" b="1" dirty="0" smtClean="0"/>
              <a:t> </a:t>
            </a:r>
            <a:r>
              <a:rPr lang="en-US" sz="1800" b="1" dirty="0" err="1" smtClean="0"/>
              <a:t>Kalender</a:t>
            </a:r>
            <a:r>
              <a:rPr lang="en-US" sz="1800" b="1" dirty="0" smtClean="0"/>
              <a:t> </a:t>
            </a:r>
            <a:r>
              <a:rPr lang="en-US" sz="1800" b="1" dirty="0" err="1" smtClean="0"/>
              <a:t>Ummul</a:t>
            </a:r>
            <a:r>
              <a:rPr lang="en-US" sz="1800" b="1" dirty="0" smtClean="0"/>
              <a:t> </a:t>
            </a:r>
            <a:r>
              <a:rPr lang="en-US" sz="1800" b="1" dirty="0" err="1" smtClean="0"/>
              <a:t>Qura</a:t>
            </a:r>
            <a:r>
              <a:rPr lang="en-US" sz="1800" b="1" dirty="0"/>
              <a:t>' : </a:t>
            </a:r>
          </a:p>
          <a:p>
            <a:pPr lvl="1"/>
            <a:r>
              <a:rPr lang="en-US" sz="1800" b="1" dirty="0" err="1" smtClean="0"/>
              <a:t>Kalender</a:t>
            </a:r>
            <a:r>
              <a:rPr lang="en-US" sz="1800" b="1" dirty="0" smtClean="0"/>
              <a:t> </a:t>
            </a:r>
            <a:r>
              <a:rPr lang="en-US" sz="1800" b="1" dirty="0" err="1" smtClean="0"/>
              <a:t>ini</a:t>
            </a:r>
            <a:r>
              <a:rPr lang="en-US" sz="1800" b="1" dirty="0" smtClean="0"/>
              <a:t> </a:t>
            </a:r>
            <a:r>
              <a:rPr lang="en-US" sz="1800" b="1" dirty="0" err="1" smtClean="0"/>
              <a:t>digunakan</a:t>
            </a:r>
            <a:r>
              <a:rPr lang="en-US" sz="1800" b="1" dirty="0" smtClean="0"/>
              <a:t> </a:t>
            </a:r>
            <a:r>
              <a:rPr lang="en-US" sz="1800" b="1" dirty="0"/>
              <a:t>Saudi </a:t>
            </a:r>
            <a:r>
              <a:rPr lang="en-US" sz="1800" b="1" dirty="0" err="1" smtClean="0"/>
              <a:t>bagi</a:t>
            </a:r>
            <a:r>
              <a:rPr lang="en-US" sz="1800" b="1" dirty="0" smtClean="0"/>
              <a:t> </a:t>
            </a:r>
            <a:r>
              <a:rPr lang="en-US" sz="1800" b="1" dirty="0" err="1" smtClean="0"/>
              <a:t>kepentingan</a:t>
            </a:r>
            <a:r>
              <a:rPr lang="en-US" sz="1800" b="1" dirty="0" smtClean="0"/>
              <a:t> </a:t>
            </a:r>
            <a:r>
              <a:rPr lang="en-US" sz="1800" b="1" dirty="0" err="1" smtClean="0"/>
              <a:t>publik</a:t>
            </a:r>
            <a:r>
              <a:rPr lang="en-US" sz="1800" b="1" dirty="0" smtClean="0"/>
              <a:t> </a:t>
            </a:r>
            <a:r>
              <a:rPr lang="en-US" sz="1800" b="1" dirty="0"/>
              <a:t>non </a:t>
            </a:r>
            <a:r>
              <a:rPr lang="en-US" sz="1800" b="1" dirty="0" err="1"/>
              <a:t>ibadah</a:t>
            </a:r>
            <a:r>
              <a:rPr lang="en-US" sz="1800" b="1" dirty="0"/>
              <a:t>. </a:t>
            </a:r>
            <a:r>
              <a:rPr lang="en-US" sz="1800" b="1" dirty="0" err="1"/>
              <a:t>Kriteria</a:t>
            </a:r>
            <a:r>
              <a:rPr lang="en-US" sz="1800" b="1" dirty="0"/>
              <a:t> yang </a:t>
            </a:r>
            <a:r>
              <a:rPr lang="en-US" sz="1800" b="1" dirty="0" err="1" smtClean="0"/>
              <a:t>digunakan</a:t>
            </a:r>
            <a:r>
              <a:rPr lang="en-US" sz="1800" b="1" dirty="0" smtClean="0"/>
              <a:t> </a:t>
            </a:r>
            <a:r>
              <a:rPr lang="en-US" sz="1800" b="1" dirty="0" err="1" smtClean="0"/>
              <a:t>adalah</a:t>
            </a:r>
            <a:r>
              <a:rPr lang="en-US" sz="1800" b="1" dirty="0" smtClean="0"/>
              <a:t> </a:t>
            </a:r>
            <a:r>
              <a:rPr lang="en-US" sz="1800" b="1" i="1" dirty="0" smtClean="0"/>
              <a:t>"</a:t>
            </a:r>
            <a:r>
              <a:rPr lang="en-US" sz="1800" b="1" i="1" dirty="0" err="1" smtClean="0"/>
              <a:t>Telah</a:t>
            </a:r>
            <a:r>
              <a:rPr lang="en-US" sz="1800" b="1" i="1" dirty="0" smtClean="0"/>
              <a:t> </a:t>
            </a:r>
            <a:r>
              <a:rPr lang="en-US" sz="1800" b="1" i="1" dirty="0" err="1" smtClean="0"/>
              <a:t>terjadi</a:t>
            </a:r>
            <a:r>
              <a:rPr lang="en-US" sz="1800" b="1" i="1" dirty="0" smtClean="0"/>
              <a:t> </a:t>
            </a:r>
            <a:r>
              <a:rPr lang="en-US" sz="1800" b="1" i="1" dirty="0" err="1" smtClean="0"/>
              <a:t>ijtimak</a:t>
            </a:r>
            <a:r>
              <a:rPr lang="en-US" sz="1800" b="1" i="1" dirty="0" smtClean="0"/>
              <a:t> </a:t>
            </a:r>
            <a:r>
              <a:rPr lang="en-US" sz="1800" b="1" i="1" dirty="0" err="1" smtClean="0"/>
              <a:t>dan</a:t>
            </a:r>
            <a:r>
              <a:rPr lang="en-US" sz="1800" b="1" i="1" dirty="0" smtClean="0"/>
              <a:t> </a:t>
            </a:r>
            <a:r>
              <a:rPr lang="en-US" sz="1800" b="1" i="1" dirty="0" err="1" smtClean="0"/>
              <a:t>bulan</a:t>
            </a:r>
            <a:r>
              <a:rPr lang="en-US" sz="1800" b="1" i="1" dirty="0" smtClean="0"/>
              <a:t> </a:t>
            </a:r>
            <a:r>
              <a:rPr lang="en-US" sz="1800" b="1" i="1" dirty="0" err="1" smtClean="0"/>
              <a:t>terbenam</a:t>
            </a:r>
            <a:r>
              <a:rPr lang="en-US" sz="1800" b="1" i="1" dirty="0" smtClean="0"/>
              <a:t> </a:t>
            </a:r>
            <a:r>
              <a:rPr lang="en-US" sz="1800" b="1" i="1" dirty="0" err="1" smtClean="0"/>
              <a:t>setelah</a:t>
            </a:r>
            <a:r>
              <a:rPr lang="en-US" sz="1800" b="1" i="1" dirty="0" smtClean="0"/>
              <a:t> </a:t>
            </a:r>
            <a:r>
              <a:rPr lang="en-US" sz="1800" b="1" i="1" dirty="0" err="1" smtClean="0"/>
              <a:t>matahari</a:t>
            </a:r>
            <a:r>
              <a:rPr lang="en-US" sz="1800" b="1" i="1" dirty="0" smtClean="0"/>
              <a:t> </a:t>
            </a:r>
            <a:r>
              <a:rPr lang="en-US" sz="1800" b="1" i="1" dirty="0" err="1" smtClean="0"/>
              <a:t>terbenam</a:t>
            </a:r>
            <a:r>
              <a:rPr lang="en-US" sz="1800" b="1" i="1" dirty="0" smtClean="0"/>
              <a:t> </a:t>
            </a:r>
            <a:r>
              <a:rPr lang="en-US" sz="1800" b="1" i="1" dirty="0" err="1" smtClean="0"/>
              <a:t>di</a:t>
            </a:r>
            <a:r>
              <a:rPr lang="en-US" sz="1800" b="1" i="1" dirty="0" smtClean="0"/>
              <a:t> </a:t>
            </a:r>
            <a:r>
              <a:rPr lang="en-US" sz="1800" b="1" i="1" dirty="0" err="1" smtClean="0"/>
              <a:t>Makkah</a:t>
            </a:r>
            <a:r>
              <a:rPr lang="en-US" sz="1800" b="1" i="1" dirty="0" smtClean="0"/>
              <a:t>“ </a:t>
            </a:r>
            <a:r>
              <a:rPr lang="en-US" sz="1800" b="1" dirty="0" err="1" smtClean="0"/>
              <a:t>maka</a:t>
            </a:r>
            <a:r>
              <a:rPr lang="en-US" sz="1800" b="1" dirty="0" smtClean="0"/>
              <a:t> </a:t>
            </a:r>
            <a:r>
              <a:rPr lang="en-US" sz="1800" b="1" dirty="0"/>
              <a:t>sore </a:t>
            </a:r>
            <a:r>
              <a:rPr lang="en-US" sz="1800" b="1" dirty="0" err="1" smtClean="0"/>
              <a:t>itu</a:t>
            </a:r>
            <a:r>
              <a:rPr lang="en-US" sz="1800" b="1" dirty="0" smtClean="0"/>
              <a:t> </a:t>
            </a:r>
            <a:r>
              <a:rPr lang="en-US" sz="1800" b="1" dirty="0" err="1" smtClean="0"/>
              <a:t>dinyatakan</a:t>
            </a:r>
            <a:r>
              <a:rPr lang="en-US" sz="1800" b="1" dirty="0" smtClean="0"/>
              <a:t> </a:t>
            </a:r>
            <a:r>
              <a:rPr lang="en-US" sz="1800" b="1" dirty="0" err="1" smtClean="0"/>
              <a:t>sebagai</a:t>
            </a:r>
            <a:r>
              <a:rPr lang="en-US" sz="1800" b="1" dirty="0" smtClean="0"/>
              <a:t> </a:t>
            </a:r>
            <a:r>
              <a:rPr lang="en-US" sz="1800" b="1" dirty="0" err="1" smtClean="0"/>
              <a:t>awal</a:t>
            </a:r>
            <a:r>
              <a:rPr lang="en-US" sz="1800" b="1" dirty="0" smtClean="0"/>
              <a:t> </a:t>
            </a:r>
            <a:r>
              <a:rPr lang="en-US" sz="1800" b="1" dirty="0" err="1" smtClean="0"/>
              <a:t>bulan</a:t>
            </a:r>
            <a:r>
              <a:rPr lang="en-US" sz="1800" b="1" dirty="0" smtClean="0"/>
              <a:t> </a:t>
            </a:r>
            <a:r>
              <a:rPr lang="en-US" sz="1800" b="1" dirty="0" err="1" smtClean="0"/>
              <a:t>baru</a:t>
            </a:r>
            <a:r>
              <a:rPr lang="en-US" sz="1800" b="1" dirty="0"/>
              <a:t>. </a:t>
            </a:r>
            <a:r>
              <a:rPr lang="en-US" sz="1800" b="1" dirty="0" err="1" smtClean="0"/>
              <a:t>Pada</a:t>
            </a:r>
            <a:r>
              <a:rPr lang="en-US" sz="1800" b="1" dirty="0" smtClean="0"/>
              <a:t> </a:t>
            </a:r>
            <a:r>
              <a:rPr lang="en-US" sz="1800" b="1" dirty="0" err="1" smtClean="0"/>
              <a:t>hari</a:t>
            </a:r>
            <a:r>
              <a:rPr lang="en-US" sz="1800" b="1" dirty="0" smtClean="0"/>
              <a:t> </a:t>
            </a:r>
            <a:r>
              <a:rPr lang="en-US" sz="1800" b="1" dirty="0" err="1" smtClean="0"/>
              <a:t>pertama</a:t>
            </a:r>
            <a:r>
              <a:rPr lang="en-US" sz="1800" b="1" dirty="0" smtClean="0"/>
              <a:t> </a:t>
            </a:r>
            <a:r>
              <a:rPr lang="en-US" sz="1800" b="1" dirty="0" err="1" smtClean="0"/>
              <a:t>ijtimak</a:t>
            </a:r>
            <a:r>
              <a:rPr lang="en-US" sz="1800" b="1" dirty="0" smtClean="0"/>
              <a:t>/</a:t>
            </a:r>
            <a:r>
              <a:rPr lang="en-US" sz="1800" b="1" dirty="0" err="1" smtClean="0"/>
              <a:t>konjungsi</a:t>
            </a:r>
            <a:r>
              <a:rPr lang="en-US" sz="1800" b="1" dirty="0" smtClean="0"/>
              <a:t> </a:t>
            </a:r>
            <a:r>
              <a:rPr lang="en-US" sz="1800" b="1" dirty="0" err="1" smtClean="0"/>
              <a:t>kondisinya</a:t>
            </a:r>
            <a:r>
              <a:rPr lang="en-US" sz="1800" b="1" dirty="0" smtClean="0"/>
              <a:t> </a:t>
            </a:r>
            <a:r>
              <a:rPr lang="en-US" sz="1800" b="1" dirty="0" err="1" smtClean="0"/>
              <a:t>sudah</a:t>
            </a:r>
            <a:r>
              <a:rPr lang="en-US" sz="1800" b="1" dirty="0" smtClean="0"/>
              <a:t> </a:t>
            </a:r>
            <a:r>
              <a:rPr lang="en-US" sz="1800" b="1" dirty="0" err="1" smtClean="0"/>
              <a:t>memenuhi</a:t>
            </a:r>
            <a:r>
              <a:rPr lang="en-US" sz="1800" b="1" dirty="0" smtClean="0"/>
              <a:t> </a:t>
            </a:r>
            <a:r>
              <a:rPr lang="en-US" sz="1800" b="1" dirty="0" err="1" smtClean="0"/>
              <a:t>syarat</a:t>
            </a:r>
            <a:r>
              <a:rPr lang="en-US" sz="1800" b="1" dirty="0"/>
              <a:t>. </a:t>
            </a:r>
            <a:r>
              <a:rPr lang="en-US" sz="1800" b="1" dirty="0" err="1" smtClean="0"/>
              <a:t>Dengan</a:t>
            </a:r>
            <a:r>
              <a:rPr lang="en-US" sz="1800" b="1" dirty="0" smtClean="0"/>
              <a:t> </a:t>
            </a:r>
            <a:r>
              <a:rPr lang="en-US" sz="1800" b="1" dirty="0" err="1" smtClean="0"/>
              <a:t>demikian</a:t>
            </a:r>
            <a:r>
              <a:rPr lang="en-US" sz="1800" b="1" dirty="0" smtClean="0"/>
              <a:t> </a:t>
            </a:r>
            <a:r>
              <a:rPr lang="en-US" sz="1800" b="1" dirty="0" err="1" smtClean="0"/>
              <a:t>awal</a:t>
            </a:r>
            <a:r>
              <a:rPr lang="en-US" sz="1800" b="1" dirty="0" smtClean="0"/>
              <a:t> </a:t>
            </a:r>
            <a:r>
              <a:rPr lang="en-US" sz="1800" b="1" dirty="0" err="1" smtClean="0"/>
              <a:t>bulan</a:t>
            </a:r>
            <a:r>
              <a:rPr lang="en-US" sz="1800" b="1" dirty="0" smtClean="0"/>
              <a:t> </a:t>
            </a:r>
            <a:r>
              <a:rPr lang="en-US" sz="1800" b="1" dirty="0" err="1" smtClean="0"/>
              <a:t>akan</a:t>
            </a:r>
            <a:r>
              <a:rPr lang="en-US" sz="1800" b="1" dirty="0" smtClean="0"/>
              <a:t> </a:t>
            </a:r>
            <a:r>
              <a:rPr lang="en-US" sz="1800" b="1" dirty="0" err="1" smtClean="0"/>
              <a:t>jatuh</a:t>
            </a:r>
            <a:r>
              <a:rPr lang="en-US" sz="1800" b="1" dirty="0" smtClean="0"/>
              <a:t> </a:t>
            </a:r>
            <a:r>
              <a:rPr lang="en-US" sz="1800" b="1" dirty="0" err="1" smtClean="0"/>
              <a:t>pada</a:t>
            </a:r>
            <a:r>
              <a:rPr lang="en-US" sz="1800" b="1" dirty="0" smtClean="0"/>
              <a:t> </a:t>
            </a:r>
            <a:r>
              <a:rPr lang="en-US" sz="1800" b="1" dirty="0"/>
              <a:t>: </a:t>
            </a:r>
            <a:r>
              <a:rPr lang="en-US" sz="1800" b="1" dirty="0" err="1">
                <a:solidFill>
                  <a:srgbClr val="FF0000"/>
                </a:solidFill>
              </a:rPr>
              <a:t>Selasa</a:t>
            </a:r>
            <a:r>
              <a:rPr lang="en-US" sz="1800" b="1" dirty="0">
                <a:solidFill>
                  <a:srgbClr val="FF0000"/>
                </a:solidFill>
              </a:rPr>
              <a:t>, 30 </a:t>
            </a:r>
            <a:r>
              <a:rPr lang="en-US" sz="1800" b="1" dirty="0" err="1">
                <a:solidFill>
                  <a:srgbClr val="FF0000"/>
                </a:solidFill>
              </a:rPr>
              <a:t>Agustus</a:t>
            </a:r>
            <a:r>
              <a:rPr lang="en-US" sz="1800" b="1" dirty="0">
                <a:solidFill>
                  <a:srgbClr val="FF0000"/>
                </a:solidFill>
              </a:rPr>
              <a:t> 2011</a:t>
            </a:r>
            <a:r>
              <a:rPr lang="en-US" sz="1800" b="1" dirty="0"/>
              <a:t>.</a:t>
            </a:r>
          </a:p>
          <a:p>
            <a:pPr lvl="1">
              <a:buNone/>
            </a:pPr>
            <a:endParaRPr lang="en-US" sz="1800" b="1" dirty="0" smtClean="0"/>
          </a:p>
          <a:p>
            <a:pPr>
              <a:buFont typeface="+mj-lt"/>
              <a:buAutoNum type="alphaUcPeriod"/>
            </a:pPr>
            <a:r>
              <a:rPr lang="en-US" sz="1800" b="1" dirty="0" err="1" smtClean="0"/>
              <a:t>Menurut</a:t>
            </a:r>
            <a:r>
              <a:rPr lang="en-US" sz="1800" b="1" dirty="0" smtClean="0"/>
              <a:t> </a:t>
            </a:r>
            <a:r>
              <a:rPr lang="en-US" sz="1800" b="1" dirty="0" err="1" smtClean="0"/>
              <a:t>Kriteria</a:t>
            </a:r>
            <a:r>
              <a:rPr lang="en-US" sz="1800" b="1" dirty="0" smtClean="0"/>
              <a:t> </a:t>
            </a:r>
            <a:r>
              <a:rPr lang="en-US" sz="1800" b="1" dirty="0" err="1" smtClean="0"/>
              <a:t>Rukyatul</a:t>
            </a:r>
            <a:r>
              <a:rPr lang="en-US" sz="1800" b="1" dirty="0" smtClean="0"/>
              <a:t> </a:t>
            </a:r>
            <a:r>
              <a:rPr lang="en-US" sz="1800" b="1" dirty="0" err="1" smtClean="0"/>
              <a:t>Hilal</a:t>
            </a:r>
            <a:r>
              <a:rPr lang="en-US" sz="1800" b="1" dirty="0" smtClean="0"/>
              <a:t> Saudi : </a:t>
            </a:r>
          </a:p>
          <a:p>
            <a:pPr lvl="1"/>
            <a:r>
              <a:rPr lang="en-US" sz="1800" b="1" dirty="0" err="1" smtClean="0"/>
              <a:t>Rukyatul</a:t>
            </a:r>
            <a:r>
              <a:rPr lang="en-US" sz="1800" b="1" dirty="0" smtClean="0"/>
              <a:t> </a:t>
            </a:r>
            <a:r>
              <a:rPr lang="en-US" sz="1800" b="1" dirty="0" err="1" smtClean="0"/>
              <a:t>hilal</a:t>
            </a:r>
            <a:r>
              <a:rPr lang="en-US" sz="1800" b="1" dirty="0" smtClean="0"/>
              <a:t> </a:t>
            </a:r>
            <a:r>
              <a:rPr lang="en-US" sz="1800" b="1" dirty="0" err="1" smtClean="0"/>
              <a:t>digunakan</a:t>
            </a:r>
            <a:r>
              <a:rPr lang="en-US" sz="1800" b="1" dirty="0" smtClean="0"/>
              <a:t> Saudi </a:t>
            </a:r>
            <a:r>
              <a:rPr lang="en-US" sz="1800" b="1" dirty="0" err="1" smtClean="0"/>
              <a:t>khusus</a:t>
            </a:r>
            <a:r>
              <a:rPr lang="en-US" sz="1800" b="1" dirty="0" smtClean="0"/>
              <a:t> </a:t>
            </a:r>
            <a:r>
              <a:rPr lang="en-US" sz="1800" b="1" dirty="0" err="1" smtClean="0"/>
              <a:t>untuk</a:t>
            </a:r>
            <a:r>
              <a:rPr lang="en-US" sz="1800" b="1" dirty="0" smtClean="0"/>
              <a:t> </a:t>
            </a:r>
            <a:r>
              <a:rPr lang="en-US" sz="1800" b="1" dirty="0" err="1" smtClean="0"/>
              <a:t>penentuan</a:t>
            </a:r>
            <a:r>
              <a:rPr lang="en-US" sz="1800" b="1" dirty="0" smtClean="0"/>
              <a:t> </a:t>
            </a:r>
            <a:r>
              <a:rPr lang="en-US" sz="1800" b="1" dirty="0" err="1" smtClean="0"/>
              <a:t>bulan</a:t>
            </a:r>
            <a:r>
              <a:rPr lang="en-US" sz="1800" b="1" dirty="0" smtClean="0"/>
              <a:t> </a:t>
            </a:r>
            <a:r>
              <a:rPr lang="en-US" sz="1800" b="1" dirty="0" err="1" smtClean="0"/>
              <a:t>awal</a:t>
            </a:r>
            <a:r>
              <a:rPr lang="en-US" sz="1800" b="1" dirty="0" smtClean="0"/>
              <a:t> </a:t>
            </a:r>
            <a:r>
              <a:rPr lang="en-US" sz="1800" b="1" dirty="0" err="1" smtClean="0"/>
              <a:t>Ramadhan</a:t>
            </a:r>
            <a:r>
              <a:rPr lang="en-US" sz="1800" b="1" dirty="0" smtClean="0"/>
              <a:t>, </a:t>
            </a:r>
            <a:r>
              <a:rPr lang="en-US" sz="1800" b="1" dirty="0" err="1" smtClean="0"/>
              <a:t>Syawal</a:t>
            </a:r>
            <a:r>
              <a:rPr lang="en-US" sz="1800" b="1" dirty="0" smtClean="0"/>
              <a:t> </a:t>
            </a:r>
            <a:r>
              <a:rPr lang="en-US" sz="1800" b="1" dirty="0" err="1" smtClean="0"/>
              <a:t>dan</a:t>
            </a:r>
            <a:r>
              <a:rPr lang="en-US" sz="1800" b="1" dirty="0" smtClean="0"/>
              <a:t> </a:t>
            </a:r>
            <a:r>
              <a:rPr lang="en-US" sz="1800" b="1" dirty="0" err="1" smtClean="0"/>
              <a:t>Zulhijjah</a:t>
            </a:r>
            <a:r>
              <a:rPr lang="en-US" sz="1800" b="1" dirty="0" smtClean="0"/>
              <a:t>. </a:t>
            </a:r>
            <a:r>
              <a:rPr lang="en-US" sz="1800" b="1" dirty="0" err="1" smtClean="0"/>
              <a:t>Kaidahnya</a:t>
            </a:r>
            <a:r>
              <a:rPr lang="en-US" sz="1800" b="1" dirty="0" smtClean="0"/>
              <a:t> </a:t>
            </a:r>
            <a:r>
              <a:rPr lang="en-US" sz="1800" b="1" dirty="0" err="1" smtClean="0"/>
              <a:t>sederhana</a:t>
            </a:r>
            <a:r>
              <a:rPr lang="en-US" sz="1800" b="1" dirty="0" smtClean="0"/>
              <a:t> </a:t>
            </a:r>
            <a:r>
              <a:rPr lang="en-US" sz="1800" b="1" i="1" dirty="0" smtClean="0"/>
              <a:t>"</a:t>
            </a:r>
            <a:r>
              <a:rPr lang="en-US" sz="1800" b="1" i="1" dirty="0" err="1" smtClean="0"/>
              <a:t>Jika</a:t>
            </a:r>
            <a:r>
              <a:rPr lang="en-US" sz="1800" b="1" i="1" dirty="0" smtClean="0"/>
              <a:t> </a:t>
            </a:r>
            <a:r>
              <a:rPr lang="en-US" sz="1800" b="1" i="1" dirty="0" err="1" smtClean="0"/>
              <a:t>ada</a:t>
            </a:r>
            <a:r>
              <a:rPr lang="en-US" sz="1800" b="1" i="1" dirty="0" smtClean="0"/>
              <a:t> </a:t>
            </a:r>
            <a:r>
              <a:rPr lang="en-US" sz="1800" b="1" i="1" dirty="0" err="1" smtClean="0"/>
              <a:t>laporan</a:t>
            </a:r>
            <a:r>
              <a:rPr lang="en-US" sz="1800" b="1" i="1" dirty="0" smtClean="0"/>
              <a:t> </a:t>
            </a:r>
            <a:r>
              <a:rPr lang="en-US" sz="1800" b="1" i="1" dirty="0" err="1" smtClean="0"/>
              <a:t>rukyat</a:t>
            </a:r>
            <a:r>
              <a:rPr lang="en-US" sz="1800" b="1" i="1" dirty="0" smtClean="0"/>
              <a:t> </a:t>
            </a:r>
            <a:r>
              <a:rPr lang="en-US" sz="1800" b="1" i="1" dirty="0" err="1" smtClean="0"/>
              <a:t>dari</a:t>
            </a:r>
            <a:r>
              <a:rPr lang="en-US" sz="1800" b="1" i="1" dirty="0" smtClean="0"/>
              <a:t> </a:t>
            </a:r>
            <a:r>
              <a:rPr lang="en-US" sz="1800" b="1" i="1" dirty="0" err="1" smtClean="0"/>
              <a:t>seorang</a:t>
            </a:r>
            <a:r>
              <a:rPr lang="en-US" sz="1800" b="1" i="1" dirty="0" smtClean="0"/>
              <a:t> </a:t>
            </a:r>
            <a:r>
              <a:rPr lang="en-US" sz="1800" b="1" i="1" dirty="0" err="1" smtClean="0"/>
              <a:t>atau</a:t>
            </a:r>
            <a:r>
              <a:rPr lang="en-US" sz="1800" b="1" i="1" dirty="0" smtClean="0"/>
              <a:t> </a:t>
            </a:r>
            <a:r>
              <a:rPr lang="en-US" sz="1800" b="1" i="1" dirty="0" err="1" smtClean="0"/>
              <a:t>lebih</a:t>
            </a:r>
            <a:r>
              <a:rPr lang="en-US" sz="1800" b="1" i="1" dirty="0" smtClean="0"/>
              <a:t> </a:t>
            </a:r>
            <a:r>
              <a:rPr lang="en-US" sz="1800" b="1" i="1" dirty="0" err="1" smtClean="0"/>
              <a:t>pengamat</a:t>
            </a:r>
            <a:r>
              <a:rPr lang="en-US" sz="1800" b="1" i="1" dirty="0" smtClean="0"/>
              <a:t> / </a:t>
            </a:r>
            <a:r>
              <a:rPr lang="en-US" sz="1800" b="1" i="1" dirty="0" err="1" smtClean="0"/>
              <a:t>saksi</a:t>
            </a:r>
            <a:r>
              <a:rPr lang="en-US" sz="1800" b="1" i="1" dirty="0" smtClean="0"/>
              <a:t> yang </a:t>
            </a:r>
            <a:r>
              <a:rPr lang="en-US" sz="1800" b="1" i="1" dirty="0" err="1" smtClean="0"/>
              <a:t>dianggap</a:t>
            </a:r>
            <a:r>
              <a:rPr lang="en-US" sz="1800" b="1" i="1" dirty="0" smtClean="0"/>
              <a:t> </a:t>
            </a:r>
            <a:r>
              <a:rPr lang="en-US" sz="1800" b="1" i="1" dirty="0" err="1" smtClean="0"/>
              <a:t>jujur</a:t>
            </a:r>
            <a:r>
              <a:rPr lang="en-US" sz="1800" b="1" i="1" dirty="0" smtClean="0"/>
              <a:t> </a:t>
            </a:r>
            <a:r>
              <a:rPr lang="en-US" sz="1800" b="1" i="1" dirty="0" err="1" smtClean="0"/>
              <a:t>dan</a:t>
            </a:r>
            <a:r>
              <a:rPr lang="en-US" sz="1800" b="1" i="1" dirty="0" smtClean="0"/>
              <a:t> </a:t>
            </a:r>
            <a:r>
              <a:rPr lang="en-US" sz="1800" b="1" i="1" dirty="0" err="1" smtClean="0"/>
              <a:t>bersedia</a:t>
            </a:r>
            <a:r>
              <a:rPr lang="en-US" sz="1800" b="1" i="1" dirty="0" smtClean="0"/>
              <a:t> </a:t>
            </a:r>
            <a:r>
              <a:rPr lang="en-US" sz="1800" b="1" i="1" dirty="0" err="1" smtClean="0"/>
              <a:t>disumpah</a:t>
            </a:r>
            <a:r>
              <a:rPr lang="en-US" sz="1800" b="1" i="1" dirty="0" smtClean="0"/>
              <a:t> </a:t>
            </a:r>
            <a:r>
              <a:rPr lang="en-US" sz="1800" b="1" i="1" dirty="0" err="1" smtClean="0"/>
              <a:t>maka</a:t>
            </a:r>
            <a:r>
              <a:rPr lang="en-US" sz="1800" b="1" i="1" dirty="0" smtClean="0"/>
              <a:t> </a:t>
            </a:r>
            <a:r>
              <a:rPr lang="en-US" sz="1800" b="1" i="1" dirty="0" err="1" smtClean="0"/>
              <a:t>sudah</a:t>
            </a:r>
            <a:r>
              <a:rPr lang="en-US" sz="1800" b="1" i="1" dirty="0" smtClean="0"/>
              <a:t> </a:t>
            </a:r>
            <a:r>
              <a:rPr lang="en-US" sz="1800" b="1" i="1" dirty="0" err="1" smtClean="0"/>
              <a:t>cukup</a:t>
            </a:r>
            <a:r>
              <a:rPr lang="en-US" sz="1800" b="1" i="1" dirty="0" smtClean="0"/>
              <a:t> </a:t>
            </a:r>
            <a:r>
              <a:rPr lang="en-US" sz="1800" b="1" i="1" dirty="0" err="1" smtClean="0"/>
              <a:t>sebagai</a:t>
            </a:r>
            <a:r>
              <a:rPr lang="en-US" sz="1800" b="1" i="1" dirty="0" smtClean="0"/>
              <a:t> </a:t>
            </a:r>
            <a:r>
              <a:rPr lang="en-US" sz="1800" b="1" i="1" dirty="0" err="1" smtClean="0"/>
              <a:t>dasar</a:t>
            </a:r>
            <a:r>
              <a:rPr lang="en-US" sz="1800" b="1" i="1" dirty="0" smtClean="0"/>
              <a:t> </a:t>
            </a:r>
            <a:r>
              <a:rPr lang="en-US" sz="1800" b="1" i="1" dirty="0" err="1" smtClean="0"/>
              <a:t>untuk</a:t>
            </a:r>
            <a:r>
              <a:rPr lang="en-US" sz="1800" b="1" i="1" dirty="0" smtClean="0"/>
              <a:t> </a:t>
            </a:r>
            <a:r>
              <a:rPr lang="en-US" sz="1800" b="1" i="1" dirty="0" err="1" smtClean="0"/>
              <a:t>menentukan</a:t>
            </a:r>
            <a:r>
              <a:rPr lang="en-US" sz="1800" b="1" i="1" dirty="0" smtClean="0"/>
              <a:t> </a:t>
            </a:r>
            <a:r>
              <a:rPr lang="en-US" sz="1800" b="1" i="1" dirty="0" err="1" smtClean="0"/>
              <a:t>awal</a:t>
            </a:r>
            <a:r>
              <a:rPr lang="en-US" sz="1800" b="1" i="1" dirty="0" smtClean="0"/>
              <a:t> </a:t>
            </a:r>
            <a:r>
              <a:rPr lang="en-US" sz="1800" b="1" i="1" dirty="0" err="1" smtClean="0"/>
              <a:t>bulan</a:t>
            </a:r>
            <a:r>
              <a:rPr lang="en-US" sz="1800" b="1" i="1" dirty="0" smtClean="0"/>
              <a:t> </a:t>
            </a:r>
            <a:r>
              <a:rPr lang="en-US" sz="1800" b="1" i="1" dirty="0" err="1" smtClean="0"/>
              <a:t>tanpa</a:t>
            </a:r>
            <a:r>
              <a:rPr lang="en-US" sz="1800" b="1" i="1" dirty="0" smtClean="0"/>
              <a:t> </a:t>
            </a:r>
            <a:r>
              <a:rPr lang="en-US" sz="1800" b="1" i="1" dirty="0" err="1" smtClean="0"/>
              <a:t>perlu</a:t>
            </a:r>
            <a:r>
              <a:rPr lang="en-US" sz="1800" b="1" i="1" dirty="0" smtClean="0"/>
              <a:t> </a:t>
            </a:r>
            <a:r>
              <a:rPr lang="en-US" sz="1800" b="1" i="1" dirty="0" err="1" smtClean="0"/>
              <a:t>dilakukan</a:t>
            </a:r>
            <a:r>
              <a:rPr lang="en-US" sz="1800" b="1" i="1" dirty="0" smtClean="0"/>
              <a:t> </a:t>
            </a:r>
            <a:r>
              <a:rPr lang="en-US" sz="1800" b="1" i="1" dirty="0" err="1" smtClean="0"/>
              <a:t>uji</a:t>
            </a:r>
            <a:r>
              <a:rPr lang="en-US" sz="1800" b="1" i="1" dirty="0" smtClean="0"/>
              <a:t> </a:t>
            </a:r>
            <a:r>
              <a:rPr lang="en-US" sz="1800" b="1" i="1" dirty="0" err="1" smtClean="0"/>
              <a:t>sains</a:t>
            </a:r>
            <a:r>
              <a:rPr lang="en-US" sz="1800" b="1" i="1" dirty="0" smtClean="0"/>
              <a:t> </a:t>
            </a:r>
            <a:r>
              <a:rPr lang="en-US" sz="1800" b="1" i="1" dirty="0" err="1" smtClean="0"/>
              <a:t>terhadap</a:t>
            </a:r>
            <a:r>
              <a:rPr lang="en-US" sz="1800" b="1" i="1" dirty="0" smtClean="0"/>
              <a:t> </a:t>
            </a:r>
            <a:r>
              <a:rPr lang="en-US" sz="1800" b="1" i="1" dirty="0" err="1" smtClean="0"/>
              <a:t>kebenaran</a:t>
            </a:r>
            <a:r>
              <a:rPr lang="en-US" sz="1800" b="1" i="1" dirty="0" smtClean="0"/>
              <a:t> </a:t>
            </a:r>
            <a:r>
              <a:rPr lang="en-US" sz="1800" b="1" i="1" dirty="0" err="1" smtClean="0"/>
              <a:t>laporan</a:t>
            </a:r>
            <a:r>
              <a:rPr lang="en-US" sz="1800" b="1" i="1" dirty="0" smtClean="0"/>
              <a:t> </a:t>
            </a:r>
            <a:r>
              <a:rPr lang="en-US" sz="1800" b="1" i="1" dirty="0" err="1" smtClean="0"/>
              <a:t>tersebut</a:t>
            </a:r>
            <a:r>
              <a:rPr lang="en-US" sz="1800" b="1" i="1" dirty="0" smtClean="0"/>
              <a:t>".</a:t>
            </a:r>
          </a:p>
          <a:p>
            <a:pPr lvl="1"/>
            <a:r>
              <a:rPr lang="en-US" sz="1800" b="1" dirty="0" err="1" smtClean="0"/>
              <a:t>Melihat</a:t>
            </a:r>
            <a:r>
              <a:rPr lang="en-US" sz="1800" b="1" dirty="0" smtClean="0"/>
              <a:t> </a:t>
            </a:r>
            <a:r>
              <a:rPr lang="en-US" sz="1800" b="1" dirty="0" err="1" smtClean="0"/>
              <a:t>posisi</a:t>
            </a:r>
            <a:r>
              <a:rPr lang="en-US" sz="1800" b="1" dirty="0" smtClean="0"/>
              <a:t> </a:t>
            </a:r>
            <a:r>
              <a:rPr lang="en-US" sz="1800" b="1" dirty="0" err="1" smtClean="0"/>
              <a:t>Hilal</a:t>
            </a:r>
            <a:r>
              <a:rPr lang="en-US" sz="1800" b="1" dirty="0" smtClean="0"/>
              <a:t>, </a:t>
            </a:r>
            <a:r>
              <a:rPr lang="en-US" sz="1800" b="1" dirty="0" err="1" smtClean="0"/>
              <a:t>mustahil</a:t>
            </a:r>
            <a:r>
              <a:rPr lang="en-US" sz="1800" b="1" dirty="0" smtClean="0"/>
              <a:t> </a:t>
            </a:r>
            <a:r>
              <a:rPr lang="en-US" sz="1800" b="1" dirty="0" err="1" smtClean="0"/>
              <a:t>rukyat</a:t>
            </a:r>
            <a:r>
              <a:rPr lang="en-US" sz="1800" b="1" dirty="0" smtClean="0"/>
              <a:t> </a:t>
            </a:r>
            <a:r>
              <a:rPr lang="en-US" sz="1800" b="1" dirty="0" err="1" smtClean="0"/>
              <a:t>di</a:t>
            </a:r>
            <a:r>
              <a:rPr lang="en-US" sz="1800" b="1" dirty="0" smtClean="0"/>
              <a:t> Saudi </a:t>
            </a:r>
            <a:r>
              <a:rPr lang="en-US" sz="1800" b="1" dirty="0" err="1" smtClean="0"/>
              <a:t>pada</a:t>
            </a:r>
            <a:r>
              <a:rPr lang="en-US" sz="1800" b="1" dirty="0" smtClean="0"/>
              <a:t> </a:t>
            </a:r>
            <a:r>
              <a:rPr lang="en-US" sz="1800" b="1" dirty="0" err="1" smtClean="0"/>
              <a:t>hari</a:t>
            </a:r>
            <a:r>
              <a:rPr lang="en-US" sz="1800" b="1" dirty="0" smtClean="0"/>
              <a:t> </a:t>
            </a:r>
            <a:r>
              <a:rPr lang="en-US" sz="1800" b="1" dirty="0" err="1" smtClean="0"/>
              <a:t>pertama</a:t>
            </a:r>
            <a:r>
              <a:rPr lang="en-US" sz="1800" b="1" dirty="0" smtClean="0"/>
              <a:t> </a:t>
            </a:r>
            <a:r>
              <a:rPr lang="en-US" sz="1800" b="1" dirty="0" err="1" smtClean="0"/>
              <a:t>ijtimak</a:t>
            </a:r>
            <a:r>
              <a:rPr lang="en-US" sz="1800" b="1" dirty="0" smtClean="0"/>
              <a:t>. </a:t>
            </a:r>
            <a:r>
              <a:rPr lang="en-US" sz="1800" b="1" dirty="0" err="1" smtClean="0"/>
              <a:t>Namun</a:t>
            </a:r>
            <a:r>
              <a:rPr lang="en-US" sz="1800" b="1" dirty="0" smtClean="0"/>
              <a:t> </a:t>
            </a:r>
            <a:r>
              <a:rPr lang="en-US" sz="1800" b="1" dirty="0" err="1" smtClean="0"/>
              <a:t>demikian</a:t>
            </a:r>
            <a:r>
              <a:rPr lang="en-US" sz="1800" b="1" dirty="0" smtClean="0"/>
              <a:t> </a:t>
            </a:r>
            <a:r>
              <a:rPr lang="en-US" sz="1800" b="1" dirty="0" err="1" smtClean="0"/>
              <a:t>jika</a:t>
            </a:r>
            <a:r>
              <a:rPr lang="en-US" sz="1800" b="1" dirty="0" smtClean="0"/>
              <a:t> </a:t>
            </a:r>
            <a:r>
              <a:rPr lang="en-US" sz="1800" b="1" dirty="0" err="1" smtClean="0"/>
              <a:t>ada</a:t>
            </a:r>
            <a:r>
              <a:rPr lang="en-US" sz="1800" b="1" dirty="0" smtClean="0"/>
              <a:t> yang </a:t>
            </a:r>
            <a:r>
              <a:rPr lang="en-US" sz="1800" b="1" i="1" dirty="0" err="1" smtClean="0"/>
              <a:t>mengaku</a:t>
            </a:r>
            <a:r>
              <a:rPr lang="en-US" sz="1800" b="1" i="1" dirty="0" smtClean="0"/>
              <a:t> </a:t>
            </a:r>
            <a:r>
              <a:rPr lang="en-US" sz="1800" b="1" i="1" dirty="0" err="1" smtClean="0"/>
              <a:t>berhasil</a:t>
            </a:r>
            <a:r>
              <a:rPr lang="en-US" sz="1800" b="1" i="1" dirty="0" smtClean="0"/>
              <a:t> </a:t>
            </a:r>
            <a:r>
              <a:rPr lang="en-US" sz="1800" b="1" dirty="0" err="1" smtClean="0"/>
              <a:t>maka</a:t>
            </a:r>
            <a:r>
              <a:rPr lang="en-US" sz="1800" b="1" dirty="0" smtClean="0"/>
              <a:t> </a:t>
            </a:r>
            <a:r>
              <a:rPr lang="en-US" sz="1800" b="1" dirty="0" err="1" smtClean="0"/>
              <a:t>awal</a:t>
            </a:r>
            <a:r>
              <a:rPr lang="en-US" sz="1800" b="1" dirty="0" smtClean="0"/>
              <a:t> </a:t>
            </a:r>
            <a:r>
              <a:rPr lang="en-US" sz="1800" b="1" dirty="0" err="1" smtClean="0"/>
              <a:t>bulan</a:t>
            </a:r>
            <a:r>
              <a:rPr lang="en-US" sz="1800" b="1" dirty="0" smtClean="0"/>
              <a:t> </a:t>
            </a:r>
            <a:r>
              <a:rPr lang="en-US" sz="1800" b="1" dirty="0" err="1" smtClean="0"/>
              <a:t>akan</a:t>
            </a:r>
            <a:r>
              <a:rPr lang="en-US" sz="1800" b="1" dirty="0" smtClean="0"/>
              <a:t> </a:t>
            </a:r>
            <a:r>
              <a:rPr lang="en-US" sz="1800" b="1" dirty="0" err="1" smtClean="0"/>
              <a:t>jatuh</a:t>
            </a:r>
            <a:r>
              <a:rPr lang="en-US" sz="1800" b="1" dirty="0" smtClean="0"/>
              <a:t> </a:t>
            </a:r>
            <a:r>
              <a:rPr lang="en-US" sz="1800" b="1" dirty="0" err="1" smtClean="0"/>
              <a:t>pada</a:t>
            </a:r>
            <a:r>
              <a:rPr lang="en-US" sz="1800" b="1" dirty="0" smtClean="0"/>
              <a:t> : </a:t>
            </a:r>
            <a:r>
              <a:rPr lang="en-US" sz="1800" b="1" dirty="0" err="1" smtClean="0">
                <a:solidFill>
                  <a:srgbClr val="FF0000"/>
                </a:solidFill>
              </a:rPr>
              <a:t>Selasa</a:t>
            </a:r>
            <a:r>
              <a:rPr lang="en-US" sz="1800" b="1" dirty="0" smtClean="0">
                <a:solidFill>
                  <a:srgbClr val="FF0000"/>
                </a:solidFill>
              </a:rPr>
              <a:t>, 30 </a:t>
            </a:r>
            <a:r>
              <a:rPr lang="en-US" sz="1800" b="1" dirty="0" err="1" smtClean="0">
                <a:solidFill>
                  <a:srgbClr val="FF0000"/>
                </a:solidFill>
              </a:rPr>
              <a:t>Agustus</a:t>
            </a:r>
            <a:r>
              <a:rPr lang="en-US" sz="1800" b="1" dirty="0" smtClean="0">
                <a:solidFill>
                  <a:srgbClr val="FF0000"/>
                </a:solidFill>
              </a:rPr>
              <a:t> 2011</a:t>
            </a:r>
            <a:r>
              <a:rPr lang="en-US" sz="1800" b="1" dirty="0" smtClean="0"/>
              <a:t>. (</a:t>
            </a:r>
            <a:r>
              <a:rPr lang="en-US" sz="1800" b="1" dirty="0" err="1" smtClean="0"/>
              <a:t>Hilal</a:t>
            </a:r>
            <a:r>
              <a:rPr lang="en-US" sz="1800" b="1" dirty="0" smtClean="0"/>
              <a:t> </a:t>
            </a:r>
            <a:r>
              <a:rPr lang="en-US" sz="1800" b="1" dirty="0" err="1" smtClean="0"/>
              <a:t>syar’i</a:t>
            </a:r>
            <a:r>
              <a:rPr lang="en-US" sz="1800" b="1" dirty="0" smtClean="0"/>
              <a:t>)</a:t>
            </a:r>
          </a:p>
          <a:p>
            <a:pPr lvl="1"/>
            <a:r>
              <a:rPr lang="en-US" sz="1800" b="1" dirty="0" err="1" smtClean="0"/>
              <a:t>Namun</a:t>
            </a:r>
            <a:r>
              <a:rPr lang="en-US" sz="1800" b="1" dirty="0" smtClean="0"/>
              <a:t> </a:t>
            </a:r>
            <a:r>
              <a:rPr lang="en-US" sz="1800" b="1" dirty="0" err="1" smtClean="0"/>
              <a:t>jika</a:t>
            </a:r>
            <a:r>
              <a:rPr lang="en-US" sz="1800" b="1" dirty="0" smtClean="0"/>
              <a:t> </a:t>
            </a:r>
            <a:r>
              <a:rPr lang="en-US" sz="1800" b="1" dirty="0" err="1" smtClean="0"/>
              <a:t>laporan</a:t>
            </a:r>
            <a:r>
              <a:rPr lang="en-US" sz="1800" b="1" dirty="0" smtClean="0"/>
              <a:t> </a:t>
            </a:r>
            <a:r>
              <a:rPr lang="en-US" sz="1800" b="1" dirty="0" err="1" smtClean="0"/>
              <a:t>rukyat</a:t>
            </a:r>
            <a:r>
              <a:rPr lang="en-US" sz="1800" b="1" dirty="0" smtClean="0"/>
              <a:t> </a:t>
            </a:r>
            <a:r>
              <a:rPr lang="en-US" sz="1800" b="1" dirty="0" err="1" smtClean="0"/>
              <a:t>gagal</a:t>
            </a:r>
            <a:r>
              <a:rPr lang="en-US" sz="1800" b="1" dirty="0" smtClean="0"/>
              <a:t> (</a:t>
            </a:r>
            <a:r>
              <a:rPr lang="en-US" sz="1800" b="1" i="1" dirty="0" err="1" smtClean="0">
                <a:solidFill>
                  <a:schemeClr val="accent1"/>
                </a:solidFill>
              </a:rPr>
              <a:t>harusnya</a:t>
            </a:r>
            <a:r>
              <a:rPr lang="en-US" sz="1800" b="1" i="1" dirty="0" smtClean="0">
                <a:solidFill>
                  <a:schemeClr val="accent1"/>
                </a:solidFill>
              </a:rPr>
              <a:t> </a:t>
            </a:r>
            <a:r>
              <a:rPr lang="en-US" sz="1800" b="1" i="1" dirty="0" err="1" smtClean="0">
                <a:solidFill>
                  <a:schemeClr val="accent1"/>
                </a:solidFill>
              </a:rPr>
              <a:t>memang</a:t>
            </a:r>
            <a:r>
              <a:rPr lang="en-US" sz="1800" b="1" i="1" dirty="0" smtClean="0">
                <a:solidFill>
                  <a:schemeClr val="accent1"/>
                </a:solidFill>
              </a:rPr>
              <a:t> </a:t>
            </a:r>
            <a:r>
              <a:rPr lang="en-US" sz="1800" b="1" i="1" dirty="0" err="1" smtClean="0">
                <a:solidFill>
                  <a:schemeClr val="accent1"/>
                </a:solidFill>
              </a:rPr>
              <a:t>demikian</a:t>
            </a:r>
            <a:r>
              <a:rPr lang="en-US" sz="1800" b="1" dirty="0" smtClean="0"/>
              <a:t>) </a:t>
            </a:r>
            <a:r>
              <a:rPr lang="en-US" sz="1800" b="1" dirty="0" err="1" smtClean="0"/>
              <a:t>maka</a:t>
            </a:r>
            <a:r>
              <a:rPr lang="en-US" sz="1800" b="1" dirty="0" smtClean="0"/>
              <a:t> </a:t>
            </a:r>
            <a:r>
              <a:rPr lang="en-US" sz="1800" b="1" dirty="0" err="1" smtClean="0"/>
              <a:t>awal</a:t>
            </a:r>
            <a:r>
              <a:rPr lang="en-US" sz="1800" b="1" dirty="0" smtClean="0"/>
              <a:t> </a:t>
            </a:r>
            <a:r>
              <a:rPr lang="en-US" sz="1800" b="1" dirty="0" err="1" smtClean="0"/>
              <a:t>bulan</a:t>
            </a:r>
            <a:r>
              <a:rPr lang="en-US" sz="1800" b="1" dirty="0" smtClean="0"/>
              <a:t> </a:t>
            </a:r>
            <a:r>
              <a:rPr lang="en-US" sz="1800" b="1" dirty="0" err="1" smtClean="0"/>
              <a:t>akan</a:t>
            </a:r>
            <a:r>
              <a:rPr lang="en-US" sz="1800" b="1" dirty="0" smtClean="0"/>
              <a:t> </a:t>
            </a:r>
            <a:r>
              <a:rPr lang="en-US" sz="1800" b="1" dirty="0" err="1" smtClean="0"/>
              <a:t>jatuh</a:t>
            </a:r>
            <a:r>
              <a:rPr lang="en-US" sz="1800" b="1" dirty="0" smtClean="0"/>
              <a:t> </a:t>
            </a:r>
            <a:r>
              <a:rPr lang="en-US" sz="1800" b="1" dirty="0" err="1" smtClean="0"/>
              <a:t>pada</a:t>
            </a:r>
            <a:r>
              <a:rPr lang="en-US" sz="1800" b="1" dirty="0" smtClean="0"/>
              <a:t> : </a:t>
            </a:r>
            <a:r>
              <a:rPr lang="en-US" sz="1800" b="1" dirty="0" err="1" smtClean="0">
                <a:solidFill>
                  <a:srgbClr val="FF0000"/>
                </a:solidFill>
              </a:rPr>
              <a:t>Rabu</a:t>
            </a:r>
            <a:r>
              <a:rPr lang="en-US" sz="1800" b="1" dirty="0" smtClean="0">
                <a:solidFill>
                  <a:srgbClr val="FF0000"/>
                </a:solidFill>
              </a:rPr>
              <a:t>, 31 </a:t>
            </a:r>
            <a:r>
              <a:rPr lang="en-US" sz="1800" b="1" dirty="0" err="1" smtClean="0">
                <a:solidFill>
                  <a:srgbClr val="FF0000"/>
                </a:solidFill>
              </a:rPr>
              <a:t>Agustus</a:t>
            </a:r>
            <a:r>
              <a:rPr lang="en-US" sz="1800" b="1" dirty="0" smtClean="0">
                <a:solidFill>
                  <a:srgbClr val="FF0000"/>
                </a:solidFill>
              </a:rPr>
              <a:t> 2011</a:t>
            </a:r>
            <a:r>
              <a:rPr lang="en-US" sz="1800" b="1" dirty="0" smtClean="0"/>
              <a:t>. </a:t>
            </a:r>
          </a:p>
          <a:p>
            <a:pPr lvl="1"/>
            <a:endParaRPr lang="en-US" sz="1800" b="1" dirty="0" smtClean="0"/>
          </a:p>
          <a:p>
            <a:endParaRPr lang="en-US" sz="1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anim calcmode="lin" valueType="num">
                                      <p:cBhvr>
                                        <p:cTn id="16"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anim calcmode="lin" valueType="num">
                                      <p:cBhvr>
                                        <p:cTn id="2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7"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7" presetClass="entr" presetSubtype="0" fill="hold"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fade">
                                      <p:cBhvr>
                                        <p:cTn id="47" dur="1000"/>
                                        <p:tgtEl>
                                          <p:spTgt spid="3">
                                            <p:txEl>
                                              <p:pRg st="6" end="6"/>
                                            </p:txEl>
                                          </p:spTgt>
                                        </p:tgtEl>
                                      </p:cBhvr>
                                    </p:animEffect>
                                    <p:anim calcmode="lin" valueType="num">
                                      <p:cBhvr>
                                        <p:cTn id="4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smtClean="0"/>
              <a:t>Scan </a:t>
            </a:r>
            <a:r>
              <a:rPr lang="en-US" sz="3200" b="1" dirty="0" err="1" smtClean="0"/>
              <a:t>Prakiraan</a:t>
            </a:r>
            <a:r>
              <a:rPr lang="en-US" sz="3200" b="1" dirty="0" smtClean="0"/>
              <a:t> </a:t>
            </a:r>
            <a:r>
              <a:rPr lang="en-US" sz="3200" b="1" dirty="0" err="1" smtClean="0"/>
              <a:t>Ketertampakan</a:t>
            </a:r>
            <a:r>
              <a:rPr lang="en-US" sz="3200" b="1" dirty="0" smtClean="0"/>
              <a:t> </a:t>
            </a:r>
            <a:r>
              <a:rPr lang="en-US" sz="3200" b="1" dirty="0" err="1" smtClean="0"/>
              <a:t>Hilal</a:t>
            </a:r>
            <a:r>
              <a:rPr lang="en-US" sz="3200" b="1" dirty="0" smtClean="0"/>
              <a:t> </a:t>
            </a:r>
            <a:r>
              <a:rPr lang="en-US" sz="3200" b="1" dirty="0" err="1" smtClean="0"/>
              <a:t>di</a:t>
            </a:r>
            <a:r>
              <a:rPr lang="en-US" sz="3200" b="1" dirty="0" smtClean="0"/>
              <a:t> </a:t>
            </a:r>
            <a:r>
              <a:rPr lang="en-US" sz="3200" b="1" dirty="0" err="1" smtClean="0"/>
              <a:t>Muka</a:t>
            </a:r>
            <a:r>
              <a:rPr lang="en-US" sz="3200" b="1" dirty="0" smtClean="0"/>
              <a:t> </a:t>
            </a:r>
            <a:r>
              <a:rPr lang="en-US" sz="3200" b="1" dirty="0" err="1" smtClean="0"/>
              <a:t>Bumi</a:t>
            </a:r>
            <a:r>
              <a:rPr lang="en-US" sz="3200" b="1" dirty="0" smtClean="0"/>
              <a:t> </a:t>
            </a:r>
            <a:r>
              <a:rPr lang="en-US" sz="3200" b="1" dirty="0" err="1" smtClean="0"/>
              <a:t>pada</a:t>
            </a:r>
            <a:r>
              <a:rPr lang="en-US" sz="3200" b="1" dirty="0" smtClean="0"/>
              <a:t> </a:t>
            </a:r>
            <a:r>
              <a:rPr lang="en-US" sz="3200" b="1" dirty="0"/>
              <a:t>29 </a:t>
            </a:r>
            <a:r>
              <a:rPr lang="en-US" sz="3200" b="1" dirty="0" err="1" smtClean="0"/>
              <a:t>Agustus</a:t>
            </a:r>
            <a:r>
              <a:rPr lang="en-US" sz="3200" b="1" dirty="0" smtClean="0"/>
              <a:t> 2011</a:t>
            </a:r>
            <a:endParaRPr lang="en-US" sz="3200" b="1" dirty="0"/>
          </a:p>
        </p:txBody>
      </p:sp>
      <p:sp>
        <p:nvSpPr>
          <p:cNvPr id="3" name="Content Placeholder 2"/>
          <p:cNvSpPr>
            <a:spLocks noGrp="1"/>
          </p:cNvSpPr>
          <p:nvPr>
            <p:ph idx="1"/>
          </p:nvPr>
        </p:nvSpPr>
        <p:spPr/>
        <p:txBody>
          <a:bodyPr/>
          <a:lstStyle/>
          <a:p>
            <a:endParaRPr lang="en-US" dirty="0"/>
          </a:p>
        </p:txBody>
      </p:sp>
      <p:pic>
        <p:nvPicPr>
          <p:cNvPr id="4" name="Picture 3" descr="C:\Users\AZIEZ\Desktop\agustus2011.jpg"/>
          <p:cNvPicPr/>
          <p:nvPr/>
        </p:nvPicPr>
        <p:blipFill>
          <a:blip r:embed="rId2"/>
          <a:srcRect/>
          <a:stretch>
            <a:fillRect/>
          </a:stretch>
        </p:blipFill>
        <p:spPr bwMode="auto">
          <a:xfrm>
            <a:off x="1911929" y="1544517"/>
            <a:ext cx="5246254" cy="5313483"/>
          </a:xfrm>
          <a:prstGeom prst="rect">
            <a:avLst/>
          </a:prstGeom>
          <a:noFill/>
          <a:ln w="9525">
            <a:noFill/>
            <a:miter lim="800000"/>
            <a:headEnd/>
            <a:tailEnd/>
          </a:ln>
        </p:spPr>
      </p:pic>
      <p:sp>
        <p:nvSpPr>
          <p:cNvPr id="5" name="Left Arrow 4"/>
          <p:cNvSpPr/>
          <p:nvPr/>
        </p:nvSpPr>
        <p:spPr>
          <a:xfrm>
            <a:off x="7158183" y="4572000"/>
            <a:ext cx="1785792" cy="99060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err="1" smtClean="0">
                <a:solidFill>
                  <a:schemeClr val="tx1"/>
                </a:solidFill>
              </a:rPr>
              <a:t>Garis</a:t>
            </a:r>
            <a:r>
              <a:rPr lang="en-US" sz="1000" dirty="0" smtClean="0">
                <a:solidFill>
                  <a:schemeClr val="tx1"/>
                </a:solidFill>
              </a:rPr>
              <a:t> </a:t>
            </a:r>
            <a:r>
              <a:rPr lang="en-US" sz="1000" dirty="0" err="1" smtClean="0">
                <a:solidFill>
                  <a:schemeClr val="tx1"/>
                </a:solidFill>
              </a:rPr>
              <a:t>pemisah</a:t>
            </a:r>
            <a:r>
              <a:rPr lang="en-US" sz="1000" dirty="0" smtClean="0">
                <a:solidFill>
                  <a:schemeClr val="tx1"/>
                </a:solidFill>
              </a:rPr>
              <a:t> yang </a:t>
            </a:r>
            <a:r>
              <a:rPr lang="en-US" sz="1000" dirty="0" err="1" smtClean="0">
                <a:solidFill>
                  <a:schemeClr val="tx1"/>
                </a:solidFill>
              </a:rPr>
              <a:t>berlebaran</a:t>
            </a:r>
            <a:r>
              <a:rPr lang="en-US" sz="1000" dirty="0" smtClean="0">
                <a:solidFill>
                  <a:schemeClr val="tx1"/>
                </a:solidFill>
              </a:rPr>
              <a:t> 30-8-2011 </a:t>
            </a:r>
            <a:r>
              <a:rPr lang="en-US" sz="1000" dirty="0" err="1" smtClean="0">
                <a:solidFill>
                  <a:schemeClr val="tx1"/>
                </a:solidFill>
              </a:rPr>
              <a:t>dan</a:t>
            </a:r>
            <a:r>
              <a:rPr lang="en-US" sz="1000" dirty="0" smtClean="0">
                <a:solidFill>
                  <a:schemeClr val="tx1"/>
                </a:solidFill>
              </a:rPr>
              <a:t> 31-8-2011</a:t>
            </a:r>
            <a:endParaRPr lang="en-US" sz="1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iterate type="wd">
                                    <p:tmAbs val="500"/>
                                  </p:iterate>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nodeType="clickEffect">
                                  <p:stCondLst>
                                    <p:cond delay="0"/>
                                  </p:stCondLst>
                                  <p:iterate type="lt">
                                    <p:tmPct val="5000"/>
                                  </p:iterate>
                                  <p:childTnLst>
                                    <p:set>
                                      <p:cBhvr>
                                        <p:cTn id="10" dur="1" fill="hold">
                                          <p:stCondLst>
                                            <p:cond delay="0"/>
                                          </p:stCondLst>
                                        </p:cTn>
                                        <p:tgtEl>
                                          <p:spTgt spid="4"/>
                                        </p:tgtEl>
                                        <p:attrNameLst>
                                          <p:attrName>style.visibility</p:attrName>
                                        </p:attrNameLst>
                                      </p:cBhvr>
                                      <p:to>
                                        <p:strVal val="visible"/>
                                      </p:to>
                                    </p:set>
                                    <p:anim calcmode="lin" valueType="num">
                                      <p:cBhvr>
                                        <p:cTn id="11" dur="1000" fill="hold"/>
                                        <p:tgtEl>
                                          <p:spTgt spid="4"/>
                                        </p:tgtEl>
                                        <p:attrNameLst>
                                          <p:attrName>ppt_w</p:attrName>
                                        </p:attrNameLst>
                                      </p:cBhvr>
                                      <p:tavLst>
                                        <p:tav tm="0">
                                          <p:val>
                                            <p:fltVal val="0"/>
                                          </p:val>
                                        </p:tav>
                                        <p:tav tm="100000">
                                          <p:val>
                                            <p:strVal val="#ppt_w"/>
                                          </p:val>
                                        </p:tav>
                                      </p:tavLst>
                                    </p:anim>
                                    <p:anim calcmode="lin" valueType="num">
                                      <p:cBhvr>
                                        <p:cTn id="12" dur="1000" fill="hold"/>
                                        <p:tgtEl>
                                          <p:spTgt spid="4"/>
                                        </p:tgtEl>
                                        <p:attrNameLst>
                                          <p:attrName>ppt_h</p:attrName>
                                        </p:attrNameLst>
                                      </p:cBhvr>
                                      <p:tavLst>
                                        <p:tav tm="0">
                                          <p:val>
                                            <p:fltVal val="0"/>
                                          </p:val>
                                        </p:tav>
                                        <p:tav tm="100000">
                                          <p:val>
                                            <p:strVal val="#ppt_h"/>
                                          </p:val>
                                        </p:tav>
                                      </p:tavLst>
                                    </p:anim>
                                    <p:anim calcmode="lin" valueType="num">
                                      <p:cBhvr>
                                        <p:cTn id="13" dur="1000" fill="hold"/>
                                        <p:tgtEl>
                                          <p:spTgt spid="4"/>
                                        </p:tgtEl>
                                        <p:attrNameLst>
                                          <p:attrName>style.rotation</p:attrName>
                                        </p:attrNameLst>
                                      </p:cBhvr>
                                      <p:tavLst>
                                        <p:tav tm="0">
                                          <p:val>
                                            <p:fltVal val="90"/>
                                          </p:val>
                                        </p:tav>
                                        <p:tav tm="100000">
                                          <p:val>
                                            <p:fltVal val="0"/>
                                          </p:val>
                                        </p:tav>
                                      </p:tavLst>
                                    </p:anim>
                                    <p:animEffect transition="in" filter="fade">
                                      <p:cBhvr>
                                        <p:cTn id="14" dur="1000"/>
                                        <p:tgtEl>
                                          <p:spTgt spid="4"/>
                                        </p:tgtEl>
                                      </p:cBhvr>
                                    </p:animEffect>
                                  </p:childTnLst>
                                </p:cTn>
                              </p:par>
                            </p:childTnLst>
                          </p:cTn>
                        </p:par>
                        <p:par>
                          <p:cTn id="15" fill="hold">
                            <p:stCondLst>
                              <p:cond delay="1000"/>
                            </p:stCondLst>
                            <p:childTnLst>
                              <p:par>
                                <p:cTn id="16" presetID="48" presetClass="entr" presetSubtype="0" accel="50000" fill="hold" grpId="0" nodeType="afterEffect">
                                  <p:stCondLst>
                                    <p:cond delay="50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5"/>
                                        </p:tgtEl>
                                        <p:attrNameLst>
                                          <p:attrName>ppt_y</p:attrName>
                                        </p:attrNameLst>
                                      </p:cBhvr>
                                      <p:tavLst>
                                        <p:tav tm="0">
                                          <p:val>
                                            <p:strVal val="#ppt_y"/>
                                          </p:val>
                                        </p:tav>
                                        <p:tav tm="100000">
                                          <p:val>
                                            <p:strVal val="#ppt_y"/>
                                          </p:val>
                                        </p:tav>
                                      </p:tavLst>
                                    </p:anim>
                                    <p:animEffect transition="in" filter="fade">
                                      <p:cBhvr>
                                        <p:cTn id="21"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p:txBody>
      </p:sp>
      <p:pic>
        <p:nvPicPr>
          <p:cNvPr id="4" name="Picture 3" descr="C:\Users\AZIEZ\Desktop\1432shw_8-29-2011.gif"/>
          <p:cNvPicPr/>
          <p:nvPr/>
        </p:nvPicPr>
        <p:blipFill>
          <a:blip r:embed="rId2"/>
          <a:srcRect/>
          <a:stretch>
            <a:fillRect/>
          </a:stretch>
        </p:blipFill>
        <p:spPr bwMode="auto">
          <a:xfrm>
            <a:off x="885825" y="274638"/>
            <a:ext cx="5943600" cy="3067472"/>
          </a:xfrm>
          <a:prstGeom prst="rect">
            <a:avLst/>
          </a:prstGeom>
          <a:noFill/>
          <a:ln w="9525">
            <a:noFill/>
            <a:miter lim="800000"/>
            <a:headEnd/>
            <a:tailEnd/>
          </a:ln>
        </p:spPr>
      </p:pic>
      <p:pic>
        <p:nvPicPr>
          <p:cNvPr id="5" name="Picture 4" descr="C:\Users\AZIEZ\Desktop\1432shw_8-30-2011.gif"/>
          <p:cNvPicPr/>
          <p:nvPr/>
        </p:nvPicPr>
        <p:blipFill>
          <a:blip r:embed="rId3"/>
          <a:srcRect/>
          <a:stretch>
            <a:fillRect/>
          </a:stretch>
        </p:blipFill>
        <p:spPr bwMode="auto">
          <a:xfrm>
            <a:off x="885825" y="3429000"/>
            <a:ext cx="5943600" cy="3067472"/>
          </a:xfrm>
          <a:prstGeom prst="rect">
            <a:avLst/>
          </a:prstGeom>
          <a:noFill/>
          <a:ln w="9525">
            <a:noFill/>
            <a:miter lim="800000"/>
            <a:headEnd/>
            <a:tailEnd/>
          </a:ln>
        </p:spPr>
      </p:pic>
      <p:sp>
        <p:nvSpPr>
          <p:cNvPr id="6" name="Left Arrow 5"/>
          <p:cNvSpPr/>
          <p:nvPr/>
        </p:nvSpPr>
        <p:spPr>
          <a:xfrm>
            <a:off x="6829425" y="1219200"/>
            <a:ext cx="1447800" cy="1066800"/>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smtClean="0">
                <a:solidFill>
                  <a:schemeClr val="tx1"/>
                </a:solidFill>
              </a:rPr>
              <a:t>Posisi</a:t>
            </a:r>
            <a:r>
              <a:rPr lang="en-US" sz="900" dirty="0" smtClean="0">
                <a:solidFill>
                  <a:schemeClr val="tx1"/>
                </a:solidFill>
              </a:rPr>
              <a:t> </a:t>
            </a:r>
            <a:r>
              <a:rPr lang="en-US" sz="900" dirty="0" err="1" smtClean="0">
                <a:solidFill>
                  <a:schemeClr val="tx1"/>
                </a:solidFill>
              </a:rPr>
              <a:t>hilal</a:t>
            </a:r>
            <a:r>
              <a:rPr lang="en-US" sz="900" dirty="0" smtClean="0">
                <a:solidFill>
                  <a:schemeClr val="tx1"/>
                </a:solidFill>
              </a:rPr>
              <a:t> global </a:t>
            </a:r>
            <a:r>
              <a:rPr lang="en-US" sz="900" dirty="0" err="1" smtClean="0">
                <a:solidFill>
                  <a:schemeClr val="tx1"/>
                </a:solidFill>
              </a:rPr>
              <a:t>saat</a:t>
            </a:r>
            <a:r>
              <a:rPr lang="en-US" sz="900" dirty="0" smtClean="0">
                <a:solidFill>
                  <a:schemeClr val="tx1"/>
                </a:solidFill>
              </a:rPr>
              <a:t> </a:t>
            </a:r>
            <a:r>
              <a:rPr lang="en-US" sz="900" dirty="0" err="1" smtClean="0">
                <a:solidFill>
                  <a:schemeClr val="tx1"/>
                </a:solidFill>
              </a:rPr>
              <a:t>maghrib</a:t>
            </a:r>
            <a:r>
              <a:rPr lang="en-US" sz="900" dirty="0" smtClean="0">
                <a:solidFill>
                  <a:schemeClr val="tx1"/>
                </a:solidFill>
              </a:rPr>
              <a:t> </a:t>
            </a:r>
            <a:r>
              <a:rPr lang="en-US" sz="900" dirty="0" err="1" smtClean="0">
                <a:solidFill>
                  <a:schemeClr val="tx1"/>
                </a:solidFill>
              </a:rPr>
              <a:t>di</a:t>
            </a:r>
            <a:r>
              <a:rPr lang="en-US" sz="900" dirty="0" smtClean="0">
                <a:solidFill>
                  <a:schemeClr val="tx1"/>
                </a:solidFill>
              </a:rPr>
              <a:t> </a:t>
            </a:r>
            <a:r>
              <a:rPr lang="en-US" sz="900" dirty="0" err="1" smtClean="0">
                <a:solidFill>
                  <a:schemeClr val="tx1"/>
                </a:solidFill>
              </a:rPr>
              <a:t>muka</a:t>
            </a:r>
            <a:r>
              <a:rPr lang="en-US" sz="900" dirty="0" smtClean="0">
                <a:solidFill>
                  <a:schemeClr val="tx1"/>
                </a:solidFill>
              </a:rPr>
              <a:t> </a:t>
            </a:r>
            <a:r>
              <a:rPr lang="en-US" sz="900" dirty="0" err="1" smtClean="0">
                <a:solidFill>
                  <a:schemeClr val="tx1"/>
                </a:solidFill>
              </a:rPr>
              <a:t>bumi</a:t>
            </a:r>
            <a:r>
              <a:rPr lang="en-US" sz="900" dirty="0" smtClean="0">
                <a:solidFill>
                  <a:schemeClr val="tx1"/>
                </a:solidFill>
              </a:rPr>
              <a:t>, 29-8-2011</a:t>
            </a:r>
            <a:endParaRPr lang="en-US" sz="900" dirty="0">
              <a:solidFill>
                <a:schemeClr val="tx1"/>
              </a:solidFill>
            </a:endParaRPr>
          </a:p>
        </p:txBody>
      </p:sp>
      <p:sp>
        <p:nvSpPr>
          <p:cNvPr id="8" name="Left Arrow 7"/>
          <p:cNvSpPr/>
          <p:nvPr/>
        </p:nvSpPr>
        <p:spPr>
          <a:xfrm>
            <a:off x="6829425" y="4200524"/>
            <a:ext cx="1447800" cy="1076325"/>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err="1" smtClean="0">
                <a:solidFill>
                  <a:schemeClr val="tx1"/>
                </a:solidFill>
              </a:rPr>
              <a:t>Posisi</a:t>
            </a:r>
            <a:r>
              <a:rPr lang="en-US" sz="900" dirty="0" smtClean="0">
                <a:solidFill>
                  <a:schemeClr val="tx1"/>
                </a:solidFill>
              </a:rPr>
              <a:t> </a:t>
            </a:r>
            <a:r>
              <a:rPr lang="en-US" sz="900" dirty="0" err="1" smtClean="0">
                <a:solidFill>
                  <a:schemeClr val="tx1"/>
                </a:solidFill>
              </a:rPr>
              <a:t>hilal</a:t>
            </a:r>
            <a:r>
              <a:rPr lang="en-US" sz="900" dirty="0" smtClean="0">
                <a:solidFill>
                  <a:schemeClr val="tx1"/>
                </a:solidFill>
              </a:rPr>
              <a:t> global </a:t>
            </a:r>
            <a:r>
              <a:rPr lang="en-US" sz="900" dirty="0" err="1" smtClean="0">
                <a:solidFill>
                  <a:schemeClr val="tx1"/>
                </a:solidFill>
              </a:rPr>
              <a:t>saat</a:t>
            </a:r>
            <a:r>
              <a:rPr lang="en-US" sz="900" dirty="0" smtClean="0">
                <a:solidFill>
                  <a:schemeClr val="tx1"/>
                </a:solidFill>
              </a:rPr>
              <a:t> </a:t>
            </a:r>
            <a:r>
              <a:rPr lang="en-US" sz="900" dirty="0" err="1" smtClean="0">
                <a:solidFill>
                  <a:schemeClr val="tx1"/>
                </a:solidFill>
              </a:rPr>
              <a:t>maghrib</a:t>
            </a:r>
            <a:r>
              <a:rPr lang="en-US" sz="900" dirty="0" smtClean="0">
                <a:solidFill>
                  <a:schemeClr val="tx1"/>
                </a:solidFill>
              </a:rPr>
              <a:t> </a:t>
            </a:r>
            <a:r>
              <a:rPr lang="en-US" sz="900" dirty="0" err="1" smtClean="0">
                <a:solidFill>
                  <a:schemeClr val="tx1"/>
                </a:solidFill>
              </a:rPr>
              <a:t>di</a:t>
            </a:r>
            <a:r>
              <a:rPr lang="en-US" sz="900" dirty="0" smtClean="0">
                <a:solidFill>
                  <a:schemeClr val="tx1"/>
                </a:solidFill>
              </a:rPr>
              <a:t> </a:t>
            </a:r>
            <a:r>
              <a:rPr lang="en-US" sz="900" dirty="0" err="1" smtClean="0">
                <a:solidFill>
                  <a:schemeClr val="tx1"/>
                </a:solidFill>
              </a:rPr>
              <a:t>muka</a:t>
            </a:r>
            <a:r>
              <a:rPr lang="en-US" sz="900" dirty="0" smtClean="0">
                <a:solidFill>
                  <a:schemeClr val="tx1"/>
                </a:solidFill>
              </a:rPr>
              <a:t> </a:t>
            </a:r>
            <a:r>
              <a:rPr lang="en-US" sz="900" dirty="0" err="1" smtClean="0">
                <a:solidFill>
                  <a:schemeClr val="tx1"/>
                </a:solidFill>
              </a:rPr>
              <a:t>bumi</a:t>
            </a:r>
            <a:r>
              <a:rPr lang="en-US" sz="900" dirty="0" smtClean="0">
                <a:solidFill>
                  <a:schemeClr val="tx1"/>
                </a:solidFill>
              </a:rPr>
              <a:t>, 30-8-2011</a:t>
            </a:r>
            <a:endParaRPr lang="en-US" sz="900" dirty="0">
              <a:solidFill>
                <a:schemeClr val="tx1"/>
              </a:solidFill>
            </a:endParaRPr>
          </a:p>
        </p:txBody>
      </p:sp>
      <p:sp>
        <p:nvSpPr>
          <p:cNvPr id="10" name="TextBox 9"/>
          <p:cNvSpPr txBox="1"/>
          <p:nvPr/>
        </p:nvSpPr>
        <p:spPr>
          <a:xfrm>
            <a:off x="6962775" y="6234862"/>
            <a:ext cx="2038350" cy="261610"/>
          </a:xfrm>
          <a:prstGeom prst="rect">
            <a:avLst/>
          </a:prstGeom>
          <a:noFill/>
        </p:spPr>
        <p:txBody>
          <a:bodyPr wrap="square" rtlCol="0">
            <a:spAutoFit/>
          </a:bodyPr>
          <a:lstStyle/>
          <a:p>
            <a:r>
              <a:rPr lang="en-US" sz="1100" dirty="0" smtClean="0"/>
              <a:t>source: www.moonsighting.com</a:t>
            </a:r>
            <a:endParaRPr lang="en-US" sz="11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48" presetClass="entr" presetSubtype="0" accel="50000" fill="hold" grpId="0" nodeType="afterEffect">
                                  <p:stCondLst>
                                    <p:cond delay="50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6"/>
                                        </p:tgtEl>
                                        <p:attrNameLst>
                                          <p:attrName>ppt_y</p:attrName>
                                        </p:attrNameLst>
                                      </p:cBhvr>
                                      <p:tavLst>
                                        <p:tav tm="0">
                                          <p:val>
                                            <p:strVal val="#ppt_y"/>
                                          </p:val>
                                        </p:tav>
                                        <p:tav tm="100000">
                                          <p:val>
                                            <p:strVal val="#ppt_y"/>
                                          </p:val>
                                        </p:tav>
                                      </p:tavLst>
                                    </p:anim>
                                    <p:animEffect transition="in" filter="fade">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iterate type="lt">
                                    <p:tmPct val="5000"/>
                                  </p:iterate>
                                  <p:childTnLst>
                                    <p:set>
                                      <p:cBhvr>
                                        <p:cTn id="21" dur="1" fill="hold">
                                          <p:stCondLst>
                                            <p:cond delay="0"/>
                                          </p:stCondLst>
                                        </p:cTn>
                                        <p:tgtEl>
                                          <p:spTgt spid="5"/>
                                        </p:tgtEl>
                                        <p:attrNameLst>
                                          <p:attrName>style.visibility</p:attrName>
                                        </p:attrNameLst>
                                      </p:cBhvr>
                                      <p:to>
                                        <p:strVal val="visible"/>
                                      </p:to>
                                    </p:set>
                                    <p:anim calcmode="lin" valueType="num">
                                      <p:cBhvr>
                                        <p:cTn id="22" dur="1000" fill="hold"/>
                                        <p:tgtEl>
                                          <p:spTgt spid="5"/>
                                        </p:tgtEl>
                                        <p:attrNameLst>
                                          <p:attrName>ppt_w</p:attrName>
                                        </p:attrNameLst>
                                      </p:cBhvr>
                                      <p:tavLst>
                                        <p:tav tm="0">
                                          <p:val>
                                            <p:fltVal val="0"/>
                                          </p:val>
                                        </p:tav>
                                        <p:tav tm="100000">
                                          <p:val>
                                            <p:strVal val="#ppt_w"/>
                                          </p:val>
                                        </p:tav>
                                      </p:tavLst>
                                    </p:anim>
                                    <p:anim calcmode="lin" valueType="num">
                                      <p:cBhvr>
                                        <p:cTn id="23" dur="1000" fill="hold"/>
                                        <p:tgtEl>
                                          <p:spTgt spid="5"/>
                                        </p:tgtEl>
                                        <p:attrNameLst>
                                          <p:attrName>ppt_h</p:attrName>
                                        </p:attrNameLst>
                                      </p:cBhvr>
                                      <p:tavLst>
                                        <p:tav tm="0">
                                          <p:val>
                                            <p:fltVal val="0"/>
                                          </p:val>
                                        </p:tav>
                                        <p:tav tm="100000">
                                          <p:val>
                                            <p:strVal val="#ppt_h"/>
                                          </p:val>
                                        </p:tav>
                                      </p:tavLst>
                                    </p:anim>
                                    <p:anim calcmode="lin" valueType="num">
                                      <p:cBhvr>
                                        <p:cTn id="24" dur="1000" fill="hold"/>
                                        <p:tgtEl>
                                          <p:spTgt spid="5"/>
                                        </p:tgtEl>
                                        <p:attrNameLst>
                                          <p:attrName>style.rotation</p:attrName>
                                        </p:attrNameLst>
                                      </p:cBhvr>
                                      <p:tavLst>
                                        <p:tav tm="0">
                                          <p:val>
                                            <p:fltVal val="90"/>
                                          </p:val>
                                        </p:tav>
                                        <p:tav tm="100000">
                                          <p:val>
                                            <p:fltVal val="0"/>
                                          </p:val>
                                        </p:tav>
                                      </p:tavLst>
                                    </p:anim>
                                    <p:animEffect transition="in" filter="fade">
                                      <p:cBhvr>
                                        <p:cTn id="25" dur="1000"/>
                                        <p:tgtEl>
                                          <p:spTgt spid="5"/>
                                        </p:tgtEl>
                                      </p:cBhvr>
                                    </p:animEffect>
                                  </p:childTnLst>
                                </p:cTn>
                              </p:par>
                            </p:childTnLst>
                          </p:cTn>
                        </p:par>
                        <p:par>
                          <p:cTn id="26" fill="hold">
                            <p:stCondLst>
                              <p:cond delay="1000"/>
                            </p:stCondLst>
                            <p:childTnLst>
                              <p:par>
                                <p:cTn id="27" presetID="48" presetClass="entr" presetSubtype="0" accel="50000" fill="hold" grpId="0" nodeType="afterEffect">
                                  <p:stCondLst>
                                    <p:cond delay="500"/>
                                  </p:stCondLst>
                                  <p:childTnLst>
                                    <p:set>
                                      <p:cBhvr>
                                        <p:cTn id="28" dur="1" fill="hold">
                                          <p:stCondLst>
                                            <p:cond delay="0"/>
                                          </p:stCondLst>
                                        </p:cTn>
                                        <p:tgtEl>
                                          <p:spTgt spid="8"/>
                                        </p:tgtEl>
                                        <p:attrNameLst>
                                          <p:attrName>style.visibility</p:attrName>
                                        </p:attrNameLst>
                                      </p:cBhvr>
                                      <p:to>
                                        <p:strVal val="visible"/>
                                      </p:to>
                                    </p:set>
                                    <p:anim calcmode="lin" valueType="num">
                                      <p:cBhvr>
                                        <p:cTn id="29"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0"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31" dur="1000" fill="hold"/>
                                        <p:tgtEl>
                                          <p:spTgt spid="8"/>
                                        </p:tgtEl>
                                        <p:attrNameLst>
                                          <p:attrName>ppt_y</p:attrName>
                                        </p:attrNameLst>
                                      </p:cBhvr>
                                      <p:tavLst>
                                        <p:tav tm="0">
                                          <p:val>
                                            <p:strVal val="#ppt_y"/>
                                          </p:val>
                                        </p:tav>
                                        <p:tav tm="100000">
                                          <p:val>
                                            <p:strVal val="#ppt_y"/>
                                          </p:val>
                                        </p:tav>
                                      </p:tavLst>
                                    </p:anim>
                                    <p:animEffect transition="in" filter="fade">
                                      <p:cBhvr>
                                        <p:cTn id="32" dur="1000"/>
                                        <p:tgtEl>
                                          <p:spTgt spid="8"/>
                                        </p:tgtEl>
                                      </p:cBhvr>
                                    </p:animEffect>
                                  </p:childTnLst>
                                </p:cTn>
                              </p:par>
                            </p:childTnLst>
                          </p:cTn>
                        </p:par>
                        <p:par>
                          <p:cTn id="33" fill="hold">
                            <p:stCondLst>
                              <p:cond delay="2500"/>
                            </p:stCondLst>
                            <p:childTnLst>
                              <p:par>
                                <p:cTn id="34" presetID="1" presetClass="entr" presetSubtype="0" fill="hold" grpId="0" nodeType="afterEffect">
                                  <p:stCondLst>
                                    <p:cond delay="500"/>
                                  </p:stCondLst>
                                  <p:childTnLst>
                                    <p:set>
                                      <p:cBhvr>
                                        <p:cTn id="35"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19050"/>
            <a:ext cx="6400800" cy="1752600"/>
          </a:xfrm>
        </p:spPr>
        <p:txBody>
          <a:bodyPr>
            <a:noAutofit/>
          </a:bodyPr>
          <a:lstStyle/>
          <a:p>
            <a:endParaRPr lang="en-US" sz="1600" b="1" dirty="0" smtClean="0">
              <a:solidFill>
                <a:schemeClr val="tx1"/>
              </a:solidFill>
            </a:endParaRPr>
          </a:p>
          <a:p>
            <a:r>
              <a:rPr lang="en-US" sz="1600" b="1" dirty="0" err="1" smtClean="0">
                <a:solidFill>
                  <a:schemeClr val="tx1"/>
                </a:solidFill>
              </a:rPr>
              <a:t>Hadist</a:t>
            </a:r>
            <a:r>
              <a:rPr lang="en-US" sz="1600" b="1" dirty="0" smtClean="0">
                <a:solidFill>
                  <a:schemeClr val="tx1"/>
                </a:solidFill>
              </a:rPr>
              <a:t> </a:t>
            </a:r>
            <a:r>
              <a:rPr lang="en-US" sz="1600" b="1" dirty="0" err="1" smtClean="0">
                <a:solidFill>
                  <a:schemeClr val="tx1"/>
                </a:solidFill>
              </a:rPr>
              <a:t>berikut</a:t>
            </a:r>
            <a:r>
              <a:rPr lang="en-US" sz="1600" b="1" dirty="0" smtClean="0">
                <a:solidFill>
                  <a:schemeClr val="tx1"/>
                </a:solidFill>
              </a:rPr>
              <a:t> </a:t>
            </a:r>
            <a:r>
              <a:rPr lang="en-US" sz="1600" b="1" dirty="0" err="1" smtClean="0">
                <a:solidFill>
                  <a:schemeClr val="tx1"/>
                </a:solidFill>
              </a:rPr>
              <a:t>adalah</a:t>
            </a:r>
            <a:r>
              <a:rPr lang="en-US" sz="1600" b="1" dirty="0" smtClean="0">
                <a:solidFill>
                  <a:schemeClr val="tx1"/>
                </a:solidFill>
              </a:rPr>
              <a:t> </a:t>
            </a:r>
            <a:r>
              <a:rPr lang="en-US" sz="1600" b="1" dirty="0" err="1" smtClean="0">
                <a:solidFill>
                  <a:schemeClr val="tx1"/>
                </a:solidFill>
              </a:rPr>
              <a:t>dalil</a:t>
            </a:r>
            <a:r>
              <a:rPr lang="en-US" sz="1600" b="1" dirty="0" smtClean="0">
                <a:solidFill>
                  <a:schemeClr val="tx1"/>
                </a:solidFill>
              </a:rPr>
              <a:t> </a:t>
            </a:r>
            <a:r>
              <a:rPr lang="en-US" sz="1600" b="1" dirty="0" err="1" smtClean="0">
                <a:solidFill>
                  <a:schemeClr val="tx1"/>
                </a:solidFill>
              </a:rPr>
              <a:t>bahwa</a:t>
            </a:r>
            <a:r>
              <a:rPr lang="en-US" sz="1600" b="1" dirty="0" smtClean="0">
                <a:solidFill>
                  <a:schemeClr val="tx1"/>
                </a:solidFill>
              </a:rPr>
              <a:t> </a:t>
            </a:r>
            <a:r>
              <a:rPr lang="en-US" sz="1600" b="1" dirty="0" err="1" smtClean="0">
                <a:solidFill>
                  <a:schemeClr val="tx1"/>
                </a:solidFill>
              </a:rPr>
              <a:t>seorang</a:t>
            </a:r>
            <a:r>
              <a:rPr lang="en-US" sz="1600" b="1" dirty="0" smtClean="0">
                <a:solidFill>
                  <a:schemeClr val="tx1"/>
                </a:solidFill>
              </a:rPr>
              <a:t> </a:t>
            </a:r>
            <a:r>
              <a:rPr lang="en-US" sz="1600" b="1" dirty="0" err="1" smtClean="0">
                <a:solidFill>
                  <a:schemeClr val="tx1"/>
                </a:solidFill>
              </a:rPr>
              <a:t>muslim</a:t>
            </a:r>
            <a:r>
              <a:rPr lang="en-US" sz="1600" b="1" dirty="0" smtClean="0">
                <a:solidFill>
                  <a:schemeClr val="tx1"/>
                </a:solidFill>
              </a:rPr>
              <a:t> </a:t>
            </a:r>
            <a:r>
              <a:rPr lang="en-US" sz="1600" b="1" dirty="0" err="1" smtClean="0">
                <a:solidFill>
                  <a:schemeClr val="tx1"/>
                </a:solidFill>
              </a:rPr>
              <a:t>hendaknya</a:t>
            </a:r>
            <a:r>
              <a:rPr lang="en-US" sz="1600" b="1" dirty="0" smtClean="0">
                <a:solidFill>
                  <a:schemeClr val="tx1"/>
                </a:solidFill>
              </a:rPr>
              <a:t> </a:t>
            </a:r>
            <a:r>
              <a:rPr lang="en-US" sz="1600" b="1" dirty="0" err="1" smtClean="0">
                <a:solidFill>
                  <a:schemeClr val="tx1"/>
                </a:solidFill>
              </a:rPr>
              <a:t>berpuasa</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berbuka</a:t>
            </a:r>
            <a:r>
              <a:rPr lang="en-US" sz="1600" b="1" dirty="0" smtClean="0">
                <a:solidFill>
                  <a:schemeClr val="tx1"/>
                </a:solidFill>
              </a:rPr>
              <a:t> (</a:t>
            </a:r>
            <a:r>
              <a:rPr lang="en-US" sz="1600" b="1" dirty="0" err="1" smtClean="0">
                <a:solidFill>
                  <a:schemeClr val="tx1"/>
                </a:solidFill>
              </a:rPr>
              <a:t>ber-iedul</a:t>
            </a:r>
            <a:r>
              <a:rPr lang="en-US" sz="1600" b="1" dirty="0" smtClean="0">
                <a:solidFill>
                  <a:schemeClr val="tx1"/>
                </a:solidFill>
              </a:rPr>
              <a:t> </a:t>
            </a:r>
            <a:r>
              <a:rPr lang="en-US" sz="1600" b="1" dirty="0" err="1" smtClean="0">
                <a:solidFill>
                  <a:schemeClr val="tx1"/>
                </a:solidFill>
              </a:rPr>
              <a:t>fitri</a:t>
            </a:r>
            <a:r>
              <a:rPr lang="en-US" sz="1600" b="1" dirty="0" smtClean="0">
                <a:solidFill>
                  <a:schemeClr val="tx1"/>
                </a:solidFill>
              </a:rPr>
              <a:t>) </a:t>
            </a:r>
            <a:r>
              <a:rPr lang="en-US" sz="1600" b="1" dirty="0" err="1" smtClean="0">
                <a:solidFill>
                  <a:schemeClr val="tx1"/>
                </a:solidFill>
              </a:rPr>
              <a:t>bersama-sama</a:t>
            </a:r>
            <a:r>
              <a:rPr lang="en-US" sz="1600" b="1" dirty="0" smtClean="0">
                <a:solidFill>
                  <a:schemeClr val="tx1"/>
                </a:solidFill>
              </a:rPr>
              <a:t> </a:t>
            </a:r>
            <a:r>
              <a:rPr lang="en-US" sz="1600" b="1" dirty="0" err="1" smtClean="0">
                <a:solidFill>
                  <a:schemeClr val="tx1"/>
                </a:solidFill>
              </a:rPr>
              <a:t>dengan</a:t>
            </a:r>
            <a:r>
              <a:rPr lang="en-US" sz="1600" b="1" dirty="0" smtClean="0">
                <a:solidFill>
                  <a:schemeClr val="tx1"/>
                </a:solidFill>
              </a:rPr>
              <a:t> </a:t>
            </a:r>
            <a:r>
              <a:rPr lang="en-US" sz="1600" b="1" dirty="0" err="1" smtClean="0">
                <a:solidFill>
                  <a:schemeClr val="tx1"/>
                </a:solidFill>
              </a:rPr>
              <a:t>penduduk</a:t>
            </a:r>
            <a:r>
              <a:rPr lang="en-US" sz="1600" b="1" dirty="0" smtClean="0">
                <a:solidFill>
                  <a:schemeClr val="tx1"/>
                </a:solidFill>
              </a:rPr>
              <a:t> </a:t>
            </a:r>
            <a:r>
              <a:rPr lang="en-US" sz="1600" b="1" dirty="0" err="1" smtClean="0">
                <a:solidFill>
                  <a:schemeClr val="tx1"/>
                </a:solidFill>
              </a:rPr>
              <a:t>negerinya</a:t>
            </a:r>
            <a:r>
              <a:rPr lang="en-US" sz="1600" b="1" dirty="0" smtClean="0">
                <a:solidFill>
                  <a:schemeClr val="tx1"/>
                </a:solidFill>
              </a:rPr>
              <a:t>, </a:t>
            </a:r>
            <a:r>
              <a:rPr lang="en-US" sz="1600" b="1" dirty="0" err="1" smtClean="0">
                <a:solidFill>
                  <a:schemeClr val="tx1"/>
                </a:solidFill>
              </a:rPr>
              <a:t>dengan</a:t>
            </a:r>
            <a:r>
              <a:rPr lang="en-US" sz="1600" b="1" dirty="0" smtClean="0">
                <a:solidFill>
                  <a:schemeClr val="tx1"/>
                </a:solidFill>
              </a:rPr>
              <a:t> </a:t>
            </a:r>
            <a:r>
              <a:rPr lang="en-US" sz="1600" b="1" dirty="0" err="1" smtClean="0">
                <a:solidFill>
                  <a:schemeClr val="tx1"/>
                </a:solidFill>
              </a:rPr>
              <a:t>mayoritas</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dengan</a:t>
            </a:r>
            <a:r>
              <a:rPr lang="en-US" sz="1600" b="1" dirty="0" smtClean="0">
                <a:solidFill>
                  <a:schemeClr val="tx1"/>
                </a:solidFill>
              </a:rPr>
              <a:t> </a:t>
            </a:r>
            <a:r>
              <a:rPr lang="en-US" sz="1600" b="1" dirty="0" err="1" smtClean="0">
                <a:solidFill>
                  <a:schemeClr val="tx1"/>
                </a:solidFill>
              </a:rPr>
              <a:t>penguasa</a:t>
            </a:r>
            <a:r>
              <a:rPr lang="en-US" sz="1600" b="1" dirty="0" smtClean="0">
                <a:solidFill>
                  <a:schemeClr val="tx1"/>
                </a:solidFill>
              </a:rPr>
              <a:t> </a:t>
            </a:r>
            <a:r>
              <a:rPr lang="en-US" sz="1600" b="1" dirty="0" err="1" smtClean="0">
                <a:solidFill>
                  <a:schemeClr val="tx1"/>
                </a:solidFill>
              </a:rPr>
              <a:t>negeri</a:t>
            </a:r>
            <a:r>
              <a:rPr lang="en-US" sz="1600" b="1" dirty="0" smtClean="0">
                <a:solidFill>
                  <a:schemeClr val="tx1"/>
                </a:solidFill>
              </a:rPr>
              <a:t> </a:t>
            </a:r>
            <a:r>
              <a:rPr lang="en-US" sz="1600" b="1" dirty="0" err="1" smtClean="0">
                <a:solidFill>
                  <a:schemeClr val="tx1"/>
                </a:solidFill>
              </a:rPr>
              <a:t>mereka</a:t>
            </a:r>
            <a:r>
              <a:rPr lang="en-US" sz="1600" b="1" dirty="0" smtClean="0">
                <a:solidFill>
                  <a:schemeClr val="tx1"/>
                </a:solidFill>
              </a:rPr>
              <a:t>. </a:t>
            </a:r>
            <a:r>
              <a:rPr lang="en-US" sz="1600" b="1" dirty="0" err="1" smtClean="0">
                <a:solidFill>
                  <a:schemeClr val="tx1"/>
                </a:solidFill>
              </a:rPr>
              <a:t>Inilah</a:t>
            </a:r>
            <a:r>
              <a:rPr lang="en-US" sz="1600" b="1" dirty="0" smtClean="0">
                <a:solidFill>
                  <a:schemeClr val="tx1"/>
                </a:solidFill>
              </a:rPr>
              <a:t> spirit </a:t>
            </a:r>
            <a:r>
              <a:rPr lang="en-US" sz="1600" b="1" dirty="0" err="1" smtClean="0">
                <a:solidFill>
                  <a:schemeClr val="tx1"/>
                </a:solidFill>
              </a:rPr>
              <a:t>kebersamaan</a:t>
            </a:r>
            <a:r>
              <a:rPr lang="en-US" sz="1600" b="1" dirty="0" smtClean="0">
                <a:solidFill>
                  <a:schemeClr val="tx1"/>
                </a:solidFill>
              </a:rPr>
              <a:t> yang </a:t>
            </a:r>
            <a:r>
              <a:rPr lang="en-US" sz="1600" b="1" dirty="0" err="1" smtClean="0">
                <a:solidFill>
                  <a:schemeClr val="tx1"/>
                </a:solidFill>
              </a:rPr>
              <a:t>diinginkan</a:t>
            </a:r>
            <a:r>
              <a:rPr lang="en-US" sz="1600" b="1" dirty="0" smtClean="0">
                <a:solidFill>
                  <a:schemeClr val="tx1"/>
                </a:solidFill>
              </a:rPr>
              <a:t> </a:t>
            </a:r>
            <a:r>
              <a:rPr lang="en-US" sz="1600" b="1" dirty="0" err="1" smtClean="0">
                <a:solidFill>
                  <a:schemeClr val="tx1"/>
                </a:solidFill>
              </a:rPr>
              <a:t>Rasulullah</a:t>
            </a:r>
            <a:r>
              <a:rPr lang="en-US" sz="1600" b="1" dirty="0" smtClean="0">
                <a:solidFill>
                  <a:schemeClr val="tx1"/>
                </a:solidFill>
              </a:rPr>
              <a:t> saw.</a:t>
            </a:r>
          </a:p>
          <a:p>
            <a:endParaRPr lang="en-US" sz="1600" b="1" dirty="0" smtClean="0">
              <a:solidFill>
                <a:schemeClr val="tx1"/>
              </a:solidFill>
            </a:endParaRPr>
          </a:p>
          <a:p>
            <a:r>
              <a:rPr lang="en-US" sz="1600" b="1" dirty="0" smtClean="0">
                <a:solidFill>
                  <a:schemeClr val="tx1"/>
                </a:solidFill>
              </a:rPr>
              <a:t>: «</a:t>
            </a:r>
            <a:r>
              <a:rPr lang="ar-AE" sz="1600" b="1" dirty="0" smtClean="0">
                <a:solidFill>
                  <a:schemeClr val="tx1"/>
                </a:solidFill>
              </a:rPr>
              <a:t>الصَّوْمُ يَوْمَ تَصُومُونَ، وَالفِطْرُ يَوْمَ تُفْطِرُونَ، وَالأَضْحَى يَوْمَ تُضَحُّونَ»(١)</a:t>
            </a:r>
            <a:r>
              <a:rPr lang="en-US" sz="1600" b="1" dirty="0" smtClean="0">
                <a:solidFill>
                  <a:schemeClr val="tx1"/>
                </a:solidFill>
              </a:rPr>
              <a:t> </a:t>
            </a:r>
          </a:p>
          <a:p>
            <a:endParaRPr lang="en-US" sz="1050" b="1" dirty="0" smtClean="0">
              <a:solidFill>
                <a:schemeClr val="tx1"/>
              </a:solidFill>
            </a:endParaRPr>
          </a:p>
          <a:p>
            <a:r>
              <a:rPr lang="en-US" sz="1600" b="1" dirty="0" smtClean="0">
                <a:solidFill>
                  <a:schemeClr val="tx1"/>
                </a:solidFill>
              </a:rPr>
              <a:t>(</a:t>
            </a:r>
            <a:r>
              <a:rPr lang="en-US" sz="1600" b="1" i="1" dirty="0" smtClean="0">
                <a:solidFill>
                  <a:schemeClr val="tx1"/>
                </a:solidFill>
              </a:rPr>
              <a:t>ash-</a:t>
            </a:r>
            <a:r>
              <a:rPr lang="en-US" sz="1600" b="1" i="1" dirty="0" err="1" smtClean="0">
                <a:solidFill>
                  <a:schemeClr val="tx1"/>
                </a:solidFill>
              </a:rPr>
              <a:t>shaumu</a:t>
            </a:r>
            <a:r>
              <a:rPr lang="en-US" sz="1600" b="1" i="1" dirty="0" smtClean="0">
                <a:solidFill>
                  <a:schemeClr val="tx1"/>
                </a:solidFill>
              </a:rPr>
              <a:t> </a:t>
            </a:r>
            <a:r>
              <a:rPr lang="en-US" sz="1600" b="1" i="1" dirty="0" err="1" smtClean="0">
                <a:solidFill>
                  <a:schemeClr val="tx1"/>
                </a:solidFill>
              </a:rPr>
              <a:t>yawma</a:t>
            </a:r>
            <a:r>
              <a:rPr lang="en-US" sz="1600" b="1" i="1" dirty="0" smtClean="0">
                <a:solidFill>
                  <a:schemeClr val="tx1"/>
                </a:solidFill>
              </a:rPr>
              <a:t> </a:t>
            </a:r>
            <a:r>
              <a:rPr lang="en-US" sz="1600" b="1" i="1" dirty="0" err="1" smtClean="0">
                <a:solidFill>
                  <a:schemeClr val="tx1"/>
                </a:solidFill>
              </a:rPr>
              <a:t>tashumuna</a:t>
            </a:r>
            <a:r>
              <a:rPr lang="en-US" sz="1600" b="1" i="1" dirty="0" smtClean="0">
                <a:solidFill>
                  <a:schemeClr val="tx1"/>
                </a:solidFill>
              </a:rPr>
              <a:t> </a:t>
            </a:r>
            <a:r>
              <a:rPr lang="en-US" sz="1600" b="1" i="1" dirty="0" err="1" smtClean="0">
                <a:solidFill>
                  <a:schemeClr val="tx1"/>
                </a:solidFill>
              </a:rPr>
              <a:t>wal</a:t>
            </a:r>
            <a:r>
              <a:rPr lang="en-US" sz="1600" b="1" i="1" dirty="0" smtClean="0">
                <a:solidFill>
                  <a:schemeClr val="tx1"/>
                </a:solidFill>
              </a:rPr>
              <a:t> </a:t>
            </a:r>
            <a:r>
              <a:rPr lang="en-US" sz="1600" b="1" i="1" dirty="0" err="1" smtClean="0">
                <a:solidFill>
                  <a:schemeClr val="tx1"/>
                </a:solidFill>
              </a:rPr>
              <a:t>fithru</a:t>
            </a:r>
            <a:r>
              <a:rPr lang="en-US" sz="1600" b="1" i="1" dirty="0" smtClean="0">
                <a:solidFill>
                  <a:schemeClr val="tx1"/>
                </a:solidFill>
              </a:rPr>
              <a:t> </a:t>
            </a:r>
            <a:r>
              <a:rPr lang="en-US" sz="1600" b="1" i="1" dirty="0" err="1" smtClean="0">
                <a:solidFill>
                  <a:schemeClr val="tx1"/>
                </a:solidFill>
              </a:rPr>
              <a:t>yawma</a:t>
            </a:r>
            <a:r>
              <a:rPr lang="en-US" sz="1600" b="1" i="1" dirty="0" smtClean="0">
                <a:solidFill>
                  <a:schemeClr val="tx1"/>
                </a:solidFill>
              </a:rPr>
              <a:t> </a:t>
            </a:r>
            <a:r>
              <a:rPr lang="en-US" sz="1600" b="1" i="1" dirty="0" err="1" smtClean="0">
                <a:solidFill>
                  <a:schemeClr val="tx1"/>
                </a:solidFill>
              </a:rPr>
              <a:t>tufthiruna</a:t>
            </a:r>
            <a:r>
              <a:rPr lang="en-US" sz="1600" b="1" i="1" dirty="0" smtClean="0">
                <a:solidFill>
                  <a:schemeClr val="tx1"/>
                </a:solidFill>
              </a:rPr>
              <a:t> </a:t>
            </a:r>
            <a:r>
              <a:rPr lang="en-US" sz="1600" b="1" i="1" dirty="0" err="1" smtClean="0">
                <a:solidFill>
                  <a:schemeClr val="tx1"/>
                </a:solidFill>
              </a:rPr>
              <a:t>wal</a:t>
            </a:r>
            <a:r>
              <a:rPr lang="en-US" sz="1600" b="1" i="1" dirty="0" smtClean="0">
                <a:solidFill>
                  <a:schemeClr val="tx1"/>
                </a:solidFill>
              </a:rPr>
              <a:t> </a:t>
            </a:r>
            <a:r>
              <a:rPr lang="en-US" sz="1600" b="1" i="1" dirty="0" err="1" smtClean="0">
                <a:solidFill>
                  <a:schemeClr val="tx1"/>
                </a:solidFill>
              </a:rPr>
              <a:t>adh</a:t>
            </a:r>
            <a:r>
              <a:rPr lang="en-US" sz="1600" b="1" i="1" dirty="0" smtClean="0">
                <a:solidFill>
                  <a:schemeClr val="tx1"/>
                </a:solidFill>
              </a:rPr>
              <a:t>-ha </a:t>
            </a:r>
            <a:r>
              <a:rPr lang="en-US" sz="1600" b="1" i="1" dirty="0" err="1" smtClean="0">
                <a:solidFill>
                  <a:schemeClr val="tx1"/>
                </a:solidFill>
              </a:rPr>
              <a:t>yawma</a:t>
            </a:r>
            <a:r>
              <a:rPr lang="en-US" sz="1600" b="1" i="1" dirty="0" smtClean="0">
                <a:solidFill>
                  <a:schemeClr val="tx1"/>
                </a:solidFill>
              </a:rPr>
              <a:t> </a:t>
            </a:r>
            <a:r>
              <a:rPr lang="en-US" sz="1600" b="1" i="1" dirty="0" err="1" smtClean="0">
                <a:solidFill>
                  <a:schemeClr val="tx1"/>
                </a:solidFill>
              </a:rPr>
              <a:t>tudhahhuna</a:t>
            </a:r>
            <a:r>
              <a:rPr lang="en-US" sz="1600" b="1" dirty="0" smtClean="0">
                <a:solidFill>
                  <a:schemeClr val="tx1"/>
                </a:solidFill>
              </a:rPr>
              <a:t>) </a:t>
            </a:r>
          </a:p>
          <a:p>
            <a:endParaRPr lang="en-US" sz="1600" b="1" dirty="0" smtClean="0">
              <a:solidFill>
                <a:schemeClr val="tx1"/>
              </a:solidFill>
            </a:endParaRPr>
          </a:p>
          <a:p>
            <a:r>
              <a:rPr lang="en-US" sz="1600" b="1" dirty="0" smtClean="0">
                <a:solidFill>
                  <a:schemeClr val="tx1"/>
                </a:solidFill>
              </a:rPr>
              <a:t>"</a:t>
            </a:r>
            <a:r>
              <a:rPr lang="en-US" sz="1600" b="1" dirty="0" err="1" smtClean="0">
                <a:solidFill>
                  <a:schemeClr val="tx1"/>
                </a:solidFill>
              </a:rPr>
              <a:t>Puasa</a:t>
            </a:r>
            <a:r>
              <a:rPr lang="en-US" sz="1600" b="1" dirty="0" smtClean="0">
                <a:solidFill>
                  <a:schemeClr val="tx1"/>
                </a:solidFill>
              </a:rPr>
              <a:t> </a:t>
            </a:r>
            <a:r>
              <a:rPr lang="en-US" sz="1600" b="1" dirty="0" err="1" smtClean="0">
                <a:solidFill>
                  <a:schemeClr val="tx1"/>
                </a:solidFill>
              </a:rPr>
              <a:t>adalah</a:t>
            </a:r>
            <a:r>
              <a:rPr lang="en-US" sz="1600" b="1" dirty="0" smtClean="0">
                <a:solidFill>
                  <a:schemeClr val="tx1"/>
                </a:solidFill>
              </a:rPr>
              <a:t> </a:t>
            </a:r>
            <a:r>
              <a:rPr lang="en-US" sz="1600" b="1" dirty="0" err="1" smtClean="0">
                <a:solidFill>
                  <a:schemeClr val="tx1"/>
                </a:solidFill>
              </a:rPr>
              <a:t>saat</a:t>
            </a:r>
            <a:r>
              <a:rPr lang="en-US" sz="1600" b="1" dirty="0" smtClean="0">
                <a:solidFill>
                  <a:schemeClr val="tx1"/>
                </a:solidFill>
              </a:rPr>
              <a:t> kalian </a:t>
            </a:r>
            <a:r>
              <a:rPr lang="en-US" sz="1600" b="1" dirty="0" err="1" smtClean="0">
                <a:solidFill>
                  <a:schemeClr val="tx1"/>
                </a:solidFill>
              </a:rPr>
              <a:t>sama-sama</a:t>
            </a:r>
            <a:r>
              <a:rPr lang="en-US" sz="1600" b="1" dirty="0" smtClean="0">
                <a:solidFill>
                  <a:schemeClr val="tx1"/>
                </a:solidFill>
              </a:rPr>
              <a:t> </a:t>
            </a:r>
            <a:r>
              <a:rPr lang="en-US" sz="1600" b="1" dirty="0" err="1" smtClean="0">
                <a:solidFill>
                  <a:schemeClr val="tx1"/>
                </a:solidFill>
              </a:rPr>
              <a:t>berpuasa</a:t>
            </a:r>
            <a:r>
              <a:rPr lang="en-US" sz="1600" b="1" dirty="0" smtClean="0">
                <a:solidFill>
                  <a:schemeClr val="tx1"/>
                </a:solidFill>
              </a:rPr>
              <a:t>, </a:t>
            </a:r>
            <a:r>
              <a:rPr lang="en-US" sz="1600" b="1" dirty="0" err="1" smtClean="0">
                <a:solidFill>
                  <a:schemeClr val="tx1"/>
                </a:solidFill>
              </a:rPr>
              <a:t>Iedul</a:t>
            </a:r>
            <a:r>
              <a:rPr lang="en-US" sz="1600" b="1" dirty="0" smtClean="0">
                <a:solidFill>
                  <a:schemeClr val="tx1"/>
                </a:solidFill>
              </a:rPr>
              <a:t> </a:t>
            </a:r>
            <a:r>
              <a:rPr lang="en-US" sz="1600" b="1" dirty="0" err="1" smtClean="0">
                <a:solidFill>
                  <a:schemeClr val="tx1"/>
                </a:solidFill>
              </a:rPr>
              <a:t>Fitri</a:t>
            </a:r>
            <a:r>
              <a:rPr lang="en-US" sz="1600" b="1" dirty="0" smtClean="0">
                <a:solidFill>
                  <a:schemeClr val="tx1"/>
                </a:solidFill>
              </a:rPr>
              <a:t> </a:t>
            </a:r>
            <a:r>
              <a:rPr lang="en-US" sz="1600" b="1" dirty="0" err="1" smtClean="0">
                <a:solidFill>
                  <a:schemeClr val="tx1"/>
                </a:solidFill>
              </a:rPr>
              <a:t>adalah</a:t>
            </a:r>
            <a:r>
              <a:rPr lang="en-US" sz="1600" b="1" dirty="0" smtClean="0">
                <a:solidFill>
                  <a:schemeClr val="tx1"/>
                </a:solidFill>
              </a:rPr>
              <a:t> </a:t>
            </a:r>
            <a:r>
              <a:rPr lang="en-US" sz="1600" b="1" dirty="0" err="1" smtClean="0">
                <a:solidFill>
                  <a:schemeClr val="tx1"/>
                </a:solidFill>
              </a:rPr>
              <a:t>saat</a:t>
            </a:r>
            <a:r>
              <a:rPr lang="en-US" sz="1600" b="1" dirty="0" smtClean="0">
                <a:solidFill>
                  <a:schemeClr val="tx1"/>
                </a:solidFill>
              </a:rPr>
              <a:t> kalian </a:t>
            </a:r>
            <a:r>
              <a:rPr lang="en-US" sz="1600" b="1" dirty="0" err="1" smtClean="0">
                <a:solidFill>
                  <a:schemeClr val="tx1"/>
                </a:solidFill>
              </a:rPr>
              <a:t>sama-sama</a:t>
            </a:r>
            <a:r>
              <a:rPr lang="en-US" sz="1600" b="1" dirty="0" smtClean="0">
                <a:solidFill>
                  <a:schemeClr val="tx1"/>
                </a:solidFill>
              </a:rPr>
              <a:t> </a:t>
            </a:r>
            <a:r>
              <a:rPr lang="en-US" sz="1600" b="1" dirty="0" err="1" smtClean="0">
                <a:solidFill>
                  <a:schemeClr val="tx1"/>
                </a:solidFill>
              </a:rPr>
              <a:t>ber-iedul</a:t>
            </a:r>
            <a:r>
              <a:rPr lang="en-US" sz="1600" b="1" dirty="0" smtClean="0">
                <a:solidFill>
                  <a:schemeClr val="tx1"/>
                </a:solidFill>
              </a:rPr>
              <a:t> </a:t>
            </a:r>
            <a:r>
              <a:rPr lang="en-US" sz="1600" b="1" dirty="0" err="1" smtClean="0">
                <a:solidFill>
                  <a:schemeClr val="tx1"/>
                </a:solidFill>
              </a:rPr>
              <a:t>fithri</a:t>
            </a:r>
            <a:r>
              <a:rPr lang="en-US" sz="1600" b="1" dirty="0" smtClean="0">
                <a:solidFill>
                  <a:schemeClr val="tx1"/>
                </a:solidFill>
              </a:rPr>
              <a:t>, </a:t>
            </a:r>
            <a:r>
              <a:rPr lang="en-US" sz="1600" b="1" dirty="0" err="1" smtClean="0">
                <a:solidFill>
                  <a:schemeClr val="tx1"/>
                </a:solidFill>
              </a:rPr>
              <a:t>dan</a:t>
            </a:r>
            <a:r>
              <a:rPr lang="en-US" sz="1600" b="1" dirty="0" smtClean="0">
                <a:solidFill>
                  <a:schemeClr val="tx1"/>
                </a:solidFill>
              </a:rPr>
              <a:t> </a:t>
            </a:r>
            <a:r>
              <a:rPr lang="en-US" sz="1600" b="1" dirty="0" err="1" smtClean="0">
                <a:solidFill>
                  <a:schemeClr val="tx1"/>
                </a:solidFill>
              </a:rPr>
              <a:t>Iedul</a:t>
            </a:r>
            <a:r>
              <a:rPr lang="en-US" sz="1600" b="1" dirty="0" smtClean="0">
                <a:solidFill>
                  <a:schemeClr val="tx1"/>
                </a:solidFill>
              </a:rPr>
              <a:t> </a:t>
            </a:r>
            <a:r>
              <a:rPr lang="en-US" sz="1600" b="1" dirty="0" err="1" smtClean="0">
                <a:solidFill>
                  <a:schemeClr val="tx1"/>
                </a:solidFill>
              </a:rPr>
              <a:t>Adh</a:t>
            </a:r>
            <a:r>
              <a:rPr lang="en-US" sz="1600" b="1" dirty="0" smtClean="0">
                <a:solidFill>
                  <a:schemeClr val="tx1"/>
                </a:solidFill>
              </a:rPr>
              <a:t>-ha </a:t>
            </a:r>
            <a:r>
              <a:rPr lang="en-US" sz="1600" b="1" dirty="0" err="1" smtClean="0">
                <a:solidFill>
                  <a:schemeClr val="tx1"/>
                </a:solidFill>
              </a:rPr>
              <a:t>adalah</a:t>
            </a:r>
            <a:r>
              <a:rPr lang="en-US" sz="1600" b="1" dirty="0" smtClean="0">
                <a:solidFill>
                  <a:schemeClr val="tx1"/>
                </a:solidFill>
              </a:rPr>
              <a:t> </a:t>
            </a:r>
            <a:r>
              <a:rPr lang="en-US" sz="1600" b="1" dirty="0" err="1" smtClean="0">
                <a:solidFill>
                  <a:schemeClr val="tx1"/>
                </a:solidFill>
              </a:rPr>
              <a:t>saat</a:t>
            </a:r>
            <a:r>
              <a:rPr lang="en-US" sz="1600" b="1" dirty="0" smtClean="0">
                <a:solidFill>
                  <a:schemeClr val="tx1"/>
                </a:solidFill>
              </a:rPr>
              <a:t> kalian </a:t>
            </a:r>
            <a:r>
              <a:rPr lang="en-US" sz="1600" b="1" dirty="0" err="1" smtClean="0">
                <a:solidFill>
                  <a:schemeClr val="tx1"/>
                </a:solidFill>
              </a:rPr>
              <a:t>sama</a:t>
            </a:r>
            <a:r>
              <a:rPr lang="en-US" sz="1600" b="1" dirty="0" smtClean="0">
                <a:solidFill>
                  <a:schemeClr val="tx1"/>
                </a:solidFill>
              </a:rPr>
              <a:t> </a:t>
            </a:r>
            <a:r>
              <a:rPr lang="en-US" sz="1600" b="1" dirty="0" err="1" smtClean="0">
                <a:solidFill>
                  <a:schemeClr val="tx1"/>
                </a:solidFill>
              </a:rPr>
              <a:t>beri-iedul</a:t>
            </a:r>
            <a:r>
              <a:rPr lang="en-US" sz="1600" b="1" dirty="0" smtClean="0">
                <a:solidFill>
                  <a:schemeClr val="tx1"/>
                </a:solidFill>
              </a:rPr>
              <a:t> </a:t>
            </a:r>
            <a:r>
              <a:rPr lang="en-US" sz="1600" b="1" dirty="0" err="1" smtClean="0">
                <a:solidFill>
                  <a:schemeClr val="tx1"/>
                </a:solidFill>
              </a:rPr>
              <a:t>adha</a:t>
            </a:r>
            <a:r>
              <a:rPr lang="en-US" sz="1600" b="1" dirty="0" smtClean="0">
                <a:solidFill>
                  <a:schemeClr val="tx1"/>
                </a:solidFill>
              </a:rPr>
              <a:t>"</a:t>
            </a:r>
          </a:p>
          <a:p>
            <a:r>
              <a:rPr lang="en-US" sz="1600" b="1" dirty="0" smtClean="0">
                <a:solidFill>
                  <a:schemeClr val="tx1"/>
                </a:solidFill>
              </a:rPr>
              <a:t/>
            </a:r>
            <a:br>
              <a:rPr lang="en-US" sz="1600" b="1" dirty="0" smtClean="0">
                <a:solidFill>
                  <a:schemeClr val="tx1"/>
                </a:solidFill>
              </a:rPr>
            </a:br>
            <a:r>
              <a:rPr lang="en-US" sz="1600" b="1" dirty="0" smtClean="0">
                <a:solidFill>
                  <a:schemeClr val="tx1"/>
                </a:solidFill>
              </a:rPr>
              <a:t>(</a:t>
            </a:r>
            <a:r>
              <a:rPr lang="en-US" sz="1600" b="1" dirty="0" err="1" smtClean="0">
                <a:solidFill>
                  <a:schemeClr val="tx1"/>
                </a:solidFill>
              </a:rPr>
              <a:t>Diriwayatkan</a:t>
            </a:r>
            <a:r>
              <a:rPr lang="en-US" sz="1600" b="1" dirty="0" smtClean="0">
                <a:solidFill>
                  <a:schemeClr val="tx1"/>
                </a:solidFill>
              </a:rPr>
              <a:t> </a:t>
            </a:r>
            <a:r>
              <a:rPr lang="en-US" sz="1600" b="1" dirty="0" err="1" smtClean="0">
                <a:solidFill>
                  <a:schemeClr val="tx1"/>
                </a:solidFill>
              </a:rPr>
              <a:t>oleh</a:t>
            </a:r>
            <a:r>
              <a:rPr lang="en-US" sz="1600" b="1" dirty="0" smtClean="0">
                <a:solidFill>
                  <a:schemeClr val="tx1"/>
                </a:solidFill>
              </a:rPr>
              <a:t> Abu </a:t>
            </a:r>
            <a:r>
              <a:rPr lang="en-US" sz="1600" b="1" dirty="0" err="1" smtClean="0">
                <a:solidFill>
                  <a:schemeClr val="tx1"/>
                </a:solidFill>
              </a:rPr>
              <a:t>Daud</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bab</a:t>
            </a:r>
            <a:r>
              <a:rPr lang="en-US" sz="1600" b="1" dirty="0" smtClean="0">
                <a:solidFill>
                  <a:schemeClr val="tx1"/>
                </a:solidFill>
              </a:rPr>
              <a:t> </a:t>
            </a:r>
            <a:r>
              <a:rPr lang="en-US" sz="1600" b="1" dirty="0" err="1" smtClean="0">
                <a:solidFill>
                  <a:schemeClr val="tx1"/>
                </a:solidFill>
              </a:rPr>
              <a:t>shiyam</a:t>
            </a:r>
            <a:r>
              <a:rPr lang="en-US" sz="1600" b="1" dirty="0" smtClean="0">
                <a:solidFill>
                  <a:schemeClr val="tx1"/>
                </a:solidFill>
              </a:rPr>
              <a:t> (2324), at-</a:t>
            </a:r>
            <a:r>
              <a:rPr lang="en-US" sz="1600" b="1" dirty="0" err="1" smtClean="0">
                <a:solidFill>
                  <a:schemeClr val="tx1"/>
                </a:solidFill>
              </a:rPr>
              <a:t>Tirmidzi</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bab</a:t>
            </a:r>
            <a:r>
              <a:rPr lang="en-US" sz="1600" b="1" dirty="0" smtClean="0">
                <a:solidFill>
                  <a:schemeClr val="tx1"/>
                </a:solidFill>
              </a:rPr>
              <a:t> </a:t>
            </a:r>
            <a:r>
              <a:rPr lang="en-US" sz="1600" b="1" dirty="0" err="1" smtClean="0">
                <a:solidFill>
                  <a:schemeClr val="tx1"/>
                </a:solidFill>
              </a:rPr>
              <a:t>shoum</a:t>
            </a:r>
            <a:r>
              <a:rPr lang="en-US" sz="1600" b="1" dirty="0" smtClean="0">
                <a:solidFill>
                  <a:schemeClr val="tx1"/>
                </a:solidFill>
              </a:rPr>
              <a:t>, </a:t>
            </a:r>
            <a:r>
              <a:rPr lang="en-US" sz="1600" b="1" dirty="0" err="1" smtClean="0">
                <a:solidFill>
                  <a:schemeClr val="tx1"/>
                </a:solidFill>
              </a:rPr>
              <a:t>Ibn</a:t>
            </a:r>
            <a:r>
              <a:rPr lang="en-US" sz="1600" b="1" dirty="0" smtClean="0">
                <a:solidFill>
                  <a:schemeClr val="tx1"/>
                </a:solidFill>
              </a:rPr>
              <a:t> </a:t>
            </a:r>
            <a:r>
              <a:rPr lang="en-US" sz="1600" b="1" dirty="0" err="1" smtClean="0">
                <a:solidFill>
                  <a:schemeClr val="tx1"/>
                </a:solidFill>
              </a:rPr>
              <a:t>Majah</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bab</a:t>
            </a:r>
            <a:r>
              <a:rPr lang="en-US" sz="1600" b="1" dirty="0" smtClean="0">
                <a:solidFill>
                  <a:schemeClr val="tx1"/>
                </a:solidFill>
              </a:rPr>
              <a:t> ash-</a:t>
            </a:r>
            <a:r>
              <a:rPr lang="en-US" sz="1600" b="1" dirty="0" err="1" smtClean="0">
                <a:solidFill>
                  <a:schemeClr val="tx1"/>
                </a:solidFill>
              </a:rPr>
              <a:t>shiyam</a:t>
            </a:r>
            <a:r>
              <a:rPr lang="en-US" sz="1600" b="1" dirty="0" smtClean="0">
                <a:solidFill>
                  <a:schemeClr val="tx1"/>
                </a:solidFill>
              </a:rPr>
              <a:t>, </a:t>
            </a:r>
            <a:r>
              <a:rPr lang="en-US" sz="1600" b="1" dirty="0" err="1" smtClean="0">
                <a:solidFill>
                  <a:schemeClr val="tx1"/>
                </a:solidFill>
              </a:rPr>
              <a:t>dll</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Abu </a:t>
            </a:r>
            <a:r>
              <a:rPr lang="en-US" sz="1600" b="1" dirty="0" err="1" smtClean="0">
                <a:solidFill>
                  <a:schemeClr val="tx1"/>
                </a:solidFill>
              </a:rPr>
              <a:t>Hurayrah</a:t>
            </a:r>
            <a:r>
              <a:rPr lang="en-US" sz="1600" b="1" dirty="0" smtClean="0">
                <a:solidFill>
                  <a:schemeClr val="tx1"/>
                </a:solidFill>
              </a:rPr>
              <a:t> </a:t>
            </a:r>
            <a:r>
              <a:rPr lang="en-US" sz="1600" b="1" dirty="0" err="1" smtClean="0">
                <a:solidFill>
                  <a:schemeClr val="tx1"/>
                </a:solidFill>
              </a:rPr>
              <a:t>ra</a:t>
            </a:r>
            <a:r>
              <a:rPr lang="en-US" sz="1600" b="1" dirty="0" smtClean="0">
                <a:solidFill>
                  <a:schemeClr val="tx1"/>
                </a:solidFill>
              </a:rPr>
              <a:t>. </a:t>
            </a:r>
            <a:r>
              <a:rPr lang="en-US" sz="1600" b="1" dirty="0" err="1" smtClean="0">
                <a:solidFill>
                  <a:schemeClr val="tx1"/>
                </a:solidFill>
              </a:rPr>
              <a:t>Ibnu</a:t>
            </a:r>
            <a:r>
              <a:rPr lang="en-US" sz="1600" b="1" dirty="0" smtClean="0">
                <a:solidFill>
                  <a:schemeClr val="tx1"/>
                </a:solidFill>
              </a:rPr>
              <a:t> </a:t>
            </a:r>
            <a:r>
              <a:rPr lang="en-US" sz="1600" b="1" dirty="0" err="1" smtClean="0">
                <a:solidFill>
                  <a:schemeClr val="tx1"/>
                </a:solidFill>
              </a:rPr>
              <a:t>Katsir</a:t>
            </a:r>
            <a:r>
              <a:rPr lang="en-US" sz="1600" b="1" dirty="0" smtClean="0">
                <a:solidFill>
                  <a:schemeClr val="tx1"/>
                </a:solidFill>
              </a:rPr>
              <a:t> </a:t>
            </a:r>
            <a:r>
              <a:rPr lang="en-US" sz="1600" b="1" dirty="0" err="1" smtClean="0">
                <a:solidFill>
                  <a:schemeClr val="tx1"/>
                </a:solidFill>
              </a:rPr>
              <a:t>menilai</a:t>
            </a:r>
            <a:r>
              <a:rPr lang="en-US" sz="1600" b="1" dirty="0" smtClean="0">
                <a:solidFill>
                  <a:schemeClr val="tx1"/>
                </a:solidFill>
              </a:rPr>
              <a:t> </a:t>
            </a:r>
            <a:r>
              <a:rPr lang="en-US" sz="1600" b="1" dirty="0" err="1" smtClean="0">
                <a:solidFill>
                  <a:schemeClr val="tx1"/>
                </a:solidFill>
              </a:rPr>
              <a:t>hadits</a:t>
            </a:r>
            <a:r>
              <a:rPr lang="en-US" sz="1600" b="1" dirty="0" smtClean="0">
                <a:solidFill>
                  <a:schemeClr val="tx1"/>
                </a:solidFill>
              </a:rPr>
              <a:t> </a:t>
            </a:r>
            <a:r>
              <a:rPr lang="en-US" sz="1600" b="1" dirty="0" err="1" smtClean="0">
                <a:solidFill>
                  <a:schemeClr val="tx1"/>
                </a:solidFill>
              </a:rPr>
              <a:t>tersebut</a:t>
            </a:r>
            <a:r>
              <a:rPr lang="en-US" sz="1600" b="1" dirty="0" smtClean="0">
                <a:solidFill>
                  <a:schemeClr val="tx1"/>
                </a:solidFill>
              </a:rPr>
              <a:t> </a:t>
            </a:r>
            <a:r>
              <a:rPr lang="en-US" sz="1600" b="1" dirty="0" err="1" smtClean="0">
                <a:solidFill>
                  <a:schemeClr val="tx1"/>
                </a:solidFill>
              </a:rPr>
              <a:t>sahih</a:t>
            </a:r>
            <a:r>
              <a:rPr lang="en-US" sz="1600" b="1" dirty="0" smtClean="0">
                <a:solidFill>
                  <a:schemeClr val="tx1"/>
                </a:solidFill>
              </a:rPr>
              <a:t>, </a:t>
            </a:r>
            <a:r>
              <a:rPr lang="en-US" sz="1600" b="1" dirty="0" err="1" smtClean="0">
                <a:solidFill>
                  <a:schemeClr val="tx1"/>
                </a:solidFill>
              </a:rPr>
              <a:t>sementara</a:t>
            </a:r>
            <a:r>
              <a:rPr lang="en-US" sz="1600" b="1" dirty="0" smtClean="0">
                <a:solidFill>
                  <a:schemeClr val="tx1"/>
                </a:solidFill>
              </a:rPr>
              <a:t> al-</a:t>
            </a:r>
            <a:r>
              <a:rPr lang="en-US" sz="1600" b="1" dirty="0" err="1" smtClean="0">
                <a:solidFill>
                  <a:schemeClr val="tx1"/>
                </a:solidFill>
              </a:rPr>
              <a:t>Albani</a:t>
            </a:r>
            <a:r>
              <a:rPr lang="en-US" sz="1600" b="1" dirty="0" smtClean="0">
                <a:solidFill>
                  <a:schemeClr val="tx1"/>
                </a:solidFill>
              </a:rPr>
              <a:t> </a:t>
            </a:r>
            <a:r>
              <a:rPr lang="en-US" sz="1600" b="1" dirty="0" err="1" smtClean="0">
                <a:solidFill>
                  <a:schemeClr val="tx1"/>
                </a:solidFill>
              </a:rPr>
              <a:t>menilainya</a:t>
            </a:r>
            <a:r>
              <a:rPr lang="en-US" sz="1600" b="1" dirty="0" smtClean="0">
                <a:solidFill>
                  <a:schemeClr val="tx1"/>
                </a:solidFill>
              </a:rPr>
              <a:t> </a:t>
            </a:r>
            <a:r>
              <a:rPr lang="en-US" sz="1600" b="1" dirty="0" err="1" smtClean="0">
                <a:solidFill>
                  <a:schemeClr val="tx1"/>
                </a:solidFill>
              </a:rPr>
              <a:t>hasan</a:t>
            </a:r>
            <a:r>
              <a:rPr lang="en-US" sz="1600" b="1" dirty="0" smtClean="0">
                <a:solidFill>
                  <a:schemeClr val="tx1"/>
                </a:solidFill>
              </a:rPr>
              <a:t>) </a:t>
            </a:r>
          </a:p>
          <a:p>
            <a:r>
              <a:rPr lang="ar-AE" sz="1600" b="1" dirty="0" smtClean="0">
                <a:solidFill>
                  <a:schemeClr val="tx1"/>
                </a:solidFill>
              </a:rPr>
              <a:t/>
            </a:r>
            <a:br>
              <a:rPr lang="ar-AE" sz="1600" b="1" dirty="0" smtClean="0">
                <a:solidFill>
                  <a:schemeClr val="tx1"/>
                </a:solidFill>
              </a:rPr>
            </a:br>
            <a:r>
              <a:rPr lang="ar-AE" sz="1600" b="1" dirty="0" smtClean="0">
                <a:solidFill>
                  <a:schemeClr val="tx1"/>
                </a:solidFill>
              </a:rPr>
              <a:t>-  أخرجه أبو داود في الصيام (2324)، والترمذي في الصوم (697)، وابن ماجه في الصيام (1660)، وعبد الرزاق في المصنف (7304)، والدارقطني (35)، والبيهقي (6378)، من حديث أبي هريرة رضي الله عنه. وصححه ابن كثير في "إرشاد الفقيه" (1/280)، وحسنه الألباني في "الإرواء" (4/13)</a:t>
            </a:r>
          </a:p>
          <a:p>
            <a:endParaRPr lang="en-US" sz="1600" b="1" dirty="0" smtClean="0">
              <a:solidFill>
                <a:schemeClr val="tx1"/>
              </a:solidFill>
            </a:endParaRPr>
          </a:p>
          <a:p>
            <a:endParaRPr lang="en-US" sz="16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1" end="1"/>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1000"/>
                                        <p:tgtEl>
                                          <p:spTgt spid="5">
                                            <p:txEl>
                                              <p:pRg st="3" end="3"/>
                                            </p:txEl>
                                          </p:spTgt>
                                        </p:tgtEl>
                                      </p:cBhvr>
                                    </p:animEffect>
                                    <p:anim calcmode="lin" valueType="num">
                                      <p:cBhvr>
                                        <p:cTn id="1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fade">
                                      <p:cBhvr>
                                        <p:cTn id="21" dur="1000"/>
                                        <p:tgtEl>
                                          <p:spTgt spid="5">
                                            <p:txEl>
                                              <p:pRg st="5" end="5"/>
                                            </p:txEl>
                                          </p:spTgt>
                                        </p:tgtEl>
                                      </p:cBhvr>
                                    </p:animEffect>
                                    <p:anim calcmode="lin" valueType="num">
                                      <p:cBhvr>
                                        <p:cTn id="22"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fade">
                                      <p:cBhvr>
                                        <p:cTn id="29" dur="1000"/>
                                        <p:tgtEl>
                                          <p:spTgt spid="5">
                                            <p:txEl>
                                              <p:pRg st="7" end="7"/>
                                            </p:txEl>
                                          </p:spTgt>
                                        </p:tgtEl>
                                      </p:cBhvr>
                                    </p:animEffect>
                                    <p:anim calcmode="lin" valueType="num">
                                      <p:cBhvr>
                                        <p:cTn id="3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5">
                                            <p:txEl>
                                              <p:pRg st="7" end="7"/>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nodeType="click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1000"/>
                                        <p:tgtEl>
                                          <p:spTgt spid="5">
                                            <p:txEl>
                                              <p:pRg st="8" end="8"/>
                                            </p:txEl>
                                          </p:spTgt>
                                        </p:tgtEl>
                                      </p:cBhvr>
                                    </p:animEffect>
                                    <p:anim calcmode="lin" valueType="num">
                                      <p:cBhvr>
                                        <p:cTn id="38"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5">
                                            <p:txEl>
                                              <p:pRg st="8" end="8"/>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5">
                                            <p:txEl>
                                              <p:pRg st="8" end="8"/>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fade">
                                      <p:cBhvr>
                                        <p:cTn id="43" dur="1000"/>
                                        <p:tgtEl>
                                          <p:spTgt spid="5">
                                            <p:txEl>
                                              <p:pRg st="9" end="9"/>
                                            </p:txEl>
                                          </p:spTgt>
                                        </p:tgtEl>
                                      </p:cBhvr>
                                    </p:animEffect>
                                    <p:anim calcmode="lin" valueType="num">
                                      <p:cBhvr>
                                        <p:cTn id="44" dur="1000" fill="hold"/>
                                        <p:tgtEl>
                                          <p:spTgt spid="5">
                                            <p:txEl>
                                              <p:pRg st="9" end="9"/>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5">
                                            <p:txEl>
                                              <p:pRg st="9" end="9"/>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5">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72100"/>
            <a:ext cx="7772400" cy="1470025"/>
          </a:xfrm>
        </p:spPr>
        <p:txBody>
          <a:bodyPr>
            <a:normAutofit/>
          </a:bodyPr>
          <a:lstStyle/>
          <a:p>
            <a:r>
              <a:rPr lang="en-US" sz="5400" b="1" dirty="0" err="1" smtClean="0">
                <a:solidFill>
                  <a:srgbClr val="002060"/>
                </a:solidFill>
              </a:rPr>
              <a:t>Sekian</a:t>
            </a:r>
            <a:endParaRPr lang="en-US" sz="5400" b="1" dirty="0">
              <a:solidFill>
                <a:srgbClr val="002060"/>
              </a:solidFill>
            </a:endParaRPr>
          </a:p>
        </p:txBody>
      </p:sp>
      <p:sp>
        <p:nvSpPr>
          <p:cNvPr id="5" name="Subtitle 4"/>
          <p:cNvSpPr>
            <a:spLocks noGrp="1"/>
          </p:cNvSpPr>
          <p:nvPr>
            <p:ph type="subTitle" idx="1"/>
          </p:nvPr>
        </p:nvSpPr>
        <p:spPr>
          <a:xfrm>
            <a:off x="1371600" y="257175"/>
            <a:ext cx="6400800" cy="1752600"/>
          </a:xfrm>
        </p:spPr>
        <p:txBody>
          <a:bodyPr>
            <a:noAutofit/>
          </a:bodyPr>
          <a:lstStyle/>
          <a:p>
            <a:r>
              <a:rPr lang="en-US" sz="1600" b="1" dirty="0" smtClean="0">
                <a:solidFill>
                  <a:schemeClr val="tx1"/>
                </a:solidFill>
              </a:rPr>
              <a:t>Dr. Yusuf </a:t>
            </a:r>
            <a:r>
              <a:rPr lang="en-US" sz="1600" b="1" dirty="0" err="1" smtClean="0">
                <a:solidFill>
                  <a:schemeClr val="tx1"/>
                </a:solidFill>
              </a:rPr>
              <a:t>Qaradhawi</a:t>
            </a:r>
            <a:r>
              <a:rPr lang="en-US" sz="1600" b="1" dirty="0" smtClean="0">
                <a:solidFill>
                  <a:schemeClr val="tx1"/>
                </a:solidFill>
              </a:rPr>
              <a:t> </a:t>
            </a:r>
            <a:r>
              <a:rPr lang="en-US" sz="1600" b="1" dirty="0" err="1" smtClean="0">
                <a:solidFill>
                  <a:schemeClr val="tx1"/>
                </a:solidFill>
              </a:rPr>
              <a:t>berendapat</a:t>
            </a:r>
            <a:r>
              <a:rPr lang="en-US" sz="1600" b="1" dirty="0" smtClean="0">
                <a:solidFill>
                  <a:schemeClr val="tx1"/>
                </a:solidFill>
              </a:rPr>
              <a:t>, </a:t>
            </a:r>
            <a:r>
              <a:rPr lang="en-US" sz="1600" b="1" dirty="0" err="1" smtClean="0">
                <a:solidFill>
                  <a:schemeClr val="tx1"/>
                </a:solidFill>
              </a:rPr>
              <a:t>jika</a:t>
            </a:r>
            <a:r>
              <a:rPr lang="en-US" sz="1600" b="1" dirty="0" smtClean="0">
                <a:solidFill>
                  <a:schemeClr val="tx1"/>
                </a:solidFill>
              </a:rPr>
              <a:t> </a:t>
            </a:r>
            <a:r>
              <a:rPr lang="en-US" sz="1600" b="1" dirty="0" err="1" smtClean="0">
                <a:solidFill>
                  <a:schemeClr val="tx1"/>
                </a:solidFill>
              </a:rPr>
              <a:t>kaum</a:t>
            </a:r>
            <a:r>
              <a:rPr lang="en-US" sz="1600" b="1" dirty="0" smtClean="0">
                <a:solidFill>
                  <a:schemeClr val="tx1"/>
                </a:solidFill>
              </a:rPr>
              <a:t> Muslim </a:t>
            </a:r>
            <a:r>
              <a:rPr lang="en-US" sz="1600" b="1" dirty="0" err="1" smtClean="0">
                <a:solidFill>
                  <a:schemeClr val="tx1"/>
                </a:solidFill>
              </a:rPr>
              <a:t>tidak</a:t>
            </a:r>
            <a:r>
              <a:rPr lang="en-US" sz="1600" b="1" dirty="0" smtClean="0">
                <a:solidFill>
                  <a:schemeClr val="tx1"/>
                </a:solidFill>
              </a:rPr>
              <a:t> </a:t>
            </a:r>
            <a:r>
              <a:rPr lang="en-US" sz="1600" b="1" dirty="0" err="1" smtClean="0">
                <a:solidFill>
                  <a:schemeClr val="tx1"/>
                </a:solidFill>
              </a:rPr>
              <a:t>mampu</a:t>
            </a:r>
            <a:r>
              <a:rPr lang="en-US" sz="1600" b="1" dirty="0" smtClean="0">
                <a:solidFill>
                  <a:schemeClr val="tx1"/>
                </a:solidFill>
              </a:rPr>
              <a:t> </a:t>
            </a:r>
            <a:r>
              <a:rPr lang="en-US" sz="1600" b="1" dirty="0" err="1" smtClean="0">
                <a:solidFill>
                  <a:schemeClr val="tx1"/>
                </a:solidFill>
              </a:rPr>
              <a:t>mencapai</a:t>
            </a:r>
            <a:r>
              <a:rPr lang="en-US" sz="1600" b="1" dirty="0" smtClean="0">
                <a:solidFill>
                  <a:schemeClr val="tx1"/>
                </a:solidFill>
              </a:rPr>
              <a:t> </a:t>
            </a:r>
            <a:r>
              <a:rPr lang="en-US" sz="1600" b="1" dirty="0" err="1" smtClean="0">
                <a:solidFill>
                  <a:schemeClr val="tx1"/>
                </a:solidFill>
              </a:rPr>
              <a:t>kesepakatan</a:t>
            </a:r>
            <a:r>
              <a:rPr lang="en-US" sz="1600" b="1" dirty="0" smtClean="0">
                <a:solidFill>
                  <a:schemeClr val="tx1"/>
                </a:solidFill>
              </a:rPr>
              <a:t> </a:t>
            </a:r>
            <a:r>
              <a:rPr lang="en-US" sz="1600" b="1" dirty="0" err="1" smtClean="0">
                <a:solidFill>
                  <a:schemeClr val="tx1"/>
                </a:solidFill>
              </a:rPr>
              <a:t>pada</a:t>
            </a:r>
            <a:r>
              <a:rPr lang="en-US" sz="1600" b="1" dirty="0" smtClean="0">
                <a:solidFill>
                  <a:schemeClr val="tx1"/>
                </a:solidFill>
              </a:rPr>
              <a:t> </a:t>
            </a:r>
            <a:r>
              <a:rPr lang="en-US" sz="1600" b="1" dirty="0" err="1" smtClean="0">
                <a:solidFill>
                  <a:schemeClr val="tx1"/>
                </a:solidFill>
              </a:rPr>
              <a:t>tingkat</a:t>
            </a:r>
            <a:r>
              <a:rPr lang="en-US" sz="1600" b="1" dirty="0" smtClean="0">
                <a:solidFill>
                  <a:schemeClr val="tx1"/>
                </a:solidFill>
              </a:rPr>
              <a:t> global, minimal </a:t>
            </a:r>
            <a:r>
              <a:rPr lang="en-US" sz="1600" b="1" dirty="0" err="1" smtClean="0">
                <a:solidFill>
                  <a:schemeClr val="tx1"/>
                </a:solidFill>
              </a:rPr>
              <a:t>mereka</a:t>
            </a:r>
            <a:r>
              <a:rPr lang="en-US" sz="1600" b="1" dirty="0" smtClean="0">
                <a:solidFill>
                  <a:schemeClr val="tx1"/>
                </a:solidFill>
              </a:rPr>
              <a:t> </a:t>
            </a:r>
            <a:r>
              <a:rPr lang="en-US" sz="1600" b="1" dirty="0" err="1" smtClean="0">
                <a:solidFill>
                  <a:schemeClr val="tx1"/>
                </a:solidFill>
              </a:rPr>
              <a:t>wajib</a:t>
            </a:r>
            <a:r>
              <a:rPr lang="en-US" sz="1600" b="1" dirty="0" smtClean="0">
                <a:solidFill>
                  <a:schemeClr val="tx1"/>
                </a:solidFill>
              </a:rPr>
              <a:t> </a:t>
            </a:r>
            <a:r>
              <a:rPr lang="en-US" sz="1600" b="1" dirty="0" err="1" smtClean="0">
                <a:solidFill>
                  <a:schemeClr val="tx1"/>
                </a:solidFill>
              </a:rPr>
              <a:t>berobsesi</a:t>
            </a:r>
            <a:r>
              <a:rPr lang="en-US" sz="1600" b="1" dirty="0" smtClean="0">
                <a:solidFill>
                  <a:schemeClr val="tx1"/>
                </a:solidFill>
              </a:rPr>
              <a:t> </a:t>
            </a:r>
            <a:r>
              <a:rPr lang="en-US" sz="1600" b="1" dirty="0" err="1" smtClean="0">
                <a:solidFill>
                  <a:schemeClr val="tx1"/>
                </a:solidFill>
              </a:rPr>
              <a:t>untuk</a:t>
            </a:r>
            <a:r>
              <a:rPr lang="en-US" sz="1600" b="1" dirty="0" smtClean="0">
                <a:solidFill>
                  <a:schemeClr val="tx1"/>
                </a:solidFill>
              </a:rPr>
              <a:t> </a:t>
            </a:r>
            <a:r>
              <a:rPr lang="en-US" sz="1600" b="1" dirty="0" err="1" smtClean="0">
                <a:solidFill>
                  <a:schemeClr val="tx1"/>
                </a:solidFill>
              </a:rPr>
              <a:t>bersatu</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satu</a:t>
            </a:r>
            <a:r>
              <a:rPr lang="en-US" sz="1600" b="1" dirty="0" smtClean="0">
                <a:solidFill>
                  <a:schemeClr val="tx1"/>
                </a:solidFill>
              </a:rPr>
              <a:t> </a:t>
            </a:r>
            <a:r>
              <a:rPr lang="en-US" sz="1600" b="1" dirty="0" err="1" smtClean="0">
                <a:solidFill>
                  <a:schemeClr val="tx1"/>
                </a:solidFill>
              </a:rPr>
              <a:t>kawasan</a:t>
            </a:r>
            <a:r>
              <a:rPr lang="en-US" sz="1600" b="1" dirty="0" smtClean="0">
                <a:solidFill>
                  <a:schemeClr val="tx1"/>
                </a:solidFill>
              </a:rPr>
              <a:t>. Dan </a:t>
            </a:r>
            <a:r>
              <a:rPr lang="en-US" sz="1600" b="1" dirty="0" err="1" smtClean="0">
                <a:solidFill>
                  <a:schemeClr val="tx1"/>
                </a:solidFill>
              </a:rPr>
              <a:t>tidak</a:t>
            </a:r>
            <a:r>
              <a:rPr lang="en-US" sz="1600" b="1" dirty="0" smtClean="0">
                <a:solidFill>
                  <a:schemeClr val="tx1"/>
                </a:solidFill>
              </a:rPr>
              <a:t> </a:t>
            </a:r>
            <a:r>
              <a:rPr lang="en-US" sz="1600" b="1" dirty="0" err="1" smtClean="0">
                <a:solidFill>
                  <a:schemeClr val="tx1"/>
                </a:solidFill>
              </a:rPr>
              <a:t>boleh</a:t>
            </a:r>
            <a:r>
              <a:rPr lang="en-US" sz="1600" b="1" dirty="0" smtClean="0">
                <a:solidFill>
                  <a:schemeClr val="tx1"/>
                </a:solidFill>
              </a:rPr>
              <a:t> </a:t>
            </a:r>
            <a:r>
              <a:rPr lang="en-US" sz="1600" b="1" dirty="0" err="1" smtClean="0">
                <a:solidFill>
                  <a:schemeClr val="tx1"/>
                </a:solidFill>
              </a:rPr>
              <a:t>terjadi</a:t>
            </a:r>
            <a:r>
              <a:rPr lang="en-US" sz="1600" b="1" dirty="0" smtClean="0">
                <a:solidFill>
                  <a:schemeClr val="tx1"/>
                </a:solidFill>
              </a:rPr>
              <a:t> </a:t>
            </a:r>
            <a:r>
              <a:rPr lang="en-US" sz="1600" b="1" dirty="0" err="1" smtClean="0">
                <a:solidFill>
                  <a:schemeClr val="tx1"/>
                </a:solidFill>
              </a:rPr>
              <a:t>di</a:t>
            </a:r>
            <a:r>
              <a:rPr lang="en-US" sz="1600" b="1" dirty="0" smtClean="0">
                <a:solidFill>
                  <a:schemeClr val="tx1"/>
                </a:solidFill>
              </a:rPr>
              <a:t> </a:t>
            </a:r>
            <a:r>
              <a:rPr lang="en-US" sz="1600" b="1" dirty="0" err="1" smtClean="0">
                <a:solidFill>
                  <a:schemeClr val="tx1"/>
                </a:solidFill>
              </a:rPr>
              <a:t>satu</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a:t>
            </a:r>
            <a:r>
              <a:rPr lang="en-US" sz="1600" b="1" dirty="0" err="1" smtClean="0">
                <a:solidFill>
                  <a:schemeClr val="tx1"/>
                </a:solidFill>
              </a:rPr>
              <a:t>atau</a:t>
            </a:r>
            <a:r>
              <a:rPr lang="en-US" sz="1600" b="1" dirty="0" smtClean="0">
                <a:solidFill>
                  <a:schemeClr val="tx1"/>
                </a:solidFill>
              </a:rPr>
              <a:t> </a:t>
            </a:r>
            <a:r>
              <a:rPr lang="en-US" sz="1600" b="1" dirty="0" err="1" smtClean="0">
                <a:solidFill>
                  <a:schemeClr val="tx1"/>
                </a:solidFill>
              </a:rPr>
              <a:t>satu</a:t>
            </a:r>
            <a:r>
              <a:rPr lang="en-US" sz="1600" b="1" dirty="0" smtClean="0">
                <a:solidFill>
                  <a:schemeClr val="tx1"/>
                </a:solidFill>
              </a:rPr>
              <a:t> </a:t>
            </a:r>
            <a:r>
              <a:rPr lang="en-US" sz="1600" b="1" dirty="0" err="1" smtClean="0">
                <a:solidFill>
                  <a:schemeClr val="tx1"/>
                </a:solidFill>
              </a:rPr>
              <a:t>kota</a:t>
            </a:r>
            <a:r>
              <a:rPr lang="en-US" sz="1600" b="1" dirty="0" smtClean="0">
                <a:solidFill>
                  <a:schemeClr val="tx1"/>
                </a:solidFill>
              </a:rPr>
              <a:t> </a:t>
            </a:r>
            <a:r>
              <a:rPr lang="en-US" sz="1600" b="1" dirty="0" err="1" smtClean="0">
                <a:solidFill>
                  <a:schemeClr val="tx1"/>
                </a:solidFill>
              </a:rPr>
              <a:t>kaum</a:t>
            </a:r>
            <a:r>
              <a:rPr lang="en-US" sz="1600" b="1" dirty="0" smtClean="0">
                <a:solidFill>
                  <a:schemeClr val="tx1"/>
                </a:solidFill>
              </a:rPr>
              <a:t> Muslim </a:t>
            </a:r>
            <a:r>
              <a:rPr lang="en-US" sz="1600" b="1" dirty="0" err="1" smtClean="0">
                <a:solidFill>
                  <a:schemeClr val="tx1"/>
                </a:solidFill>
              </a:rPr>
              <a:t>terpecah-pecah</a:t>
            </a:r>
            <a:r>
              <a:rPr lang="en-US" sz="1600" b="1" dirty="0" smtClean="0">
                <a:solidFill>
                  <a:schemeClr val="tx1"/>
                </a:solidFill>
              </a:rPr>
              <a:t>; </a:t>
            </a:r>
            <a:r>
              <a:rPr lang="en-US" sz="1600" b="1" dirty="0" err="1" smtClean="0">
                <a:solidFill>
                  <a:schemeClr val="tx1"/>
                </a:solidFill>
              </a:rPr>
              <a:t>berbeda</a:t>
            </a:r>
            <a:r>
              <a:rPr lang="en-US" sz="1600" b="1" dirty="0" smtClean="0">
                <a:solidFill>
                  <a:schemeClr val="tx1"/>
                </a:solidFill>
              </a:rPr>
              <a:t> </a:t>
            </a:r>
            <a:r>
              <a:rPr lang="en-US" sz="1600" b="1" dirty="0" err="1" smtClean="0">
                <a:solidFill>
                  <a:schemeClr val="tx1"/>
                </a:solidFill>
              </a:rPr>
              <a:t>pendapat</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masalah</a:t>
            </a:r>
            <a:r>
              <a:rPr lang="en-US" sz="1600" b="1" dirty="0" smtClean="0">
                <a:solidFill>
                  <a:schemeClr val="tx1"/>
                </a:solidFill>
              </a:rPr>
              <a:t> </a:t>
            </a:r>
            <a:r>
              <a:rPr lang="en-US" sz="1600" b="1" dirty="0" err="1" smtClean="0">
                <a:solidFill>
                  <a:schemeClr val="tx1"/>
                </a:solidFill>
              </a:rPr>
              <a:t>penentuan</a:t>
            </a:r>
            <a:r>
              <a:rPr lang="en-US" sz="1600" b="1" dirty="0" smtClean="0">
                <a:solidFill>
                  <a:schemeClr val="tx1"/>
                </a:solidFill>
              </a:rPr>
              <a:t> </a:t>
            </a:r>
            <a:r>
              <a:rPr lang="en-US" sz="1600" b="1" dirty="0" err="1" smtClean="0">
                <a:solidFill>
                  <a:schemeClr val="tx1"/>
                </a:solidFill>
              </a:rPr>
              <a:t>awal</a:t>
            </a:r>
            <a:r>
              <a:rPr lang="en-US" sz="1600" b="1" dirty="0" smtClean="0">
                <a:solidFill>
                  <a:schemeClr val="tx1"/>
                </a:solidFill>
              </a:rPr>
              <a:t> </a:t>
            </a:r>
            <a:r>
              <a:rPr lang="en-US" sz="1600" b="1" dirty="0" err="1" smtClean="0">
                <a:solidFill>
                  <a:schemeClr val="tx1"/>
                </a:solidFill>
              </a:rPr>
              <a:t>Ramadhan</a:t>
            </a:r>
            <a:r>
              <a:rPr lang="en-US" sz="1600" b="1" dirty="0" smtClean="0">
                <a:solidFill>
                  <a:schemeClr val="tx1"/>
                </a:solidFill>
              </a:rPr>
              <a:t> </a:t>
            </a:r>
            <a:r>
              <a:rPr lang="en-US" sz="1600" b="1" dirty="0" err="1" smtClean="0">
                <a:solidFill>
                  <a:schemeClr val="tx1"/>
                </a:solidFill>
              </a:rPr>
              <a:t>atau</a:t>
            </a:r>
            <a:r>
              <a:rPr lang="en-US" sz="1600" b="1" dirty="0" smtClean="0">
                <a:solidFill>
                  <a:schemeClr val="tx1"/>
                </a:solidFill>
              </a:rPr>
              <a:t> </a:t>
            </a:r>
            <a:r>
              <a:rPr lang="en-US" sz="1600" b="1" dirty="0" err="1" smtClean="0">
                <a:solidFill>
                  <a:schemeClr val="tx1"/>
                </a:solidFill>
              </a:rPr>
              <a:t>Hari</a:t>
            </a:r>
            <a:r>
              <a:rPr lang="en-US" sz="1600" b="1" dirty="0" smtClean="0">
                <a:solidFill>
                  <a:schemeClr val="tx1"/>
                </a:solidFill>
              </a:rPr>
              <a:t> Raya. </a:t>
            </a:r>
            <a:r>
              <a:rPr lang="en-US" sz="1600" b="1" dirty="0" err="1" smtClean="0">
                <a:solidFill>
                  <a:schemeClr val="tx1"/>
                </a:solidFill>
              </a:rPr>
              <a:t>Perbedaan</a:t>
            </a:r>
            <a:r>
              <a:rPr lang="en-US" sz="1600" b="1" dirty="0" smtClean="0">
                <a:solidFill>
                  <a:schemeClr val="tx1"/>
                </a:solidFill>
              </a:rPr>
              <a:t> </a:t>
            </a:r>
            <a:r>
              <a:rPr lang="en-US" sz="1600" b="1" dirty="0" err="1" smtClean="0">
                <a:solidFill>
                  <a:schemeClr val="tx1"/>
                </a:solidFill>
              </a:rPr>
              <a:t>dalam</a:t>
            </a:r>
            <a:r>
              <a:rPr lang="en-US" sz="1600" b="1" dirty="0" smtClean="0">
                <a:solidFill>
                  <a:schemeClr val="tx1"/>
                </a:solidFill>
              </a:rPr>
              <a:t> </a:t>
            </a:r>
            <a:r>
              <a:rPr lang="en-US" sz="1600" b="1" dirty="0" err="1" smtClean="0">
                <a:solidFill>
                  <a:schemeClr val="tx1"/>
                </a:solidFill>
              </a:rPr>
              <a:t>satu</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a:t>
            </a:r>
            <a:r>
              <a:rPr lang="en-US" sz="1600" b="1" dirty="0" err="1" smtClean="0">
                <a:solidFill>
                  <a:schemeClr val="tx1"/>
                </a:solidFill>
              </a:rPr>
              <a:t>semacam</a:t>
            </a:r>
            <a:r>
              <a:rPr lang="en-US" sz="1600" b="1" dirty="0" smtClean="0">
                <a:solidFill>
                  <a:schemeClr val="tx1"/>
                </a:solidFill>
              </a:rPr>
              <a:t> </a:t>
            </a:r>
            <a:r>
              <a:rPr lang="en-US" sz="1600" b="1" dirty="0" err="1" smtClean="0">
                <a:solidFill>
                  <a:schemeClr val="tx1"/>
                </a:solidFill>
              </a:rPr>
              <a:t>itu</a:t>
            </a:r>
            <a:r>
              <a:rPr lang="en-US" sz="1600" b="1" dirty="0" smtClean="0">
                <a:solidFill>
                  <a:schemeClr val="tx1"/>
                </a:solidFill>
              </a:rPr>
              <a:t>, </a:t>
            </a:r>
            <a:r>
              <a:rPr lang="en-US" sz="1600" b="1" dirty="0" err="1" smtClean="0">
                <a:solidFill>
                  <a:schemeClr val="tx1"/>
                </a:solidFill>
              </a:rPr>
              <a:t>tidak</a:t>
            </a:r>
            <a:r>
              <a:rPr lang="en-US" sz="1600" b="1" dirty="0" smtClean="0">
                <a:solidFill>
                  <a:schemeClr val="tx1"/>
                </a:solidFill>
              </a:rPr>
              <a:t> </a:t>
            </a:r>
            <a:r>
              <a:rPr lang="en-US" sz="1600" b="1" dirty="0" err="1" smtClean="0">
                <a:solidFill>
                  <a:schemeClr val="tx1"/>
                </a:solidFill>
              </a:rPr>
              <a:t>dapat</a:t>
            </a:r>
            <a:r>
              <a:rPr lang="en-US" sz="1600" b="1" dirty="0" smtClean="0">
                <a:solidFill>
                  <a:schemeClr val="tx1"/>
                </a:solidFill>
              </a:rPr>
              <a:t> </a:t>
            </a:r>
            <a:r>
              <a:rPr lang="en-US" sz="1600" b="1" dirty="0" err="1" smtClean="0">
                <a:solidFill>
                  <a:schemeClr val="tx1"/>
                </a:solidFill>
              </a:rPr>
              <a:t>diterima</a:t>
            </a:r>
            <a:r>
              <a:rPr lang="en-US" sz="1600" b="1" dirty="0" smtClean="0">
                <a:solidFill>
                  <a:schemeClr val="tx1"/>
                </a:solidFill>
              </a:rPr>
              <a:t>. </a:t>
            </a:r>
            <a:r>
              <a:rPr lang="en-US" sz="1600" b="1" dirty="0" err="1" smtClean="0">
                <a:solidFill>
                  <a:schemeClr val="tx1"/>
                </a:solidFill>
              </a:rPr>
              <a:t>Kaum</a:t>
            </a:r>
            <a:r>
              <a:rPr lang="en-US" sz="1600" b="1" dirty="0" smtClean="0">
                <a:solidFill>
                  <a:schemeClr val="tx1"/>
                </a:solidFill>
              </a:rPr>
              <a:t> Muslim </a:t>
            </a:r>
            <a:r>
              <a:rPr lang="en-US" sz="1600" b="1" dirty="0" err="1" smtClean="0">
                <a:solidFill>
                  <a:schemeClr val="tx1"/>
                </a:solidFill>
              </a:rPr>
              <a:t>di</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a:t>
            </a:r>
            <a:r>
              <a:rPr lang="en-US" sz="1600" b="1" dirty="0" err="1" smtClean="0">
                <a:solidFill>
                  <a:schemeClr val="tx1"/>
                </a:solidFill>
              </a:rPr>
              <a:t>itu</a:t>
            </a:r>
            <a:r>
              <a:rPr lang="en-US" sz="1600" b="1" dirty="0" smtClean="0">
                <a:solidFill>
                  <a:schemeClr val="tx1"/>
                </a:solidFill>
              </a:rPr>
              <a:t> </a:t>
            </a:r>
            <a:r>
              <a:rPr lang="en-US" sz="1600" b="1" dirty="0" err="1" smtClean="0">
                <a:solidFill>
                  <a:schemeClr val="tx1"/>
                </a:solidFill>
              </a:rPr>
              <a:t>harus</a:t>
            </a:r>
            <a:r>
              <a:rPr lang="en-US" sz="1600" b="1" dirty="0" smtClean="0">
                <a:solidFill>
                  <a:schemeClr val="tx1"/>
                </a:solidFill>
              </a:rPr>
              <a:t> </a:t>
            </a:r>
            <a:r>
              <a:rPr lang="en-US" sz="1600" b="1" dirty="0" err="1" smtClean="0">
                <a:solidFill>
                  <a:schemeClr val="tx1"/>
                </a:solidFill>
              </a:rPr>
              <a:t>mengikuti</a:t>
            </a:r>
            <a:r>
              <a:rPr lang="en-US" sz="1600" b="1" dirty="0" smtClean="0">
                <a:solidFill>
                  <a:schemeClr val="tx1"/>
                </a:solidFill>
              </a:rPr>
              <a:t> </a:t>
            </a:r>
            <a:r>
              <a:rPr lang="en-US" sz="1600" b="1" dirty="0" err="1" smtClean="0">
                <a:solidFill>
                  <a:schemeClr val="tx1"/>
                </a:solidFill>
              </a:rPr>
              <a:t>keputusan</a:t>
            </a:r>
            <a:r>
              <a:rPr lang="en-US" sz="1600" b="1" dirty="0" smtClean="0">
                <a:solidFill>
                  <a:schemeClr val="tx1"/>
                </a:solidFill>
              </a:rPr>
              <a:t> </a:t>
            </a:r>
            <a:r>
              <a:rPr lang="en-US" sz="1600" b="1" dirty="0" err="1" smtClean="0">
                <a:solidFill>
                  <a:schemeClr val="tx1"/>
                </a:solidFill>
              </a:rPr>
              <a:t>pemerintahnya</a:t>
            </a:r>
            <a:r>
              <a:rPr lang="en-US" sz="1600" b="1" dirty="0" smtClean="0">
                <a:solidFill>
                  <a:schemeClr val="tx1"/>
                </a:solidFill>
              </a:rPr>
              <a:t>, </a:t>
            </a:r>
            <a:r>
              <a:rPr lang="en-US" sz="1600" b="1" dirty="0" err="1" smtClean="0">
                <a:solidFill>
                  <a:schemeClr val="tx1"/>
                </a:solidFill>
              </a:rPr>
              <a:t>meskipun</a:t>
            </a:r>
            <a:r>
              <a:rPr lang="en-US" sz="1600" b="1" dirty="0" smtClean="0">
                <a:solidFill>
                  <a:schemeClr val="tx1"/>
                </a:solidFill>
              </a:rPr>
              <a:t> </a:t>
            </a:r>
            <a:r>
              <a:rPr lang="en-US" sz="1600" b="1" dirty="0" err="1" smtClean="0">
                <a:solidFill>
                  <a:schemeClr val="tx1"/>
                </a:solidFill>
              </a:rPr>
              <a:t>berbeda</a:t>
            </a:r>
            <a:r>
              <a:rPr lang="en-US" sz="1600" b="1" dirty="0" smtClean="0">
                <a:solidFill>
                  <a:schemeClr val="tx1"/>
                </a:solidFill>
              </a:rPr>
              <a:t> </a:t>
            </a:r>
            <a:r>
              <a:rPr lang="en-US" sz="1600" b="1" dirty="0" err="1" smtClean="0">
                <a:solidFill>
                  <a:schemeClr val="tx1"/>
                </a:solidFill>
              </a:rPr>
              <a:t>dengan</a:t>
            </a:r>
            <a:r>
              <a:rPr lang="en-US" sz="1600" b="1" dirty="0" smtClean="0">
                <a:solidFill>
                  <a:schemeClr val="tx1"/>
                </a:solidFill>
              </a:rPr>
              <a:t> </a:t>
            </a:r>
            <a:r>
              <a:rPr lang="en-US" sz="1600" b="1" dirty="0" err="1" smtClean="0">
                <a:solidFill>
                  <a:schemeClr val="tx1"/>
                </a:solidFill>
              </a:rPr>
              <a:t>negara</a:t>
            </a:r>
            <a:r>
              <a:rPr lang="en-US" sz="1600" b="1" dirty="0" smtClean="0">
                <a:solidFill>
                  <a:schemeClr val="tx1"/>
                </a:solidFill>
              </a:rPr>
              <a:t> lain. </a:t>
            </a:r>
            <a:r>
              <a:rPr lang="en-US" sz="1600" b="1" dirty="0" err="1" smtClean="0">
                <a:solidFill>
                  <a:schemeClr val="tx1"/>
                </a:solidFill>
              </a:rPr>
              <a:t>Sebab</a:t>
            </a:r>
            <a:r>
              <a:rPr lang="en-US" sz="1600" b="1" dirty="0" smtClean="0">
                <a:solidFill>
                  <a:schemeClr val="tx1"/>
                </a:solidFill>
              </a:rPr>
              <a:t>, </a:t>
            </a:r>
            <a:r>
              <a:rPr lang="en-US" sz="1600" b="1" dirty="0" err="1" smtClean="0">
                <a:solidFill>
                  <a:schemeClr val="tx1"/>
                </a:solidFill>
              </a:rPr>
              <a:t>itu</a:t>
            </a:r>
            <a:r>
              <a:rPr lang="en-US" sz="1600" b="1" dirty="0" smtClean="0">
                <a:solidFill>
                  <a:schemeClr val="tx1"/>
                </a:solidFill>
              </a:rPr>
              <a:t> </a:t>
            </a:r>
            <a:r>
              <a:rPr lang="en-US" sz="1600" b="1" dirty="0" err="1" smtClean="0">
                <a:solidFill>
                  <a:schemeClr val="tx1"/>
                </a:solidFill>
              </a:rPr>
              <a:t>termasuk</a:t>
            </a:r>
            <a:r>
              <a:rPr lang="en-US" sz="1600" b="1" dirty="0" smtClean="0">
                <a:solidFill>
                  <a:schemeClr val="tx1"/>
                </a:solidFill>
              </a:rPr>
              <a:t> </a:t>
            </a:r>
            <a:r>
              <a:rPr lang="en-US" sz="1600" b="1" dirty="0" err="1" smtClean="0">
                <a:solidFill>
                  <a:schemeClr val="tx1"/>
                </a:solidFill>
              </a:rPr>
              <a:t>ketaatan</a:t>
            </a:r>
            <a:r>
              <a:rPr lang="en-US" sz="1600" b="1" dirty="0" smtClean="0">
                <a:solidFill>
                  <a:schemeClr val="tx1"/>
                </a:solidFill>
              </a:rPr>
              <a:t> </a:t>
            </a:r>
            <a:r>
              <a:rPr lang="en-US" sz="1600" b="1" dirty="0" err="1" smtClean="0">
                <a:solidFill>
                  <a:schemeClr val="tx1"/>
                </a:solidFill>
              </a:rPr>
              <a:t>terhadap</a:t>
            </a:r>
            <a:r>
              <a:rPr lang="en-US" sz="1600" b="1" dirty="0" smtClean="0">
                <a:solidFill>
                  <a:schemeClr val="tx1"/>
                </a:solidFill>
              </a:rPr>
              <a:t> yang </a:t>
            </a:r>
            <a:r>
              <a:rPr lang="en-US" sz="1600" b="1" dirty="0" err="1" smtClean="0">
                <a:solidFill>
                  <a:schemeClr val="tx1"/>
                </a:solidFill>
              </a:rPr>
              <a:t>ma'ruf</a:t>
            </a:r>
            <a:r>
              <a:rPr lang="en-US" sz="1600" b="1" dirty="0" smtClean="0">
                <a:solidFill>
                  <a:schemeClr val="tx1"/>
                </a:solidFill>
              </a:rPr>
              <a:t>.</a:t>
            </a:r>
          </a:p>
          <a:p>
            <a:endParaRPr lang="en-US" sz="1600" b="1" dirty="0" smtClean="0">
              <a:solidFill>
                <a:schemeClr val="tx1"/>
              </a:solidFill>
            </a:endParaRPr>
          </a:p>
          <a:p>
            <a:r>
              <a:rPr lang="en-US" sz="1600" b="1" dirty="0" smtClean="0">
                <a:solidFill>
                  <a:schemeClr val="tx1"/>
                </a:solidFill>
              </a:rPr>
              <a:t>(Yusuf </a:t>
            </a:r>
            <a:r>
              <a:rPr lang="en-US" sz="1600" b="1" dirty="0" err="1" smtClean="0">
                <a:solidFill>
                  <a:schemeClr val="tx1"/>
                </a:solidFill>
              </a:rPr>
              <a:t>Qaradhawi</a:t>
            </a:r>
            <a:r>
              <a:rPr lang="en-US" sz="1600" b="1" dirty="0" smtClean="0">
                <a:solidFill>
                  <a:schemeClr val="tx1"/>
                </a:solidFill>
              </a:rPr>
              <a:t>, Fatwa-Fatwa </a:t>
            </a:r>
            <a:r>
              <a:rPr lang="en-US" sz="1600" b="1" dirty="0" err="1" smtClean="0">
                <a:solidFill>
                  <a:schemeClr val="tx1"/>
                </a:solidFill>
              </a:rPr>
              <a:t>Kontemporer</a:t>
            </a:r>
            <a:r>
              <a:rPr lang="en-US" sz="1600" b="1" dirty="0" smtClean="0">
                <a:solidFill>
                  <a:schemeClr val="tx1"/>
                </a:solidFill>
              </a:rPr>
              <a:t> </a:t>
            </a:r>
            <a:r>
              <a:rPr lang="en-US" sz="1600" b="1" dirty="0" err="1" smtClean="0">
                <a:solidFill>
                  <a:schemeClr val="tx1"/>
                </a:solidFill>
              </a:rPr>
              <a:t>Jilid</a:t>
            </a:r>
            <a:r>
              <a:rPr lang="en-US" sz="1600" b="1" dirty="0" smtClean="0">
                <a:solidFill>
                  <a:schemeClr val="tx1"/>
                </a:solidFill>
              </a:rPr>
              <a:t> II (</a:t>
            </a:r>
            <a:r>
              <a:rPr lang="en-US" sz="1600" b="1" dirty="0" err="1" smtClean="0">
                <a:solidFill>
                  <a:schemeClr val="tx1"/>
                </a:solidFill>
              </a:rPr>
              <a:t>terj</a:t>
            </a:r>
            <a:r>
              <a:rPr lang="en-US" sz="1600" b="1" dirty="0" smtClean="0">
                <a:solidFill>
                  <a:schemeClr val="tx1"/>
                </a:solidFill>
              </a:rPr>
              <a:t>.), Jakarta: GIP, 1995, </a:t>
            </a:r>
            <a:r>
              <a:rPr lang="en-US" sz="1600" b="1" dirty="0" err="1" smtClean="0">
                <a:solidFill>
                  <a:schemeClr val="tx1"/>
                </a:solidFill>
              </a:rPr>
              <a:t>hal</a:t>
            </a:r>
            <a:r>
              <a:rPr lang="en-US" sz="1600" b="1" dirty="0" smtClean="0">
                <a:solidFill>
                  <a:schemeClr val="tx1"/>
                </a:solidFill>
              </a:rPr>
              <a:t>. 315).</a:t>
            </a:r>
            <a:br>
              <a:rPr lang="en-US" sz="1600" b="1" dirty="0" smtClean="0">
                <a:solidFill>
                  <a:schemeClr val="tx1"/>
                </a:solidFill>
              </a:rPr>
            </a:br>
            <a:endParaRPr lang="en-US" sz="1600" b="1" dirty="0" smtClean="0">
              <a:solidFill>
                <a:schemeClr val="tx1"/>
              </a:solidFill>
            </a:endParaRPr>
          </a:p>
          <a:p>
            <a:r>
              <a:rPr lang="en-US" sz="1600" b="1" dirty="0" err="1" smtClean="0">
                <a:solidFill>
                  <a:schemeClr val="tx1"/>
                </a:solidFill>
              </a:rPr>
              <a:t>Kaidah</a:t>
            </a:r>
            <a:r>
              <a:rPr lang="en-US" sz="1600" b="1" dirty="0" smtClean="0">
                <a:solidFill>
                  <a:schemeClr val="tx1"/>
                </a:solidFill>
              </a:rPr>
              <a:t> </a:t>
            </a:r>
            <a:r>
              <a:rPr lang="en-US" sz="1600" b="1" dirty="0" err="1" smtClean="0">
                <a:solidFill>
                  <a:schemeClr val="tx1"/>
                </a:solidFill>
              </a:rPr>
              <a:t>Ushul</a:t>
            </a:r>
            <a:r>
              <a:rPr lang="en-US" sz="1600" b="1" dirty="0" smtClean="0">
                <a:solidFill>
                  <a:schemeClr val="tx1"/>
                </a:solidFill>
              </a:rPr>
              <a:t> </a:t>
            </a:r>
            <a:r>
              <a:rPr lang="en-US" sz="1600" b="1" dirty="0" err="1" smtClean="0">
                <a:solidFill>
                  <a:schemeClr val="tx1"/>
                </a:solidFill>
              </a:rPr>
              <a:t>Fiqih</a:t>
            </a:r>
            <a:r>
              <a:rPr lang="en-US" sz="1600" b="1" dirty="0" smtClean="0">
                <a:solidFill>
                  <a:schemeClr val="tx1"/>
                </a:solidFill>
              </a:rPr>
              <a:t> </a:t>
            </a:r>
            <a:r>
              <a:rPr lang="en-US" sz="1600" b="1" dirty="0" err="1" smtClean="0">
                <a:solidFill>
                  <a:schemeClr val="tx1"/>
                </a:solidFill>
              </a:rPr>
              <a:t>menyatakan</a:t>
            </a:r>
            <a:r>
              <a:rPr lang="en-US" sz="1600" b="1" dirty="0" smtClean="0">
                <a:solidFill>
                  <a:schemeClr val="tx1"/>
                </a:solidFill>
              </a:rPr>
              <a:t>: "Al-</a:t>
            </a:r>
            <a:r>
              <a:rPr lang="en-US" sz="1600" b="1" dirty="0" err="1" smtClean="0">
                <a:solidFill>
                  <a:schemeClr val="tx1"/>
                </a:solidFill>
              </a:rPr>
              <a:t>khurûj</a:t>
            </a:r>
            <a:r>
              <a:rPr lang="en-US" sz="1600" b="1" dirty="0" smtClean="0">
                <a:solidFill>
                  <a:schemeClr val="tx1"/>
                </a:solidFill>
              </a:rPr>
              <a:t> </a:t>
            </a:r>
            <a:r>
              <a:rPr lang="en-US" sz="1600" b="1" dirty="0" err="1" smtClean="0">
                <a:solidFill>
                  <a:schemeClr val="tx1"/>
                </a:solidFill>
              </a:rPr>
              <a:t>minal</a:t>
            </a:r>
            <a:r>
              <a:rPr lang="en-US" sz="1600" b="1" dirty="0" smtClean="0">
                <a:solidFill>
                  <a:schemeClr val="tx1"/>
                </a:solidFill>
              </a:rPr>
              <a:t> </a:t>
            </a:r>
            <a:r>
              <a:rPr lang="en-US" sz="1600" b="1" dirty="0" err="1" smtClean="0">
                <a:solidFill>
                  <a:schemeClr val="tx1"/>
                </a:solidFill>
              </a:rPr>
              <a:t>khilâf</a:t>
            </a:r>
            <a:r>
              <a:rPr lang="en-US" sz="1600" b="1" dirty="0" smtClean="0">
                <a:solidFill>
                  <a:schemeClr val="tx1"/>
                </a:solidFill>
              </a:rPr>
              <a:t> </a:t>
            </a:r>
            <a:r>
              <a:rPr lang="en-US" sz="1600" b="1" dirty="0" err="1" smtClean="0">
                <a:solidFill>
                  <a:schemeClr val="tx1"/>
                </a:solidFill>
              </a:rPr>
              <a:t>mustahabbun</a:t>
            </a:r>
            <a:r>
              <a:rPr lang="en-US" sz="1600" b="1" dirty="0" smtClean="0">
                <a:solidFill>
                  <a:schemeClr val="tx1"/>
                </a:solidFill>
              </a:rPr>
              <a:t>" (</a:t>
            </a:r>
            <a:r>
              <a:rPr lang="en-US" sz="1600" b="1" dirty="0" err="1" smtClean="0">
                <a:solidFill>
                  <a:schemeClr val="tx1"/>
                </a:solidFill>
              </a:rPr>
              <a:t>Menghindar</a:t>
            </a:r>
            <a:r>
              <a:rPr lang="en-US" sz="1600" b="1" dirty="0" smtClean="0">
                <a:solidFill>
                  <a:schemeClr val="tx1"/>
                </a:solidFill>
              </a:rPr>
              <a:t> </a:t>
            </a:r>
            <a:r>
              <a:rPr lang="en-US" sz="1600" b="1" dirty="0" err="1" smtClean="0">
                <a:solidFill>
                  <a:schemeClr val="tx1"/>
                </a:solidFill>
              </a:rPr>
              <a:t>dari</a:t>
            </a:r>
            <a:r>
              <a:rPr lang="en-US" sz="1600" b="1" dirty="0" smtClean="0">
                <a:solidFill>
                  <a:schemeClr val="tx1"/>
                </a:solidFill>
              </a:rPr>
              <a:t> </a:t>
            </a:r>
            <a:r>
              <a:rPr lang="en-US" sz="1600" b="1" dirty="0" err="1" smtClean="0">
                <a:solidFill>
                  <a:schemeClr val="tx1"/>
                </a:solidFill>
              </a:rPr>
              <a:t>perpecahan</a:t>
            </a:r>
            <a:r>
              <a:rPr lang="en-US" sz="1600" b="1" dirty="0" smtClean="0">
                <a:solidFill>
                  <a:schemeClr val="tx1"/>
                </a:solidFill>
              </a:rPr>
              <a:t> </a:t>
            </a:r>
            <a:r>
              <a:rPr lang="en-US" sz="1600" b="1" dirty="0" err="1" smtClean="0">
                <a:solidFill>
                  <a:schemeClr val="tx1"/>
                </a:solidFill>
              </a:rPr>
              <a:t>itu</a:t>
            </a:r>
            <a:r>
              <a:rPr lang="en-US" sz="1600" b="1" dirty="0" smtClean="0">
                <a:solidFill>
                  <a:schemeClr val="tx1"/>
                </a:solidFill>
              </a:rPr>
              <a:t> </a:t>
            </a:r>
            <a:r>
              <a:rPr lang="en-US" sz="1600" b="1" dirty="0" err="1" smtClean="0">
                <a:solidFill>
                  <a:schemeClr val="tx1"/>
                </a:solidFill>
              </a:rPr>
              <a:t>lebih</a:t>
            </a:r>
            <a:r>
              <a:rPr lang="en-US" sz="1600" b="1" dirty="0" smtClean="0">
                <a:solidFill>
                  <a:schemeClr val="tx1"/>
                </a:solidFill>
              </a:rPr>
              <a:t> </a:t>
            </a:r>
            <a:r>
              <a:rPr lang="en-US" sz="1600" b="1" dirty="0" err="1" smtClean="0">
                <a:solidFill>
                  <a:schemeClr val="tx1"/>
                </a:solidFill>
              </a:rPr>
              <a:t>dicintai</a:t>
            </a:r>
            <a:r>
              <a:rPr lang="en-US" sz="1600" b="1" dirty="0" smtClean="0">
                <a:solidFill>
                  <a:schemeClr val="tx1"/>
                </a:solidFill>
              </a:rPr>
              <a:t> (</a:t>
            </a:r>
            <a:r>
              <a:rPr lang="en-US" sz="1600" b="1" dirty="0" err="1" smtClean="0">
                <a:solidFill>
                  <a:schemeClr val="tx1"/>
                </a:solidFill>
              </a:rPr>
              <a:t>sunnah</a:t>
            </a:r>
            <a:r>
              <a:rPr lang="en-US" sz="1600" b="1" dirty="0" smtClean="0">
                <a:solidFill>
                  <a:schemeClr val="tx1"/>
                </a:solidFill>
              </a:rPr>
              <a:t>)." </a:t>
            </a:r>
          </a:p>
          <a:p>
            <a:endParaRPr lang="en-US" sz="1600" b="1" dirty="0" smtClean="0">
              <a:solidFill>
                <a:schemeClr val="tx1"/>
              </a:solidFill>
            </a:endParaRPr>
          </a:p>
          <a:p>
            <a:r>
              <a:rPr lang="en-US" sz="1600" b="1" dirty="0" smtClean="0">
                <a:solidFill>
                  <a:schemeClr val="tx1"/>
                </a:solidFill>
              </a:rPr>
              <a:t>(</a:t>
            </a:r>
            <a:r>
              <a:rPr lang="en-US" sz="1600" b="1" dirty="0" err="1" smtClean="0">
                <a:solidFill>
                  <a:schemeClr val="tx1"/>
                </a:solidFill>
              </a:rPr>
              <a:t>Lihat</a:t>
            </a:r>
            <a:r>
              <a:rPr lang="en-US" sz="1600" b="1" dirty="0" smtClean="0">
                <a:solidFill>
                  <a:schemeClr val="tx1"/>
                </a:solidFill>
              </a:rPr>
              <a:t>, Abu </a:t>
            </a:r>
            <a:r>
              <a:rPr lang="en-US" sz="1600" b="1" dirty="0" err="1" smtClean="0">
                <a:solidFill>
                  <a:schemeClr val="tx1"/>
                </a:solidFill>
              </a:rPr>
              <a:t>Bakar</a:t>
            </a:r>
            <a:r>
              <a:rPr lang="en-US" sz="1600" b="1" dirty="0" smtClean="0">
                <a:solidFill>
                  <a:schemeClr val="tx1"/>
                </a:solidFill>
              </a:rPr>
              <a:t> al-</a:t>
            </a:r>
            <a:r>
              <a:rPr lang="en-US" sz="1600" b="1" dirty="0" err="1" smtClean="0">
                <a:solidFill>
                  <a:schemeClr val="tx1"/>
                </a:solidFill>
              </a:rPr>
              <a:t>Ahdal</a:t>
            </a:r>
            <a:r>
              <a:rPr lang="en-US" sz="1600" b="1" dirty="0" smtClean="0">
                <a:solidFill>
                  <a:schemeClr val="tx1"/>
                </a:solidFill>
              </a:rPr>
              <a:t> </a:t>
            </a:r>
            <a:r>
              <a:rPr lang="en-US" sz="1600" b="1" dirty="0" err="1" smtClean="0">
                <a:solidFill>
                  <a:schemeClr val="tx1"/>
                </a:solidFill>
              </a:rPr>
              <a:t>asy-Syafii</a:t>
            </a:r>
            <a:r>
              <a:rPr lang="en-US" sz="1600" b="1" dirty="0" smtClean="0">
                <a:solidFill>
                  <a:schemeClr val="tx1"/>
                </a:solidFill>
              </a:rPr>
              <a:t>, al-</a:t>
            </a:r>
            <a:r>
              <a:rPr lang="en-US" sz="1600" b="1" dirty="0" err="1" smtClean="0">
                <a:solidFill>
                  <a:schemeClr val="tx1"/>
                </a:solidFill>
              </a:rPr>
              <a:t>Faraid</a:t>
            </a:r>
            <a:r>
              <a:rPr lang="en-US" sz="1600" b="1" dirty="0" smtClean="0">
                <a:solidFill>
                  <a:schemeClr val="tx1"/>
                </a:solidFill>
              </a:rPr>
              <a:t> al-</a:t>
            </a:r>
            <a:r>
              <a:rPr lang="en-US" sz="1600" b="1" dirty="0" err="1" smtClean="0">
                <a:solidFill>
                  <a:schemeClr val="tx1"/>
                </a:solidFill>
              </a:rPr>
              <a:t>Bahiyah</a:t>
            </a:r>
            <a:r>
              <a:rPr lang="en-US" sz="1600" b="1" dirty="0" smtClean="0">
                <a:solidFill>
                  <a:schemeClr val="tx1"/>
                </a:solidFill>
              </a:rPr>
              <a:t> </a:t>
            </a:r>
            <a:r>
              <a:rPr lang="en-US" sz="1600" b="1" dirty="0" err="1" smtClean="0">
                <a:solidFill>
                  <a:schemeClr val="tx1"/>
                </a:solidFill>
              </a:rPr>
              <a:t>fil-Qawaid</a:t>
            </a:r>
            <a:r>
              <a:rPr lang="en-US" sz="1600" b="1" dirty="0" smtClean="0">
                <a:solidFill>
                  <a:schemeClr val="tx1"/>
                </a:solidFill>
              </a:rPr>
              <a:t> al-</a:t>
            </a:r>
            <a:r>
              <a:rPr lang="en-US" sz="1600" b="1" dirty="0" err="1" smtClean="0">
                <a:solidFill>
                  <a:schemeClr val="tx1"/>
                </a:solidFill>
              </a:rPr>
              <a:t>Fiiqhiyyah</a:t>
            </a:r>
            <a:r>
              <a:rPr lang="en-US" sz="1600" b="1" dirty="0" smtClean="0">
                <a:solidFill>
                  <a:schemeClr val="tx1"/>
                </a:solidFill>
              </a:rPr>
              <a:t>, (Semarang: </a:t>
            </a:r>
            <a:r>
              <a:rPr lang="en-US" sz="1600" b="1" dirty="0" err="1" smtClean="0">
                <a:solidFill>
                  <a:schemeClr val="tx1"/>
                </a:solidFill>
              </a:rPr>
              <a:t>Toha</a:t>
            </a:r>
            <a:r>
              <a:rPr lang="en-US" sz="1600" b="1" dirty="0" smtClean="0">
                <a:solidFill>
                  <a:schemeClr val="tx1"/>
                </a:solidFill>
              </a:rPr>
              <a:t> Putra, 1997, </a:t>
            </a:r>
            <a:r>
              <a:rPr lang="en-US" sz="1600" b="1" dirty="0" err="1" smtClean="0">
                <a:solidFill>
                  <a:schemeClr val="tx1"/>
                </a:solidFill>
              </a:rPr>
              <a:t>hal</a:t>
            </a:r>
            <a:r>
              <a:rPr lang="en-US" sz="1600" b="1" dirty="0" smtClean="0">
                <a:solidFill>
                  <a:schemeClr val="tx1"/>
                </a:solidFill>
              </a:rPr>
              <a:t>. 24, </a:t>
            </a:r>
            <a:r>
              <a:rPr lang="en-US" sz="1600" b="1" dirty="0" err="1" smtClean="0">
                <a:solidFill>
                  <a:schemeClr val="tx1"/>
                </a:solidFill>
              </a:rPr>
              <a:t>kaidah</a:t>
            </a:r>
            <a:r>
              <a:rPr lang="en-US" sz="1600" b="1" dirty="0" smtClean="0">
                <a:solidFill>
                  <a:schemeClr val="tx1"/>
                </a:solidFill>
              </a:rPr>
              <a:t> no. 12)</a:t>
            </a:r>
          </a:p>
          <a:p>
            <a:endParaRPr lang="en-US" sz="1600" b="1" dirty="0" smtClean="0">
              <a:solidFill>
                <a:schemeClr val="tx1"/>
              </a:solidFill>
            </a:endParaRPr>
          </a:p>
          <a:p>
            <a:r>
              <a:rPr lang="en-US" sz="1600" b="1" dirty="0" err="1" smtClean="0">
                <a:solidFill>
                  <a:schemeClr val="tx1"/>
                </a:solidFill>
              </a:rPr>
              <a:t>Wallahu</a:t>
            </a:r>
            <a:r>
              <a:rPr lang="en-US" sz="1600" b="1" dirty="0" smtClean="0">
                <a:solidFill>
                  <a:schemeClr val="tx1"/>
                </a:solidFill>
              </a:rPr>
              <a:t> </a:t>
            </a:r>
            <a:r>
              <a:rPr lang="en-US" sz="1600" b="1" dirty="0" err="1" smtClean="0">
                <a:solidFill>
                  <a:schemeClr val="tx1"/>
                </a:solidFill>
              </a:rPr>
              <a:t>a'lam</a:t>
            </a:r>
            <a:r>
              <a:rPr lang="en-US" sz="1600" b="1" dirty="0" smtClean="0">
                <a:solidFill>
                  <a:schemeClr val="tx1"/>
                </a:solidFill>
              </a:rPr>
              <a:t> </a:t>
            </a:r>
            <a:r>
              <a:rPr lang="en-US" sz="1600" b="1" dirty="0" err="1" smtClean="0">
                <a:solidFill>
                  <a:schemeClr val="tx1"/>
                </a:solidFill>
              </a:rPr>
              <a:t>bish-shawab</a:t>
            </a:r>
            <a:r>
              <a:rPr lang="en-US" sz="1600" b="1" dirty="0" smtClean="0">
                <a:solidFill>
                  <a:schemeClr val="tx1"/>
                </a:solidFill>
              </a:rPr>
              <a:t>,</a:t>
            </a:r>
          </a:p>
          <a:p>
            <a:r>
              <a:rPr lang="en-US" sz="1600" b="1" dirty="0" smtClean="0">
                <a:solidFill>
                  <a:schemeClr val="tx1"/>
                </a:solidFill>
              </a:rPr>
              <a:t/>
            </a:r>
            <a:br>
              <a:rPr lang="en-US" sz="1600" b="1" dirty="0" smtClean="0">
                <a:solidFill>
                  <a:schemeClr val="tx1"/>
                </a:solidFill>
              </a:rPr>
            </a:br>
            <a:endParaRPr lang="en-US" sz="1600" b="1" dirty="0" smtClean="0">
              <a:solidFill>
                <a:schemeClr val="tx1"/>
              </a:solidFill>
            </a:endParaRPr>
          </a:p>
          <a:p>
            <a:endParaRPr lang="en-US" sz="16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5">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grpId="0" nodeType="afterEffect">
                                  <p:stCondLst>
                                    <p:cond delay="50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5">
                                            <p:txEl>
                                              <p:pRg st="2" end="2"/>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7"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1000"/>
                                        <p:tgtEl>
                                          <p:spTgt spid="5">
                                            <p:txEl>
                                              <p:pRg st="3" end="3"/>
                                            </p:txEl>
                                          </p:spTgt>
                                        </p:tgtEl>
                                      </p:cBhvr>
                                    </p:animEffect>
                                    <p:anim calcmode="lin" valueType="num">
                                      <p:cBhvr>
                                        <p:cTn id="23"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4" dur="900" decel="100000" fill="hold"/>
                                        <p:tgtEl>
                                          <p:spTgt spid="5">
                                            <p:txEl>
                                              <p:pRg st="3" end="3"/>
                                            </p:txEl>
                                          </p:spTgt>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5">
                                            <p:txEl>
                                              <p:pRg st="3" end="3"/>
                                            </p:txEl>
                                          </p:spTgt>
                                        </p:tgtEl>
                                        <p:attrNameLst>
                                          <p:attrName>ppt_y</p:attrName>
                                        </p:attrNameLst>
                                      </p:cBhvr>
                                      <p:tavLst>
                                        <p:tav tm="0">
                                          <p:val>
                                            <p:strVal val="#ppt_y-.03"/>
                                          </p:val>
                                        </p:tav>
                                        <p:tav tm="100000">
                                          <p:val>
                                            <p:strVal val="#ppt_y"/>
                                          </p:val>
                                        </p:tav>
                                      </p:tavLst>
                                    </p:anim>
                                  </p:childTnLst>
                                </p:cTn>
                              </p:par>
                            </p:childTnLst>
                          </p:cTn>
                        </p:par>
                        <p:par>
                          <p:cTn id="26" fill="hold">
                            <p:stCondLst>
                              <p:cond delay="1000"/>
                            </p:stCondLst>
                            <p:childTnLst>
                              <p:par>
                                <p:cTn id="27" presetID="37" presetClass="entr" presetSubtype="0" fill="hold" grpId="0" nodeType="afterEffect">
                                  <p:stCondLst>
                                    <p:cond delay="500"/>
                                  </p:stCondLst>
                                  <p:childTnLst>
                                    <p:set>
                                      <p:cBhvr>
                                        <p:cTn id="28" dur="1" fill="hold">
                                          <p:stCondLst>
                                            <p:cond delay="0"/>
                                          </p:stCondLst>
                                        </p:cTn>
                                        <p:tgtEl>
                                          <p:spTgt spid="5">
                                            <p:txEl>
                                              <p:pRg st="5" end="5"/>
                                            </p:txEl>
                                          </p:spTgt>
                                        </p:tgtEl>
                                        <p:attrNameLst>
                                          <p:attrName>style.visibility</p:attrName>
                                        </p:attrNameLst>
                                      </p:cBhvr>
                                      <p:to>
                                        <p:strVal val="visible"/>
                                      </p:to>
                                    </p:set>
                                    <p:animEffect transition="in" filter="fade">
                                      <p:cBhvr>
                                        <p:cTn id="29" dur="1000"/>
                                        <p:tgtEl>
                                          <p:spTgt spid="5">
                                            <p:txEl>
                                              <p:pRg st="5" end="5"/>
                                            </p:txEl>
                                          </p:spTgt>
                                        </p:tgtEl>
                                      </p:cBhvr>
                                    </p:animEffect>
                                    <p:anim calcmode="lin" valueType="num">
                                      <p:cBhvr>
                                        <p:cTn id="30"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5">
                                            <p:txEl>
                                              <p:pRg st="5" end="5"/>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grpId="0" nodeType="clickEffect">
                                  <p:stCondLst>
                                    <p:cond delay="0"/>
                                  </p:stCondLst>
                                  <p:childTnLst>
                                    <p:set>
                                      <p:cBhvr>
                                        <p:cTn id="36" dur="1" fill="hold">
                                          <p:stCondLst>
                                            <p:cond delay="0"/>
                                          </p:stCondLst>
                                        </p:cTn>
                                        <p:tgtEl>
                                          <p:spTgt spid="5">
                                            <p:txEl>
                                              <p:pRg st="7" end="7"/>
                                            </p:txEl>
                                          </p:spTgt>
                                        </p:tgtEl>
                                        <p:attrNameLst>
                                          <p:attrName>style.visibility</p:attrName>
                                        </p:attrNameLst>
                                      </p:cBhvr>
                                      <p:to>
                                        <p:strVal val="visible"/>
                                      </p:to>
                                    </p:set>
                                    <p:animEffect transition="in" filter="fade">
                                      <p:cBhvr>
                                        <p:cTn id="37" dur="1000"/>
                                        <p:tgtEl>
                                          <p:spTgt spid="5">
                                            <p:txEl>
                                              <p:pRg st="7" end="7"/>
                                            </p:txEl>
                                          </p:spTgt>
                                        </p:tgtEl>
                                      </p:cBhvr>
                                    </p:animEffect>
                                    <p:anim calcmode="lin" valueType="num">
                                      <p:cBhvr>
                                        <p:cTn id="38"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5">
                                            <p:txEl>
                                              <p:pRg st="7" end="7"/>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5">
                                            <p:txEl>
                                              <p:pRg st="7" end="7"/>
                                            </p:txEl>
                                          </p:spTgt>
                                        </p:tgtEl>
                                        <p:attrNameLst>
                                          <p:attrName>ppt_y</p:attrName>
                                        </p:attrNameLst>
                                      </p:cBhvr>
                                      <p:tavLst>
                                        <p:tav tm="0">
                                          <p:val>
                                            <p:strVal val="#ppt_y-.03"/>
                                          </p:val>
                                        </p:tav>
                                        <p:tav tm="100000">
                                          <p:val>
                                            <p:strVal val="#ppt_y"/>
                                          </p:val>
                                        </p:tav>
                                      </p:tavLst>
                                    </p:anim>
                                  </p:childTnLst>
                                </p:cTn>
                              </p:par>
                            </p:childTnLst>
                          </p:cTn>
                        </p:par>
                        <p:par>
                          <p:cTn id="41" fill="hold">
                            <p:stCondLst>
                              <p:cond delay="1000"/>
                            </p:stCondLst>
                            <p:childTnLst>
                              <p:par>
                                <p:cTn id="42" presetID="26" presetClass="entr" presetSubtype="0" fill="hold" grpId="0" nodeType="afterEffect">
                                  <p:stCondLst>
                                    <p:cond delay="500"/>
                                  </p:stCondLst>
                                  <p:childTnLst>
                                    <p:set>
                                      <p:cBhvr>
                                        <p:cTn id="43" dur="1" fill="hold">
                                          <p:stCondLst>
                                            <p:cond delay="0"/>
                                          </p:stCondLst>
                                        </p:cTn>
                                        <p:tgtEl>
                                          <p:spTgt spid="4"/>
                                        </p:tgtEl>
                                        <p:attrNameLst>
                                          <p:attrName>style.visibility</p:attrName>
                                        </p:attrNameLst>
                                      </p:cBhvr>
                                      <p:to>
                                        <p:strVal val="visible"/>
                                      </p:to>
                                    </p:set>
                                    <p:animEffect transition="in" filter="wipe(down)">
                                      <p:cBhvr>
                                        <p:cTn id="44" dur="580">
                                          <p:stCondLst>
                                            <p:cond delay="0"/>
                                          </p:stCondLst>
                                        </p:cTn>
                                        <p:tgtEl>
                                          <p:spTgt spid="4"/>
                                        </p:tgtEl>
                                      </p:cBhvr>
                                    </p:animEffect>
                                    <p:anim calcmode="lin" valueType="num">
                                      <p:cBhvr>
                                        <p:cTn id="45"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50" dur="26">
                                          <p:stCondLst>
                                            <p:cond delay="650"/>
                                          </p:stCondLst>
                                        </p:cTn>
                                        <p:tgtEl>
                                          <p:spTgt spid="4"/>
                                        </p:tgtEl>
                                      </p:cBhvr>
                                      <p:to x="100000" y="60000"/>
                                    </p:animScale>
                                    <p:animScale>
                                      <p:cBhvr>
                                        <p:cTn id="51" dur="166" decel="50000">
                                          <p:stCondLst>
                                            <p:cond delay="676"/>
                                          </p:stCondLst>
                                        </p:cTn>
                                        <p:tgtEl>
                                          <p:spTgt spid="4"/>
                                        </p:tgtEl>
                                      </p:cBhvr>
                                      <p:to x="100000" y="100000"/>
                                    </p:animScale>
                                    <p:animScale>
                                      <p:cBhvr>
                                        <p:cTn id="52" dur="26">
                                          <p:stCondLst>
                                            <p:cond delay="1312"/>
                                          </p:stCondLst>
                                        </p:cTn>
                                        <p:tgtEl>
                                          <p:spTgt spid="4"/>
                                        </p:tgtEl>
                                      </p:cBhvr>
                                      <p:to x="100000" y="80000"/>
                                    </p:animScale>
                                    <p:animScale>
                                      <p:cBhvr>
                                        <p:cTn id="53" dur="166" decel="50000">
                                          <p:stCondLst>
                                            <p:cond delay="1338"/>
                                          </p:stCondLst>
                                        </p:cTn>
                                        <p:tgtEl>
                                          <p:spTgt spid="4"/>
                                        </p:tgtEl>
                                      </p:cBhvr>
                                      <p:to x="100000" y="100000"/>
                                    </p:animScale>
                                    <p:animScale>
                                      <p:cBhvr>
                                        <p:cTn id="54" dur="26">
                                          <p:stCondLst>
                                            <p:cond delay="1642"/>
                                          </p:stCondLst>
                                        </p:cTn>
                                        <p:tgtEl>
                                          <p:spTgt spid="4"/>
                                        </p:tgtEl>
                                      </p:cBhvr>
                                      <p:to x="100000" y="90000"/>
                                    </p:animScale>
                                    <p:animScale>
                                      <p:cBhvr>
                                        <p:cTn id="55" dur="166" decel="50000">
                                          <p:stCondLst>
                                            <p:cond delay="1668"/>
                                          </p:stCondLst>
                                        </p:cTn>
                                        <p:tgtEl>
                                          <p:spTgt spid="4"/>
                                        </p:tgtEl>
                                      </p:cBhvr>
                                      <p:to x="100000" y="100000"/>
                                    </p:animScale>
                                    <p:animScale>
                                      <p:cBhvr>
                                        <p:cTn id="56" dur="26">
                                          <p:stCondLst>
                                            <p:cond delay="1808"/>
                                          </p:stCondLst>
                                        </p:cTn>
                                        <p:tgtEl>
                                          <p:spTgt spid="4"/>
                                        </p:tgtEl>
                                      </p:cBhvr>
                                      <p:to x="100000" y="95000"/>
                                    </p:animScale>
                                    <p:animScale>
                                      <p:cBhvr>
                                        <p:cTn id="57"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err="1" smtClean="0"/>
              <a:t>Bagaimana</a:t>
            </a:r>
            <a:r>
              <a:rPr lang="en-US" sz="3200" b="1" dirty="0" smtClean="0"/>
              <a:t> </a:t>
            </a:r>
            <a:r>
              <a:rPr lang="en-US" sz="3200" b="1" dirty="0" err="1" smtClean="0"/>
              <a:t>Bisa</a:t>
            </a:r>
            <a:r>
              <a:rPr lang="en-US" sz="3200" b="1" dirty="0" smtClean="0"/>
              <a:t> </a:t>
            </a:r>
            <a:r>
              <a:rPr lang="en-US" sz="3200" b="1" dirty="0" err="1" smtClean="0"/>
              <a:t>Terjadi</a:t>
            </a:r>
            <a:r>
              <a:rPr lang="en-US" sz="3200" b="1" dirty="0" smtClean="0"/>
              <a:t> </a:t>
            </a:r>
            <a:r>
              <a:rPr lang="en-US" sz="3200" b="1" dirty="0" err="1" smtClean="0"/>
              <a:t>Hilal</a:t>
            </a:r>
            <a:r>
              <a:rPr lang="en-US" sz="3200" b="1" dirty="0" smtClean="0"/>
              <a:t> </a:t>
            </a:r>
            <a:r>
              <a:rPr lang="en-US" sz="3200" b="1" dirty="0" err="1" smtClean="0"/>
              <a:t>dan</a:t>
            </a:r>
            <a:r>
              <a:rPr lang="en-US" sz="3200" b="1" dirty="0" smtClean="0"/>
              <a:t> </a:t>
            </a:r>
            <a:r>
              <a:rPr lang="en-US" sz="3200" b="1" dirty="0" err="1" smtClean="0"/>
              <a:t>Purnama</a:t>
            </a:r>
            <a:r>
              <a:rPr lang="en-US" sz="3200" b="1" dirty="0" smtClean="0"/>
              <a:t>?</a:t>
            </a:r>
            <a:endParaRPr lang="en-US" sz="3200" b="1" dirty="0"/>
          </a:p>
        </p:txBody>
      </p:sp>
      <p:sp>
        <p:nvSpPr>
          <p:cNvPr id="3" name="Content Placeholder 2"/>
          <p:cNvSpPr>
            <a:spLocks noGrp="1"/>
          </p:cNvSpPr>
          <p:nvPr>
            <p:ph idx="1"/>
          </p:nvPr>
        </p:nvSpPr>
        <p:spPr/>
        <p:txBody>
          <a:bodyPr/>
          <a:lstStyle/>
          <a:p>
            <a:endParaRPr lang="en-US" dirty="0"/>
          </a:p>
        </p:txBody>
      </p:sp>
      <p:pic>
        <p:nvPicPr>
          <p:cNvPr id="4" name="Picture 3" descr="C:\Users\AZIEZ\Desktop\moon_phases_06.jpg"/>
          <p:cNvPicPr/>
          <p:nvPr/>
        </p:nvPicPr>
        <p:blipFill>
          <a:blip r:embed="rId2"/>
          <a:srcRect/>
          <a:stretch>
            <a:fillRect/>
          </a:stretch>
        </p:blipFill>
        <p:spPr bwMode="auto">
          <a:xfrm>
            <a:off x="1323108" y="1847682"/>
            <a:ext cx="6504709" cy="407513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20" presetClass="entr" presetSubtype="0"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Moon Phase Simulation</a:t>
            </a:r>
            <a:endParaRPr lang="en-US" b="1" dirty="0"/>
          </a:p>
        </p:txBody>
      </p:sp>
      <p:pic>
        <p:nvPicPr>
          <p:cNvPr id="4" name="MoonPhaseAnimation.mp4">
            <a:hlinkClick r:id="" action="ppaction://media"/>
          </p:cNvPr>
          <p:cNvPicPr>
            <a:picLocks noGrp="1"/>
          </p:cNvPicPr>
          <p:nvPr>
            <p:ph idx="1"/>
            <a:videoFile r:link="rId1"/>
          </p:nvPr>
        </p:nvPicPr>
        <p:blipFill>
          <a:blip r:embed="rId3"/>
          <a:stretch>
            <a:fillRect/>
          </a:stretch>
        </p:blipFill>
        <p:spPr>
          <a:xfrm>
            <a:off x="2309018" y="1600200"/>
            <a:ext cx="4525963" cy="4525963"/>
          </a:xfrm>
        </p:spPr>
      </p:pic>
      <p:sp>
        <p:nvSpPr>
          <p:cNvPr id="5" name="Left Arrow 4"/>
          <p:cNvSpPr/>
          <p:nvPr/>
        </p:nvSpPr>
        <p:spPr>
          <a:xfrm>
            <a:off x="6834981" y="4981575"/>
            <a:ext cx="2028825" cy="1144588"/>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000" dirty="0" err="1" smtClean="0">
                <a:solidFill>
                  <a:schemeClr val="tx1"/>
                </a:solidFill>
              </a:rPr>
              <a:t>Silahkan</a:t>
            </a:r>
            <a:r>
              <a:rPr lang="en-US" sz="1000" dirty="0" smtClean="0">
                <a:solidFill>
                  <a:schemeClr val="tx1"/>
                </a:solidFill>
              </a:rPr>
              <a:t> </a:t>
            </a:r>
            <a:r>
              <a:rPr lang="en-US" sz="1000" dirty="0" err="1" smtClean="0">
                <a:solidFill>
                  <a:schemeClr val="tx1"/>
                </a:solidFill>
              </a:rPr>
              <a:t>klik</a:t>
            </a:r>
            <a:r>
              <a:rPr lang="en-US" sz="1000" dirty="0" smtClean="0">
                <a:solidFill>
                  <a:schemeClr val="tx1"/>
                </a:solidFill>
              </a:rPr>
              <a:t> </a:t>
            </a:r>
            <a:r>
              <a:rPr lang="en-US" sz="1000" dirty="0" err="1" smtClean="0">
                <a:solidFill>
                  <a:schemeClr val="tx1"/>
                </a:solidFill>
              </a:rPr>
              <a:t>bidang</a:t>
            </a:r>
            <a:r>
              <a:rPr lang="en-US" sz="1000" dirty="0" smtClean="0">
                <a:solidFill>
                  <a:schemeClr val="tx1"/>
                </a:solidFill>
              </a:rPr>
              <a:t> </a:t>
            </a:r>
            <a:r>
              <a:rPr lang="en-US" sz="1000" dirty="0" err="1" smtClean="0">
                <a:solidFill>
                  <a:schemeClr val="tx1"/>
                </a:solidFill>
              </a:rPr>
              <a:t>hitam</a:t>
            </a:r>
            <a:r>
              <a:rPr lang="en-US" sz="1000" dirty="0" smtClean="0">
                <a:solidFill>
                  <a:schemeClr val="tx1"/>
                </a:solidFill>
              </a:rPr>
              <a:t> </a:t>
            </a:r>
            <a:r>
              <a:rPr lang="en-US" sz="1000" dirty="0" err="1" smtClean="0">
                <a:solidFill>
                  <a:schemeClr val="tx1"/>
                </a:solidFill>
              </a:rPr>
              <a:t>dan</a:t>
            </a:r>
            <a:r>
              <a:rPr lang="en-US" sz="1000" dirty="0" smtClean="0">
                <a:solidFill>
                  <a:schemeClr val="tx1"/>
                </a:solidFill>
              </a:rPr>
              <a:t> </a:t>
            </a:r>
            <a:r>
              <a:rPr lang="en-US" sz="1000" dirty="0" err="1" smtClean="0">
                <a:solidFill>
                  <a:schemeClr val="tx1"/>
                </a:solidFill>
              </a:rPr>
              <a:t>tunggu</a:t>
            </a:r>
            <a:r>
              <a:rPr lang="en-US" sz="1000" dirty="0" smtClean="0">
                <a:solidFill>
                  <a:schemeClr val="tx1"/>
                </a:solidFill>
              </a:rPr>
              <a:t> </a:t>
            </a:r>
            <a:r>
              <a:rPr lang="en-US" sz="1000" dirty="0" err="1" smtClean="0">
                <a:solidFill>
                  <a:schemeClr val="tx1"/>
                </a:solidFill>
              </a:rPr>
              <a:t>sejenak</a:t>
            </a:r>
            <a:r>
              <a:rPr lang="en-US" sz="1000" dirty="0" smtClean="0">
                <a:solidFill>
                  <a:schemeClr val="tx1"/>
                </a:solidFill>
              </a:rPr>
              <a:t>, </a:t>
            </a:r>
            <a:r>
              <a:rPr lang="en-US" sz="1000" dirty="0" err="1" smtClean="0">
                <a:solidFill>
                  <a:schemeClr val="tx1"/>
                </a:solidFill>
              </a:rPr>
              <a:t>maka</a:t>
            </a:r>
            <a:r>
              <a:rPr lang="en-US" sz="1000" dirty="0" smtClean="0">
                <a:solidFill>
                  <a:schemeClr val="tx1"/>
                </a:solidFill>
              </a:rPr>
              <a:t> </a:t>
            </a:r>
            <a:r>
              <a:rPr lang="en-US" sz="1000" dirty="0" err="1" smtClean="0">
                <a:solidFill>
                  <a:schemeClr val="tx1"/>
                </a:solidFill>
              </a:rPr>
              <a:t>akan</a:t>
            </a:r>
            <a:r>
              <a:rPr lang="en-US" sz="1000" dirty="0" smtClean="0">
                <a:solidFill>
                  <a:schemeClr val="tx1"/>
                </a:solidFill>
              </a:rPr>
              <a:t> </a:t>
            </a:r>
            <a:r>
              <a:rPr lang="en-US" sz="1000" dirty="0" err="1" smtClean="0">
                <a:solidFill>
                  <a:schemeClr val="tx1"/>
                </a:solidFill>
              </a:rPr>
              <a:t>terlihat</a:t>
            </a:r>
            <a:r>
              <a:rPr lang="en-US" sz="1000" dirty="0" smtClean="0">
                <a:solidFill>
                  <a:schemeClr val="tx1"/>
                </a:solidFill>
              </a:rPr>
              <a:t> </a:t>
            </a:r>
            <a:r>
              <a:rPr lang="en-US" sz="1000" dirty="0" err="1" smtClean="0">
                <a:solidFill>
                  <a:schemeClr val="tx1"/>
                </a:solidFill>
              </a:rPr>
              <a:t>simulasi</a:t>
            </a:r>
            <a:r>
              <a:rPr lang="en-US" sz="1000" dirty="0" smtClean="0">
                <a:solidFill>
                  <a:schemeClr val="tx1"/>
                </a:solidFill>
              </a:rPr>
              <a:t> </a:t>
            </a:r>
            <a:r>
              <a:rPr lang="en-US" sz="1000" dirty="0" err="1" smtClean="0">
                <a:solidFill>
                  <a:schemeClr val="tx1"/>
                </a:solidFill>
              </a:rPr>
              <a:t>fasa</a:t>
            </a:r>
            <a:r>
              <a:rPr lang="en-US" sz="1000" dirty="0" smtClean="0">
                <a:solidFill>
                  <a:schemeClr val="tx1"/>
                </a:solidFill>
              </a:rPr>
              <a:t> </a:t>
            </a:r>
            <a:r>
              <a:rPr lang="en-US" sz="1000" dirty="0" err="1" smtClean="0">
                <a:solidFill>
                  <a:schemeClr val="tx1"/>
                </a:solidFill>
              </a:rPr>
              <a:t>bulan</a:t>
            </a:r>
            <a:endParaRPr lang="en-US" sz="10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20" presetClass="entr" presetSubtype="0" fill="hold" nodeType="after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wedge">
                                      <p:cBhvr>
                                        <p:cTn id="13" dur="2000"/>
                                        <p:tgtEl>
                                          <p:spTgt spid="4"/>
                                        </p:tgtEl>
                                      </p:cBhvr>
                                    </p:animEffect>
                                  </p:childTnLst>
                                </p:cTn>
                              </p:par>
                            </p:childTnLst>
                          </p:cTn>
                        </p:par>
                        <p:par>
                          <p:cTn id="14" fill="hold">
                            <p:stCondLst>
                              <p:cond delay="4000"/>
                            </p:stCondLst>
                            <p:childTnLst>
                              <p:par>
                                <p:cTn id="15" presetID="48" presetClass="entr" presetSubtype="0" accel="50000" fill="hold" grpId="0" nodeType="afterEffect">
                                  <p:stCondLst>
                                    <p:cond delay="500"/>
                                  </p:stCondLst>
                                  <p:childTnLst>
                                    <p:set>
                                      <p:cBhvr>
                                        <p:cTn id="16" dur="1" fill="hold">
                                          <p:stCondLst>
                                            <p:cond delay="0"/>
                                          </p:stCondLst>
                                        </p:cTn>
                                        <p:tgtEl>
                                          <p:spTgt spid="5"/>
                                        </p:tgtEl>
                                        <p:attrNameLst>
                                          <p:attrName>style.visibility</p:attrName>
                                        </p:attrNameLst>
                                      </p:cBhvr>
                                      <p:to>
                                        <p:strVal val="visible"/>
                                      </p:to>
                                    </p:set>
                                    <p:anim calcmode="lin" valueType="num">
                                      <p:cBhvr>
                                        <p:cTn id="17"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5"/>
                                        </p:tgtEl>
                                        <p:attrNameLst>
                                          <p:attrName>ppt_y</p:attrName>
                                        </p:attrNameLst>
                                      </p:cBhvr>
                                      <p:tavLst>
                                        <p:tav tm="0">
                                          <p:val>
                                            <p:strVal val="#ppt_y"/>
                                          </p:val>
                                        </p:tav>
                                        <p:tav tm="100000">
                                          <p:val>
                                            <p:strVal val="#ppt_y"/>
                                          </p:val>
                                        </p:tav>
                                      </p:tavLst>
                                    </p:anim>
                                    <p:animEffect transition="in" filter="fade">
                                      <p:cBhvr>
                                        <p:cTn id="2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1" restart="whenNotActive" fill="hold" evtFilter="cancelBubble" nodeType="interactiveSeq">
                <p:stCondLst>
                  <p:cond evt="onClick" delay="0">
                    <p:tgtEl>
                      <p:spTgt spid="4"/>
                    </p:tgtEl>
                  </p:cond>
                </p:stCondLst>
                <p:endSync evt="end" delay="0">
                  <p:rtn val="all"/>
                </p:endSync>
                <p:childTnLst>
                  <p:par>
                    <p:cTn id="22" fill="hold">
                      <p:stCondLst>
                        <p:cond delay="0"/>
                      </p:stCondLst>
                      <p:childTnLst>
                        <p:par>
                          <p:cTn id="23" fill="hold">
                            <p:stCondLst>
                              <p:cond delay="0"/>
                            </p:stCondLst>
                            <p:childTnLst>
                              <p:par>
                                <p:cTn id="24" presetID="2" presetClass="mediacall" presetSubtype="0" fill="hold" nodeType="clickEffect">
                                  <p:stCondLst>
                                    <p:cond delay="0"/>
                                  </p:stCondLst>
                                  <p:childTnLst>
                                    <p:cmd type="call" cmd="togglePause">
                                      <p:cBhvr>
                                        <p:cTn id="25" dur="1" fill="hold"/>
                                        <p:tgtEl>
                                          <p:spTgt spid="4"/>
                                        </p:tgtEl>
                                      </p:cBhvr>
                                    </p:cmd>
                                  </p:childTnLst>
                                </p:cTn>
                              </p:par>
                            </p:childTnLst>
                          </p:cTn>
                        </p:par>
                      </p:childTnLst>
                    </p:cTn>
                  </p:par>
                </p:childTnLst>
              </p:cTn>
              <p:nextCondLst>
                <p:cond evt="onClick" delay="0">
                  <p:tgtEl>
                    <p:spTgt spid="4"/>
                  </p:tgtEl>
                </p:cond>
              </p:nextCondLst>
            </p:seq>
            <p:video>
              <p:cMediaNode>
                <p:cTn id="26" fill="hold" display="0">
                  <p:stCondLst>
                    <p:cond delay="indefinite"/>
                  </p:stCondLst>
                  <p:endCondLst>
                    <p:cond evt="onNext" delay="0">
                      <p:tgtEl>
                        <p:sldTgt/>
                      </p:tgtEl>
                    </p:cond>
                    <p:cond evt="onPrev" delay="0">
                      <p:tgtEl>
                        <p:sldTgt/>
                      </p:tgtEl>
                    </p:cond>
                  </p:endCondLst>
                </p:cTn>
                <p:tgtEl>
                  <p:spTgt spid="4"/>
                </p:tgtEl>
              </p:cMediaNode>
            </p:video>
          </p:childTnLst>
        </p:cTn>
      </p:par>
    </p:tnLst>
    <p:bldLst>
      <p:bldP spid="2"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Prediksi</a:t>
            </a:r>
            <a:r>
              <a:rPr lang="en-US" b="1" dirty="0" smtClean="0"/>
              <a:t> </a:t>
            </a:r>
            <a:r>
              <a:rPr lang="en-US" b="1" dirty="0" err="1" smtClean="0"/>
              <a:t>Awal</a:t>
            </a:r>
            <a:r>
              <a:rPr lang="en-US" b="1" dirty="0" smtClean="0"/>
              <a:t> </a:t>
            </a:r>
            <a:r>
              <a:rPr lang="en-US" b="1" dirty="0" err="1" smtClean="0"/>
              <a:t>Bulan</a:t>
            </a:r>
            <a:r>
              <a:rPr lang="en-US" b="1" dirty="0" smtClean="0"/>
              <a:t> </a:t>
            </a:r>
            <a:r>
              <a:rPr lang="en-US" b="1" dirty="0" err="1" smtClean="0"/>
              <a:t>Syawwal</a:t>
            </a:r>
            <a:r>
              <a:rPr lang="en-US" b="1" dirty="0" smtClean="0"/>
              <a:t> 1432 H</a:t>
            </a:r>
            <a:endParaRPr lang="en-US" b="1" dirty="0"/>
          </a:p>
        </p:txBody>
      </p:sp>
      <p:sp>
        <p:nvSpPr>
          <p:cNvPr id="3" name="Content Placeholder 2"/>
          <p:cNvSpPr>
            <a:spLocks noGrp="1"/>
          </p:cNvSpPr>
          <p:nvPr>
            <p:ph idx="1"/>
          </p:nvPr>
        </p:nvSpPr>
        <p:spPr/>
        <p:txBody>
          <a:bodyPr>
            <a:noAutofit/>
          </a:bodyPr>
          <a:lstStyle/>
          <a:p>
            <a:r>
              <a:rPr lang="en-US" sz="2400" b="1" dirty="0" err="1" smtClean="0"/>
              <a:t>Lebaran</a:t>
            </a:r>
            <a:r>
              <a:rPr lang="en-US" sz="2400" b="1" dirty="0" smtClean="0"/>
              <a:t> </a:t>
            </a:r>
            <a:r>
              <a:rPr lang="en-US" sz="2400" b="1" dirty="0" err="1" smtClean="0"/>
              <a:t>tahun</a:t>
            </a:r>
            <a:r>
              <a:rPr lang="en-US" sz="2400" b="1" dirty="0" smtClean="0"/>
              <a:t> </a:t>
            </a:r>
            <a:r>
              <a:rPr lang="en-US" sz="2400" b="1" dirty="0" err="1" smtClean="0"/>
              <a:t>ini</a:t>
            </a:r>
            <a:r>
              <a:rPr lang="en-US" sz="2400" b="1" dirty="0" smtClean="0"/>
              <a:t> </a:t>
            </a:r>
            <a:r>
              <a:rPr lang="en-US" sz="2400" b="1" dirty="0" err="1" smtClean="0"/>
              <a:t>dikhawatirkan</a:t>
            </a:r>
            <a:r>
              <a:rPr lang="en-US" sz="2400" b="1" dirty="0" smtClean="0"/>
              <a:t> </a:t>
            </a:r>
            <a:r>
              <a:rPr lang="en-US" sz="2400" b="1" dirty="0" err="1" smtClean="0"/>
              <a:t>akan</a:t>
            </a:r>
            <a:r>
              <a:rPr lang="en-US" sz="2400" b="1" dirty="0" smtClean="0"/>
              <a:t> </a:t>
            </a:r>
            <a:r>
              <a:rPr lang="en-US" sz="2400" b="1" dirty="0" err="1" smtClean="0"/>
              <a:t>berbeda</a:t>
            </a:r>
            <a:r>
              <a:rPr lang="en-US" sz="2400" b="1" dirty="0" smtClean="0"/>
              <a:t> </a:t>
            </a:r>
            <a:r>
              <a:rPr lang="en-US" sz="2400" b="1" dirty="0" err="1" smtClean="0"/>
              <a:t>hari</a:t>
            </a:r>
            <a:r>
              <a:rPr lang="en-US" sz="2400" b="1" dirty="0" smtClean="0"/>
              <a:t> </a:t>
            </a:r>
            <a:r>
              <a:rPr lang="en-US" sz="2400" b="1" dirty="0" err="1" smtClean="0"/>
              <a:t>antara</a:t>
            </a:r>
            <a:r>
              <a:rPr lang="en-US" sz="2400" b="1" dirty="0" smtClean="0"/>
              <a:t> </a:t>
            </a:r>
            <a:r>
              <a:rPr lang="en-US" sz="2400" b="1" dirty="0" err="1" smtClean="0"/>
              <a:t>penetapan</a:t>
            </a:r>
            <a:r>
              <a:rPr lang="en-US" sz="2400" b="1" dirty="0" smtClean="0"/>
              <a:t> </a:t>
            </a:r>
            <a:r>
              <a:rPr lang="en-US" sz="2400" b="1" dirty="0" err="1" smtClean="0"/>
              <a:t>pemerintah</a:t>
            </a:r>
            <a:r>
              <a:rPr lang="en-US" sz="2400" b="1" dirty="0" smtClean="0"/>
              <a:t> </a:t>
            </a:r>
            <a:r>
              <a:rPr lang="en-US" sz="2400" b="1" dirty="0"/>
              <a:t>(</a:t>
            </a:r>
            <a:r>
              <a:rPr lang="en-US" sz="2400" b="1" dirty="0" err="1"/>
              <a:t>Isbat</a:t>
            </a:r>
            <a:r>
              <a:rPr lang="en-US" sz="2400" b="1" dirty="0"/>
              <a:t>) yang </a:t>
            </a:r>
            <a:r>
              <a:rPr lang="en-US" sz="2400" b="1" dirty="0" err="1" smtClean="0"/>
              <a:t>diperkirakan</a:t>
            </a:r>
            <a:r>
              <a:rPr lang="en-US" sz="2400" b="1" dirty="0" smtClean="0"/>
              <a:t> </a:t>
            </a:r>
            <a:r>
              <a:rPr lang="en-US" sz="2400" b="1" dirty="0" err="1" smtClean="0"/>
              <a:t>menetapkan</a:t>
            </a:r>
            <a:r>
              <a:rPr lang="en-US" sz="2400" b="1" dirty="0" smtClean="0"/>
              <a:t> </a:t>
            </a:r>
            <a:r>
              <a:rPr lang="en-US" sz="2400" b="1" dirty="0"/>
              <a:t>1 </a:t>
            </a:r>
            <a:r>
              <a:rPr lang="en-US" sz="2400" b="1" dirty="0" err="1"/>
              <a:t>Syawwal</a:t>
            </a:r>
            <a:r>
              <a:rPr lang="en-US" sz="2400" b="1" dirty="0"/>
              <a:t> 1432 H </a:t>
            </a:r>
            <a:r>
              <a:rPr lang="en-US" sz="2400" b="1" dirty="0" err="1" smtClean="0"/>
              <a:t>jatuh</a:t>
            </a:r>
            <a:r>
              <a:rPr lang="en-US" sz="2400" b="1" dirty="0" smtClean="0"/>
              <a:t> </a:t>
            </a:r>
            <a:r>
              <a:rPr lang="en-US" sz="2400" b="1" dirty="0" err="1" smtClean="0"/>
              <a:t>pada</a:t>
            </a:r>
            <a:r>
              <a:rPr lang="en-US" sz="2400" b="1" dirty="0" smtClean="0"/>
              <a:t> </a:t>
            </a:r>
            <a:r>
              <a:rPr lang="en-US" sz="2400" b="1" dirty="0" err="1" smtClean="0"/>
              <a:t>Rabu</a:t>
            </a:r>
            <a:r>
              <a:rPr lang="en-US" sz="2400" b="1" dirty="0" smtClean="0"/>
              <a:t> </a:t>
            </a:r>
            <a:r>
              <a:rPr lang="en-US" sz="2400" b="1" dirty="0"/>
              <a:t>(31/8) </a:t>
            </a:r>
            <a:r>
              <a:rPr lang="en-US" sz="2400" b="1" dirty="0" err="1" smtClean="0"/>
              <a:t>dengan</a:t>
            </a:r>
            <a:r>
              <a:rPr lang="en-US" sz="2400" b="1" dirty="0" smtClean="0"/>
              <a:t> </a:t>
            </a:r>
            <a:r>
              <a:rPr lang="en-US" sz="2400" b="1" dirty="0" err="1" smtClean="0"/>
              <a:t>keputusan</a:t>
            </a:r>
            <a:r>
              <a:rPr lang="en-US" sz="2400" b="1" dirty="0" smtClean="0"/>
              <a:t> </a:t>
            </a:r>
            <a:r>
              <a:rPr lang="en-US" sz="2400" b="1" dirty="0" err="1" smtClean="0"/>
              <a:t>beberapa</a:t>
            </a:r>
            <a:r>
              <a:rPr lang="en-US" sz="2400" b="1" dirty="0" smtClean="0"/>
              <a:t> </a:t>
            </a:r>
            <a:r>
              <a:rPr lang="en-US" sz="2400" b="1" dirty="0" err="1" smtClean="0"/>
              <a:t>ormas-ormas</a:t>
            </a:r>
            <a:r>
              <a:rPr lang="en-US" sz="2400" b="1" dirty="0" smtClean="0"/>
              <a:t> </a:t>
            </a:r>
            <a:r>
              <a:rPr lang="en-US" sz="2400" b="1" dirty="0" err="1" smtClean="0"/>
              <a:t>seperti</a:t>
            </a:r>
            <a:r>
              <a:rPr lang="en-US" sz="2400" b="1" dirty="0" smtClean="0"/>
              <a:t> </a:t>
            </a:r>
            <a:r>
              <a:rPr lang="en-US" sz="2400" b="1" dirty="0" err="1" smtClean="0"/>
              <a:t>Muhammadiyah</a:t>
            </a:r>
            <a:r>
              <a:rPr lang="en-US" sz="2400" b="1" dirty="0"/>
              <a:t>, </a:t>
            </a:r>
            <a:r>
              <a:rPr lang="en-US" sz="2400" b="1" dirty="0" err="1" smtClean="0"/>
              <a:t>Persis</a:t>
            </a:r>
            <a:r>
              <a:rPr lang="en-US" sz="2400" b="1" dirty="0" smtClean="0"/>
              <a:t> </a:t>
            </a:r>
            <a:r>
              <a:rPr lang="en-US" sz="2400" b="1" dirty="0" err="1" smtClean="0"/>
              <a:t>dan</a:t>
            </a:r>
            <a:r>
              <a:rPr lang="en-US" sz="2400" b="1" dirty="0" smtClean="0"/>
              <a:t> </a:t>
            </a:r>
            <a:r>
              <a:rPr lang="en-US" sz="2400" b="1" dirty="0" err="1" smtClean="0"/>
              <a:t>mungkin</a:t>
            </a:r>
            <a:r>
              <a:rPr lang="en-US" sz="2400" b="1" dirty="0" smtClean="0"/>
              <a:t> </a:t>
            </a:r>
            <a:r>
              <a:rPr lang="en-US" sz="2400" b="1" dirty="0"/>
              <a:t>HTI yang </a:t>
            </a:r>
            <a:r>
              <a:rPr lang="en-US" sz="2400" b="1" dirty="0" err="1" smtClean="0"/>
              <a:t>sejak</a:t>
            </a:r>
            <a:r>
              <a:rPr lang="en-US" sz="2400" b="1" dirty="0" smtClean="0"/>
              <a:t> </a:t>
            </a:r>
            <a:r>
              <a:rPr lang="en-US" sz="2400" b="1" dirty="0" err="1" smtClean="0"/>
              <a:t>awal</a:t>
            </a:r>
            <a:r>
              <a:rPr lang="en-US" sz="2400" b="1" dirty="0" smtClean="0"/>
              <a:t> </a:t>
            </a:r>
            <a:r>
              <a:rPr lang="en-US" sz="2400" b="1" dirty="0" err="1" smtClean="0"/>
              <a:t>menetapkan</a:t>
            </a:r>
            <a:r>
              <a:rPr lang="en-US" sz="2400" b="1" dirty="0" smtClean="0"/>
              <a:t> </a:t>
            </a:r>
            <a:r>
              <a:rPr lang="en-US" sz="2400" b="1" dirty="0"/>
              <a:t>1 </a:t>
            </a:r>
            <a:r>
              <a:rPr lang="en-US" sz="2400" b="1" dirty="0" err="1" smtClean="0"/>
              <a:t>Syawwal</a:t>
            </a:r>
            <a:r>
              <a:rPr lang="en-US" sz="2400" b="1" dirty="0" smtClean="0"/>
              <a:t> </a:t>
            </a:r>
            <a:r>
              <a:rPr lang="en-US" sz="2400" b="1" dirty="0" err="1" smtClean="0"/>
              <a:t>jatuh</a:t>
            </a:r>
            <a:r>
              <a:rPr lang="en-US" sz="2400" b="1" dirty="0" smtClean="0"/>
              <a:t> </a:t>
            </a:r>
            <a:r>
              <a:rPr lang="en-US" sz="2400" b="1" dirty="0" err="1" smtClean="0"/>
              <a:t>pada</a:t>
            </a:r>
            <a:r>
              <a:rPr lang="en-US" sz="2400" b="1" dirty="0" smtClean="0"/>
              <a:t> </a:t>
            </a:r>
            <a:r>
              <a:rPr lang="en-US" sz="2400" b="1" dirty="0" err="1" smtClean="0"/>
              <a:t>Selasa</a:t>
            </a:r>
            <a:r>
              <a:rPr lang="en-US" sz="2400" b="1" dirty="0" smtClean="0"/>
              <a:t> </a:t>
            </a:r>
            <a:r>
              <a:rPr lang="en-US" sz="2400" b="1" dirty="0"/>
              <a:t>(30/8).</a:t>
            </a:r>
          </a:p>
          <a:p>
            <a:r>
              <a:rPr lang="en-US" sz="2400" b="1" dirty="0"/>
              <a:t>Hal </a:t>
            </a:r>
            <a:r>
              <a:rPr lang="en-US" sz="2400" b="1" dirty="0" err="1" smtClean="0"/>
              <a:t>ini</a:t>
            </a:r>
            <a:r>
              <a:rPr lang="en-US" sz="2400" b="1" dirty="0" smtClean="0"/>
              <a:t> </a:t>
            </a:r>
            <a:r>
              <a:rPr lang="en-US" sz="2400" b="1" dirty="0" err="1" smtClean="0"/>
              <a:t>juga</a:t>
            </a:r>
            <a:r>
              <a:rPr lang="en-US" sz="2400" b="1" dirty="0" smtClean="0"/>
              <a:t> </a:t>
            </a:r>
            <a:r>
              <a:rPr lang="en-US" sz="2400" b="1" dirty="0" err="1" smtClean="0"/>
              <a:t>terlihat</a:t>
            </a:r>
            <a:r>
              <a:rPr lang="en-US" sz="2400" b="1" dirty="0" smtClean="0"/>
              <a:t> </a:t>
            </a:r>
            <a:r>
              <a:rPr lang="en-US" sz="2400" b="1" dirty="0" err="1" smtClean="0"/>
              <a:t>dari</a:t>
            </a:r>
            <a:r>
              <a:rPr lang="en-US" sz="2400" b="1" dirty="0" smtClean="0"/>
              <a:t> </a:t>
            </a:r>
            <a:r>
              <a:rPr lang="en-US" sz="2400" b="1" dirty="0" err="1" smtClean="0"/>
              <a:t>kalender</a:t>
            </a:r>
            <a:r>
              <a:rPr lang="en-US" sz="2400" b="1" dirty="0" smtClean="0"/>
              <a:t> </a:t>
            </a:r>
            <a:r>
              <a:rPr lang="en-US" sz="2400" b="1" dirty="0" err="1" smtClean="0"/>
              <a:t>mereka</a:t>
            </a:r>
            <a:r>
              <a:rPr lang="en-US" sz="2400" b="1" dirty="0" smtClean="0"/>
              <a:t> </a:t>
            </a:r>
            <a:r>
              <a:rPr lang="en-US" sz="2400" b="1" dirty="0"/>
              <a:t>yang </a:t>
            </a:r>
            <a:r>
              <a:rPr lang="en-US" sz="2400" b="1" dirty="0" err="1" smtClean="0"/>
              <a:t>mencantumkan</a:t>
            </a:r>
            <a:r>
              <a:rPr lang="en-US" sz="2400" b="1" dirty="0" smtClean="0"/>
              <a:t> </a:t>
            </a:r>
            <a:r>
              <a:rPr lang="en-US" sz="2400" b="1" dirty="0" err="1" smtClean="0"/>
              <a:t>tanggal</a:t>
            </a:r>
            <a:r>
              <a:rPr lang="en-US" sz="2400" b="1" dirty="0" smtClean="0"/>
              <a:t> </a:t>
            </a:r>
            <a:r>
              <a:rPr lang="en-US" sz="2400" b="1" dirty="0"/>
              <a:t>1 </a:t>
            </a:r>
            <a:r>
              <a:rPr lang="en-US" sz="2400" b="1" dirty="0" err="1"/>
              <a:t>Syawwal</a:t>
            </a:r>
            <a:r>
              <a:rPr lang="en-US" sz="2400" b="1" dirty="0"/>
              <a:t> yang </a:t>
            </a:r>
            <a:r>
              <a:rPr lang="en-US" sz="2400" b="1" dirty="0" err="1" smtClean="0"/>
              <a:t>berbeda</a:t>
            </a:r>
            <a:r>
              <a:rPr lang="en-US" sz="2400" b="1" dirty="0" smtClean="0"/>
              <a:t> </a:t>
            </a:r>
            <a:r>
              <a:rPr lang="en-US" sz="2400" b="1" dirty="0" err="1" smtClean="0"/>
              <a:t>dengan</a:t>
            </a:r>
            <a:r>
              <a:rPr lang="en-US" sz="2400" b="1" dirty="0" smtClean="0"/>
              <a:t> </a:t>
            </a:r>
            <a:r>
              <a:rPr lang="en-US" sz="2400" b="1" dirty="0" err="1" smtClean="0"/>
              <a:t>kalender</a:t>
            </a:r>
            <a:r>
              <a:rPr lang="en-US" sz="2400" b="1" dirty="0" smtClean="0"/>
              <a:t> </a:t>
            </a:r>
            <a:r>
              <a:rPr lang="en-US" sz="2400" b="1" dirty="0" err="1" smtClean="0"/>
              <a:t>umum</a:t>
            </a:r>
            <a:r>
              <a:rPr lang="en-US" sz="2400" b="1" dirty="0" smtClean="0"/>
              <a:t> </a:t>
            </a:r>
            <a:r>
              <a:rPr lang="en-US" sz="2400" b="1" dirty="0" err="1" smtClean="0"/>
              <a:t>pemerintah</a:t>
            </a:r>
            <a:r>
              <a:rPr lang="en-US" sz="2400" b="1" dirty="0"/>
              <a:t>.</a:t>
            </a:r>
          </a:p>
          <a:p>
            <a:r>
              <a:rPr lang="en-US" sz="2400" b="1" dirty="0" err="1" smtClean="0"/>
              <a:t>Sementara</a:t>
            </a:r>
            <a:r>
              <a:rPr lang="en-US" sz="2400" b="1" dirty="0" smtClean="0"/>
              <a:t> NU </a:t>
            </a:r>
            <a:r>
              <a:rPr lang="en-US" sz="2400" b="1" dirty="0" err="1" smtClean="0"/>
              <a:t>dan</a:t>
            </a:r>
            <a:r>
              <a:rPr lang="en-US" sz="2400" b="1" dirty="0" smtClean="0"/>
              <a:t> Al-</a:t>
            </a:r>
            <a:r>
              <a:rPr lang="en-US" sz="2400" b="1" dirty="0" err="1" smtClean="0"/>
              <a:t>Irsyad</a:t>
            </a:r>
            <a:r>
              <a:rPr lang="en-US" sz="2400" b="1" dirty="0" smtClean="0"/>
              <a:t> Al-</a:t>
            </a:r>
            <a:r>
              <a:rPr lang="en-US" sz="2400" b="1" dirty="0" err="1" smtClean="0"/>
              <a:t>Islamiyah</a:t>
            </a:r>
            <a:r>
              <a:rPr lang="en-US" sz="2400" b="1" dirty="0" smtClean="0"/>
              <a:t> </a:t>
            </a:r>
            <a:r>
              <a:rPr lang="en-US" sz="2400" b="1" dirty="0" err="1" smtClean="0"/>
              <a:t>dipastikan</a:t>
            </a:r>
            <a:r>
              <a:rPr lang="en-US" sz="2400" b="1" dirty="0" smtClean="0"/>
              <a:t> </a:t>
            </a:r>
            <a:r>
              <a:rPr lang="en-US" sz="2400" b="1" dirty="0" err="1" smtClean="0"/>
              <a:t>akan</a:t>
            </a:r>
            <a:r>
              <a:rPr lang="en-US" sz="2400" b="1" dirty="0" smtClean="0"/>
              <a:t> </a:t>
            </a:r>
            <a:r>
              <a:rPr lang="en-US" sz="2400" b="1" dirty="0" err="1" smtClean="0"/>
              <a:t>mengikuti</a:t>
            </a:r>
            <a:r>
              <a:rPr lang="en-US" sz="2400" b="1" dirty="0" smtClean="0"/>
              <a:t> </a:t>
            </a:r>
            <a:r>
              <a:rPr lang="en-US" sz="2400" b="1" dirty="0" err="1" smtClean="0"/>
              <a:t>keputusan</a:t>
            </a:r>
            <a:r>
              <a:rPr lang="en-US" sz="2400" b="1" dirty="0" smtClean="0"/>
              <a:t> </a:t>
            </a:r>
            <a:r>
              <a:rPr lang="en-US" sz="2400" b="1" dirty="0" err="1" smtClean="0"/>
              <a:t>pemerintah</a:t>
            </a:r>
            <a:r>
              <a:rPr lang="en-US" sz="2400" b="1" dirty="0" smtClean="0"/>
              <a:t> </a:t>
            </a:r>
            <a:r>
              <a:rPr lang="en-US" sz="2400" b="1" dirty="0" err="1" smtClean="0"/>
              <a:t>yaitu</a:t>
            </a:r>
            <a:r>
              <a:rPr lang="en-US" sz="2400" b="1" dirty="0" smtClean="0"/>
              <a:t> </a:t>
            </a:r>
            <a:r>
              <a:rPr lang="en-US" sz="2400" b="1" dirty="0" err="1" smtClean="0"/>
              <a:t>berlebaran</a:t>
            </a:r>
            <a:r>
              <a:rPr lang="en-US" sz="2400" b="1" dirty="0" smtClean="0"/>
              <a:t> </a:t>
            </a:r>
            <a:r>
              <a:rPr lang="en-US" sz="2400" b="1" dirty="0" err="1" smtClean="0"/>
              <a:t>pada</a:t>
            </a:r>
            <a:r>
              <a:rPr lang="en-US" sz="2400" b="1" dirty="0" smtClean="0"/>
              <a:t> </a:t>
            </a:r>
            <a:r>
              <a:rPr lang="en-US" sz="2400" b="1" dirty="0" err="1" smtClean="0"/>
              <a:t>Rabu</a:t>
            </a:r>
            <a:r>
              <a:rPr lang="en-US" sz="2400" b="1" dirty="0" smtClean="0"/>
              <a:t> </a:t>
            </a:r>
            <a:r>
              <a:rPr lang="en-US" sz="2400" b="1" dirty="0"/>
              <a:t>(31/8) </a:t>
            </a:r>
            <a:r>
              <a:rPr lang="en-US" sz="2400" b="1" dirty="0" err="1" smtClean="0"/>
              <a:t>karena</a:t>
            </a:r>
            <a:r>
              <a:rPr lang="en-US" sz="2400" b="1" dirty="0" smtClean="0"/>
              <a:t> </a:t>
            </a:r>
            <a:r>
              <a:rPr lang="en-US" sz="2400" b="1" dirty="0" err="1" smtClean="0"/>
              <a:t>secara</a:t>
            </a:r>
            <a:r>
              <a:rPr lang="en-US" sz="2400" b="1" dirty="0" smtClean="0"/>
              <a:t> </a:t>
            </a:r>
            <a:r>
              <a:rPr lang="en-US" sz="2400" b="1" dirty="0" err="1" smtClean="0"/>
              <a:t>kriteria</a:t>
            </a:r>
            <a:r>
              <a:rPr lang="en-US" sz="2400" b="1" dirty="0" smtClean="0"/>
              <a:t> </a:t>
            </a:r>
            <a:r>
              <a:rPr lang="en-US" sz="2400" b="1" dirty="0" err="1" smtClean="0"/>
              <a:t>kesimpulannya</a:t>
            </a:r>
            <a:r>
              <a:rPr lang="en-US" sz="2400" b="1" dirty="0" smtClean="0"/>
              <a:t> </a:t>
            </a:r>
            <a:r>
              <a:rPr lang="en-US" sz="2400" b="1" dirty="0" err="1" smtClean="0"/>
              <a:t>sama</a:t>
            </a:r>
            <a:r>
              <a:rPr lang="en-US" sz="2400" b="1" dirty="0"/>
              <a:t>.</a:t>
            </a:r>
          </a:p>
          <a:p>
            <a:endParaRPr lang="en-US"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par>
                          <p:cTn id="10" fill="hold">
                            <p:stCondLst>
                              <p:cond delay="1000"/>
                            </p:stCondLst>
                            <p:childTnLst>
                              <p:par>
                                <p:cTn id="11" presetID="37" presetClass="entr" presetSubtype="0" fill="hold" grpId="0"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Prediksi</a:t>
            </a:r>
            <a:r>
              <a:rPr lang="en-US" b="1" dirty="0" smtClean="0"/>
              <a:t> </a:t>
            </a:r>
            <a:r>
              <a:rPr lang="en-US" b="1" dirty="0" err="1" smtClean="0"/>
              <a:t>Awal</a:t>
            </a:r>
            <a:r>
              <a:rPr lang="en-US" b="1" dirty="0" smtClean="0"/>
              <a:t> </a:t>
            </a:r>
            <a:r>
              <a:rPr lang="en-US" b="1" dirty="0" err="1" smtClean="0"/>
              <a:t>Bulan</a:t>
            </a:r>
            <a:r>
              <a:rPr lang="en-US" b="1" dirty="0" smtClean="0"/>
              <a:t> </a:t>
            </a:r>
            <a:r>
              <a:rPr lang="en-US" b="1" dirty="0" err="1" smtClean="0"/>
              <a:t>Syawwal</a:t>
            </a:r>
            <a:r>
              <a:rPr lang="en-US" b="1" dirty="0" smtClean="0"/>
              <a:t> 1432 H</a:t>
            </a:r>
            <a:endParaRPr lang="en-US" b="1" dirty="0"/>
          </a:p>
        </p:txBody>
      </p:sp>
      <p:sp>
        <p:nvSpPr>
          <p:cNvPr id="3" name="Content Placeholder 2"/>
          <p:cNvSpPr>
            <a:spLocks noGrp="1"/>
          </p:cNvSpPr>
          <p:nvPr>
            <p:ph idx="1"/>
          </p:nvPr>
        </p:nvSpPr>
        <p:spPr/>
        <p:txBody>
          <a:bodyPr>
            <a:normAutofit/>
          </a:bodyPr>
          <a:lstStyle/>
          <a:p>
            <a:r>
              <a:rPr lang="en-US" sz="2000" b="1" dirty="0" err="1"/>
              <a:t>Senin</a:t>
            </a:r>
            <a:r>
              <a:rPr lang="en-US" sz="2000" b="1" dirty="0"/>
              <a:t> (29/8) sore </a:t>
            </a:r>
            <a:r>
              <a:rPr lang="en-US" sz="2000" b="1" dirty="0" err="1" smtClean="0"/>
              <a:t>merupakan</a:t>
            </a:r>
            <a:r>
              <a:rPr lang="en-US" sz="2000" b="1" dirty="0" smtClean="0"/>
              <a:t> </a:t>
            </a:r>
            <a:r>
              <a:rPr lang="en-US" sz="2000" b="1" dirty="0" err="1" smtClean="0"/>
              <a:t>saat</a:t>
            </a:r>
            <a:r>
              <a:rPr lang="en-US" sz="2000" b="1" dirty="0" smtClean="0"/>
              <a:t> </a:t>
            </a:r>
            <a:r>
              <a:rPr lang="en-US" sz="2000" b="1" dirty="0" err="1" smtClean="0"/>
              <a:t>pelaksanaan</a:t>
            </a:r>
            <a:r>
              <a:rPr lang="en-US" sz="2000" b="1" dirty="0" smtClean="0"/>
              <a:t> </a:t>
            </a:r>
            <a:r>
              <a:rPr lang="en-US" sz="2000" b="1" dirty="0" err="1" smtClean="0"/>
              <a:t>rukyatulhilal</a:t>
            </a:r>
            <a:r>
              <a:rPr lang="en-US" sz="2000" b="1" dirty="0" smtClean="0"/>
              <a:t> </a:t>
            </a:r>
            <a:r>
              <a:rPr lang="en-US" sz="2000" b="1" dirty="0" err="1" smtClean="0"/>
              <a:t>untuk</a:t>
            </a:r>
            <a:r>
              <a:rPr lang="en-US" sz="2000" b="1" dirty="0" smtClean="0"/>
              <a:t> </a:t>
            </a:r>
            <a:r>
              <a:rPr lang="en-US" sz="2000" b="1" dirty="0" err="1" smtClean="0"/>
              <a:t>menentukan</a:t>
            </a:r>
            <a:r>
              <a:rPr lang="en-US" sz="2000" b="1" dirty="0" smtClean="0"/>
              <a:t> </a:t>
            </a:r>
            <a:r>
              <a:rPr lang="en-US" sz="2000" b="1" dirty="0" err="1" smtClean="0"/>
              <a:t>awal</a:t>
            </a:r>
            <a:r>
              <a:rPr lang="en-US" sz="2000" b="1" dirty="0" smtClean="0"/>
              <a:t> </a:t>
            </a:r>
            <a:r>
              <a:rPr lang="en-US" sz="2000" b="1" dirty="0" err="1" smtClean="0"/>
              <a:t>bulan</a:t>
            </a:r>
            <a:r>
              <a:rPr lang="en-US" sz="2000" b="1" dirty="0" smtClean="0"/>
              <a:t> </a:t>
            </a:r>
            <a:r>
              <a:rPr lang="en-US" sz="2000" b="1" dirty="0" err="1" smtClean="0"/>
              <a:t>Syawwal</a:t>
            </a:r>
            <a:r>
              <a:rPr lang="en-US" sz="2000" b="1" dirty="0" smtClean="0"/>
              <a:t> </a:t>
            </a:r>
            <a:r>
              <a:rPr lang="en-US" sz="2000" b="1" dirty="0"/>
              <a:t>1432 </a:t>
            </a:r>
            <a:r>
              <a:rPr lang="en-US" sz="2000" b="1" dirty="0" err="1"/>
              <a:t>Hijriyah</a:t>
            </a:r>
            <a:r>
              <a:rPr lang="en-US" sz="2000" b="1" dirty="0"/>
              <a:t>.</a:t>
            </a:r>
          </a:p>
          <a:p>
            <a:r>
              <a:rPr lang="en-US" sz="2000" b="1" dirty="0"/>
              <a:t>Sore </a:t>
            </a:r>
            <a:r>
              <a:rPr lang="en-US" sz="2000" b="1" dirty="0" err="1" smtClean="0"/>
              <a:t>itu</a:t>
            </a:r>
            <a:r>
              <a:rPr lang="en-US" sz="2000" b="1" dirty="0" smtClean="0"/>
              <a:t>, (</a:t>
            </a:r>
            <a:r>
              <a:rPr lang="en-US" sz="2000" b="1" i="1" dirty="0" err="1" smtClean="0">
                <a:solidFill>
                  <a:schemeClr val="accent1"/>
                </a:solidFill>
              </a:rPr>
              <a:t>misalkan</a:t>
            </a:r>
            <a:r>
              <a:rPr lang="en-US" sz="2000" b="1" i="1" dirty="0" smtClean="0">
                <a:solidFill>
                  <a:schemeClr val="accent1"/>
                </a:solidFill>
              </a:rPr>
              <a:t> </a:t>
            </a:r>
            <a:r>
              <a:rPr lang="en-US" sz="2000" b="1" i="1" dirty="0" err="1" smtClean="0">
                <a:solidFill>
                  <a:schemeClr val="accent1"/>
                </a:solidFill>
              </a:rPr>
              <a:t>untuk</a:t>
            </a:r>
            <a:r>
              <a:rPr lang="en-US" sz="2000" b="1" i="1" dirty="0" smtClean="0">
                <a:solidFill>
                  <a:schemeClr val="accent1"/>
                </a:solidFill>
              </a:rPr>
              <a:t> </a:t>
            </a:r>
            <a:r>
              <a:rPr lang="en-US" sz="2000" b="1" i="1" dirty="0" err="1" smtClean="0">
                <a:solidFill>
                  <a:schemeClr val="accent1"/>
                </a:solidFill>
              </a:rPr>
              <a:t>wilayah</a:t>
            </a:r>
            <a:r>
              <a:rPr lang="en-US" sz="2000" b="1" i="1" dirty="0" smtClean="0">
                <a:solidFill>
                  <a:schemeClr val="accent1"/>
                </a:solidFill>
              </a:rPr>
              <a:t> Yogyakarta</a:t>
            </a:r>
            <a:r>
              <a:rPr lang="en-US" sz="2000" b="1" dirty="0" smtClean="0"/>
              <a:t>), </a:t>
            </a:r>
            <a:r>
              <a:rPr lang="en-US" sz="2000" b="1" dirty="0" err="1" smtClean="0"/>
              <a:t>Matahari</a:t>
            </a:r>
            <a:r>
              <a:rPr lang="en-US" sz="2000" b="1" dirty="0" smtClean="0"/>
              <a:t> </a:t>
            </a:r>
            <a:r>
              <a:rPr lang="en-US" sz="2000" b="1" dirty="0" err="1" smtClean="0"/>
              <a:t>terbenam</a:t>
            </a:r>
            <a:r>
              <a:rPr lang="en-US" sz="2000" b="1" dirty="0" smtClean="0"/>
              <a:t> </a:t>
            </a:r>
            <a:r>
              <a:rPr lang="en-US" sz="2000" b="1" dirty="0" err="1" smtClean="0"/>
              <a:t>pada</a:t>
            </a:r>
            <a:r>
              <a:rPr lang="en-US" sz="2000" b="1" dirty="0" smtClean="0"/>
              <a:t> </a:t>
            </a:r>
            <a:r>
              <a:rPr lang="en-US" sz="2000" b="1" dirty="0" err="1" smtClean="0"/>
              <a:t>pukul</a:t>
            </a:r>
            <a:r>
              <a:rPr lang="en-US" sz="2000" b="1" dirty="0" smtClean="0"/>
              <a:t> </a:t>
            </a:r>
            <a:r>
              <a:rPr lang="en-US" sz="2000" b="1" dirty="0"/>
              <a:t>17:38 WIB </a:t>
            </a:r>
            <a:r>
              <a:rPr lang="en-US" sz="2000" b="1" dirty="0" err="1"/>
              <a:t>pada</a:t>
            </a:r>
            <a:r>
              <a:rPr lang="en-US" sz="2000" b="1" dirty="0"/>
              <a:t> azimuth 279° 22' </a:t>
            </a:r>
            <a:r>
              <a:rPr lang="en-US" sz="2000" b="1" dirty="0" err="1"/>
              <a:t>atau</a:t>
            </a:r>
            <a:r>
              <a:rPr lang="en-US" sz="2000" b="1" dirty="0"/>
              <a:t> 9,3° </a:t>
            </a:r>
            <a:r>
              <a:rPr lang="en-US" sz="2000" b="1" dirty="0" err="1"/>
              <a:t>di</a:t>
            </a:r>
            <a:r>
              <a:rPr lang="en-US" sz="2000" b="1" dirty="0"/>
              <a:t> Utara </a:t>
            </a:r>
            <a:r>
              <a:rPr lang="en-US" sz="2000" b="1" dirty="0" err="1"/>
              <a:t>titik</a:t>
            </a:r>
            <a:r>
              <a:rPr lang="en-US" sz="2000" b="1" dirty="0"/>
              <a:t> Barat.</a:t>
            </a:r>
          </a:p>
          <a:p>
            <a:r>
              <a:rPr lang="en-US" sz="2000" b="1" dirty="0" err="1" smtClean="0"/>
              <a:t>Tinggi</a:t>
            </a:r>
            <a:r>
              <a:rPr lang="en-US" sz="2000" b="1" dirty="0" smtClean="0"/>
              <a:t> </a:t>
            </a:r>
            <a:r>
              <a:rPr lang="en-US" sz="2000" b="1" dirty="0" err="1" smtClean="0"/>
              <a:t>Hilal</a:t>
            </a:r>
            <a:r>
              <a:rPr lang="en-US" sz="2000" b="1" dirty="0" smtClean="0"/>
              <a:t> </a:t>
            </a:r>
            <a:r>
              <a:rPr lang="en-US" sz="2000" b="1" dirty="0"/>
              <a:t>(</a:t>
            </a:r>
            <a:r>
              <a:rPr lang="en-US" sz="2000" b="1" dirty="0" err="1"/>
              <a:t>Bulan</a:t>
            </a:r>
            <a:r>
              <a:rPr lang="en-US" sz="2000" b="1" dirty="0"/>
              <a:t>) </a:t>
            </a:r>
            <a:r>
              <a:rPr lang="en-US" sz="2000" b="1" dirty="0" err="1" smtClean="0"/>
              <a:t>saat</a:t>
            </a:r>
            <a:r>
              <a:rPr lang="en-US" sz="2000" b="1" dirty="0" smtClean="0"/>
              <a:t> </a:t>
            </a:r>
            <a:r>
              <a:rPr lang="en-US" sz="2000" b="1" dirty="0" err="1" smtClean="0"/>
              <a:t>Matahari</a:t>
            </a:r>
            <a:r>
              <a:rPr lang="en-US" sz="2000" b="1" dirty="0" smtClean="0"/>
              <a:t> </a:t>
            </a:r>
            <a:r>
              <a:rPr lang="en-US" sz="2000" b="1" dirty="0" err="1" smtClean="0"/>
              <a:t>terbenam</a:t>
            </a:r>
            <a:r>
              <a:rPr lang="en-US" sz="2000" b="1" dirty="0" smtClean="0"/>
              <a:t> </a:t>
            </a:r>
            <a:r>
              <a:rPr lang="en-US" sz="2000" b="1" dirty="0"/>
              <a:t>1,7° </a:t>
            </a:r>
            <a:r>
              <a:rPr lang="en-US" sz="2000" b="1" dirty="0" err="1"/>
              <a:t>diatas</a:t>
            </a:r>
            <a:r>
              <a:rPr lang="en-US" sz="2000" b="1" dirty="0"/>
              <a:t> horizon </a:t>
            </a:r>
            <a:r>
              <a:rPr lang="en-US" sz="2000" b="1" dirty="0" err="1"/>
              <a:t>di</a:t>
            </a:r>
            <a:r>
              <a:rPr lang="en-US" sz="2000" b="1" dirty="0"/>
              <a:t> Selatan </a:t>
            </a:r>
            <a:r>
              <a:rPr lang="en-US" sz="2000" b="1" dirty="0" err="1"/>
              <a:t>Matahari</a:t>
            </a:r>
            <a:r>
              <a:rPr lang="en-US" sz="2000" b="1" dirty="0"/>
              <a:t>.</a:t>
            </a:r>
          </a:p>
          <a:p>
            <a:r>
              <a:rPr lang="en-US" sz="2000" b="1" dirty="0" err="1" smtClean="0"/>
              <a:t>Bulan</a:t>
            </a:r>
            <a:r>
              <a:rPr lang="en-US" sz="2000" b="1" dirty="0" smtClean="0"/>
              <a:t> </a:t>
            </a:r>
            <a:r>
              <a:rPr lang="en-US" sz="2000" b="1" dirty="0" err="1" smtClean="0"/>
              <a:t>terbenam</a:t>
            </a:r>
            <a:r>
              <a:rPr lang="en-US" sz="2000" b="1" dirty="0" smtClean="0"/>
              <a:t> </a:t>
            </a:r>
            <a:r>
              <a:rPr lang="en-US" sz="2000" b="1" dirty="0" err="1" smtClean="0"/>
              <a:t>pada</a:t>
            </a:r>
            <a:r>
              <a:rPr lang="en-US" sz="2000" b="1" dirty="0" smtClean="0"/>
              <a:t> </a:t>
            </a:r>
            <a:r>
              <a:rPr lang="en-US" sz="2000" b="1" dirty="0"/>
              <a:t>17:47 WIB </a:t>
            </a:r>
            <a:r>
              <a:rPr lang="en-US" sz="2000" b="1" dirty="0" err="1"/>
              <a:t>pada</a:t>
            </a:r>
            <a:r>
              <a:rPr lang="en-US" sz="2000" b="1" dirty="0"/>
              <a:t> azimuth 273°12'.</a:t>
            </a:r>
          </a:p>
          <a:p>
            <a:r>
              <a:rPr lang="en-US" sz="2000" b="1" dirty="0" err="1" smtClean="0"/>
              <a:t>Pada</a:t>
            </a:r>
            <a:r>
              <a:rPr lang="en-US" sz="2000" b="1" dirty="0" smtClean="0"/>
              <a:t> </a:t>
            </a:r>
            <a:r>
              <a:rPr lang="en-US" sz="2000" b="1" dirty="0" err="1" smtClean="0"/>
              <a:t>kondisi</a:t>
            </a:r>
            <a:r>
              <a:rPr lang="en-US" sz="2000" b="1" dirty="0" smtClean="0"/>
              <a:t> </a:t>
            </a:r>
            <a:r>
              <a:rPr lang="en-US" sz="2000" b="1" dirty="0" err="1" smtClean="0"/>
              <a:t>ini</a:t>
            </a:r>
            <a:r>
              <a:rPr lang="en-US" sz="2000" b="1" dirty="0" smtClean="0"/>
              <a:t> </a:t>
            </a:r>
            <a:r>
              <a:rPr lang="en-US" sz="2000" b="1" dirty="0" err="1" smtClean="0"/>
              <a:t>secara</a:t>
            </a:r>
            <a:r>
              <a:rPr lang="en-US" sz="2000" b="1" dirty="0" smtClean="0"/>
              <a:t> </a:t>
            </a:r>
            <a:r>
              <a:rPr lang="en-US" sz="2000" b="1" dirty="0" err="1" smtClean="0"/>
              <a:t>astronomis</a:t>
            </a:r>
            <a:r>
              <a:rPr lang="en-US" sz="2000" b="1" dirty="0" smtClean="0"/>
              <a:t> </a:t>
            </a:r>
            <a:r>
              <a:rPr lang="en-US" sz="2000" b="1" dirty="0" err="1" smtClean="0"/>
              <a:t>Hilal</a:t>
            </a:r>
            <a:r>
              <a:rPr lang="en-US" sz="2000" b="1" dirty="0" smtClean="0"/>
              <a:t> </a:t>
            </a:r>
            <a:r>
              <a:rPr lang="en-US" sz="2000" b="1" dirty="0" err="1" smtClean="0"/>
              <a:t>mustahil</a:t>
            </a:r>
            <a:r>
              <a:rPr lang="en-US" sz="2000" b="1" dirty="0" smtClean="0"/>
              <a:t> </a:t>
            </a:r>
            <a:r>
              <a:rPr lang="en-US" sz="2000" b="1" dirty="0" err="1" smtClean="0"/>
              <a:t>dapat</a:t>
            </a:r>
            <a:r>
              <a:rPr lang="en-US" sz="2000" b="1" dirty="0" smtClean="0"/>
              <a:t> </a:t>
            </a:r>
            <a:r>
              <a:rPr lang="en-US" sz="2000" b="1" dirty="0" err="1" smtClean="0"/>
              <a:t>dirukyat</a:t>
            </a:r>
            <a:r>
              <a:rPr lang="en-US" sz="2000" b="1" dirty="0"/>
              <a:t>.</a:t>
            </a:r>
          </a:p>
        </p:txBody>
      </p:sp>
      <p:pic>
        <p:nvPicPr>
          <p:cNvPr id="4" name="Picture 3" descr="http://rukyatulhilal.org/visibilitas/indonesia/1432/syawwal/syawwal2.jpg"/>
          <p:cNvPicPr/>
          <p:nvPr/>
        </p:nvPicPr>
        <p:blipFill>
          <a:blip r:embed="rId2"/>
          <a:srcRect/>
          <a:stretch>
            <a:fillRect/>
          </a:stretch>
        </p:blipFill>
        <p:spPr bwMode="auto">
          <a:xfrm>
            <a:off x="2340841" y="4479637"/>
            <a:ext cx="4297795" cy="2205182"/>
          </a:xfrm>
          <a:prstGeom prst="rect">
            <a:avLst/>
          </a:prstGeom>
          <a:noFill/>
          <a:ln w="9525">
            <a:noFill/>
            <a:miter lim="800000"/>
            <a:headEnd/>
            <a:tailEnd/>
          </a:ln>
        </p:spPr>
      </p:pic>
      <p:sp>
        <p:nvSpPr>
          <p:cNvPr id="5" name="Left Arrow 4"/>
          <p:cNvSpPr/>
          <p:nvPr/>
        </p:nvSpPr>
        <p:spPr>
          <a:xfrm>
            <a:off x="6753225" y="5276850"/>
            <a:ext cx="1771650" cy="849313"/>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900" dirty="0" smtClean="0">
                <a:solidFill>
                  <a:schemeClr val="tx1"/>
                </a:solidFill>
              </a:rPr>
              <a:t> </a:t>
            </a:r>
            <a:r>
              <a:rPr lang="en-US" sz="900" dirty="0" err="1" smtClean="0">
                <a:solidFill>
                  <a:schemeClr val="tx1"/>
                </a:solidFill>
              </a:rPr>
              <a:t>Ambil</a:t>
            </a:r>
            <a:r>
              <a:rPr lang="en-US" sz="900" dirty="0" smtClean="0">
                <a:solidFill>
                  <a:schemeClr val="tx1"/>
                </a:solidFill>
              </a:rPr>
              <a:t> </a:t>
            </a:r>
            <a:r>
              <a:rPr lang="en-US" sz="900" dirty="0" err="1" smtClean="0">
                <a:solidFill>
                  <a:schemeClr val="tx1"/>
                </a:solidFill>
              </a:rPr>
              <a:t>contoh</a:t>
            </a:r>
            <a:r>
              <a:rPr lang="en-US" sz="900" dirty="0" smtClean="0">
                <a:solidFill>
                  <a:schemeClr val="tx1"/>
                </a:solidFill>
              </a:rPr>
              <a:t> : </a:t>
            </a:r>
            <a:r>
              <a:rPr lang="en-US" sz="900" dirty="0" err="1" smtClean="0">
                <a:solidFill>
                  <a:schemeClr val="tx1"/>
                </a:solidFill>
              </a:rPr>
              <a:t>Posisi</a:t>
            </a:r>
            <a:r>
              <a:rPr lang="en-US" sz="900" dirty="0" smtClean="0">
                <a:solidFill>
                  <a:schemeClr val="tx1"/>
                </a:solidFill>
              </a:rPr>
              <a:t> </a:t>
            </a:r>
            <a:r>
              <a:rPr lang="en-US" sz="900" dirty="0" err="1" smtClean="0">
                <a:solidFill>
                  <a:schemeClr val="tx1"/>
                </a:solidFill>
              </a:rPr>
              <a:t>hilal</a:t>
            </a:r>
            <a:r>
              <a:rPr lang="en-US" sz="900" dirty="0" smtClean="0">
                <a:solidFill>
                  <a:schemeClr val="tx1"/>
                </a:solidFill>
              </a:rPr>
              <a:t>  </a:t>
            </a:r>
            <a:r>
              <a:rPr lang="en-US" sz="900" dirty="0" err="1" smtClean="0">
                <a:solidFill>
                  <a:schemeClr val="tx1"/>
                </a:solidFill>
              </a:rPr>
              <a:t>saat</a:t>
            </a:r>
            <a:r>
              <a:rPr lang="en-US" sz="900" dirty="0" smtClean="0">
                <a:solidFill>
                  <a:schemeClr val="tx1"/>
                </a:solidFill>
              </a:rPr>
              <a:t> </a:t>
            </a:r>
            <a:r>
              <a:rPr lang="en-US" sz="900" dirty="0" err="1" smtClean="0">
                <a:solidFill>
                  <a:schemeClr val="tx1"/>
                </a:solidFill>
              </a:rPr>
              <a:t>Maghrib</a:t>
            </a:r>
            <a:r>
              <a:rPr lang="en-US" sz="900" dirty="0" smtClean="0">
                <a:solidFill>
                  <a:schemeClr val="tx1"/>
                </a:solidFill>
              </a:rPr>
              <a:t> </a:t>
            </a:r>
            <a:r>
              <a:rPr lang="en-US" sz="900" dirty="0" err="1" smtClean="0">
                <a:solidFill>
                  <a:schemeClr val="tx1"/>
                </a:solidFill>
              </a:rPr>
              <a:t>di</a:t>
            </a:r>
            <a:r>
              <a:rPr lang="en-US" sz="900" dirty="0" smtClean="0">
                <a:solidFill>
                  <a:schemeClr val="tx1"/>
                </a:solidFill>
              </a:rPr>
              <a:t> Yogyakarta 29-8-2011 </a:t>
            </a:r>
            <a:endParaRPr lang="en-US" sz="9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par>
                          <p:cTn id="15" fill="hold">
                            <p:stCondLst>
                              <p:cond delay="2000"/>
                            </p:stCondLst>
                            <p:childTnLst>
                              <p:par>
                                <p:cTn id="16" presetID="48" presetClass="entr" presetSubtype="0" accel="50000" fill="hold" grpId="1" nodeType="afterEffect">
                                  <p:stCondLst>
                                    <p:cond delay="50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5"/>
                                        </p:tgtEl>
                                        <p:attrNameLst>
                                          <p:attrName>ppt_y</p:attrName>
                                        </p:attrNameLst>
                                      </p:cBhvr>
                                      <p:tavLst>
                                        <p:tav tm="0">
                                          <p:val>
                                            <p:strVal val="#ppt_y"/>
                                          </p:val>
                                        </p:tav>
                                        <p:tav tm="100000">
                                          <p:val>
                                            <p:strVal val="#ppt_y"/>
                                          </p:val>
                                        </p:tav>
                                      </p:tavLst>
                                    </p:anim>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37"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fade">
                                      <p:cBhvr>
                                        <p:cTn id="26" dur="1000"/>
                                        <p:tgtEl>
                                          <p:spTgt spid="3">
                                            <p:txEl>
                                              <p:pRg st="0" end="0"/>
                                            </p:txEl>
                                          </p:spTgt>
                                        </p:tgtEl>
                                      </p:cBhvr>
                                    </p:animEffect>
                                    <p:anim calcmode="lin" valueType="num">
                                      <p:cBhvr>
                                        <p:cTn id="2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7"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1000"/>
                                        <p:tgtEl>
                                          <p:spTgt spid="3">
                                            <p:txEl>
                                              <p:pRg st="1" end="1"/>
                                            </p:txEl>
                                          </p:spTgt>
                                        </p:tgtEl>
                                      </p:cBhvr>
                                    </p:animEffect>
                                    <p:anim calcmode="lin" valueType="num">
                                      <p:cBhvr>
                                        <p:cTn id="3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7" presetClass="entr" presetSubtype="0" fill="hold" grpId="0" nodeType="clickEffect">
                                  <p:stCondLst>
                                    <p:cond delay="0"/>
                                  </p:stCondLst>
                                  <p:childTnLst>
                                    <p:set>
                                      <p:cBhvr>
                                        <p:cTn id="41" dur="1" fill="hold">
                                          <p:stCondLst>
                                            <p:cond delay="0"/>
                                          </p:stCondLst>
                                        </p:cTn>
                                        <p:tgtEl>
                                          <p:spTgt spid="3">
                                            <p:txEl>
                                              <p:pRg st="2" end="2"/>
                                            </p:txEl>
                                          </p:spTgt>
                                        </p:tgtEl>
                                        <p:attrNameLst>
                                          <p:attrName>style.visibility</p:attrName>
                                        </p:attrNameLst>
                                      </p:cBhvr>
                                      <p:to>
                                        <p:strVal val="visible"/>
                                      </p:to>
                                    </p:set>
                                    <p:animEffect transition="in" filter="fade">
                                      <p:cBhvr>
                                        <p:cTn id="42" dur="1000"/>
                                        <p:tgtEl>
                                          <p:spTgt spid="3">
                                            <p:txEl>
                                              <p:pRg st="2" end="2"/>
                                            </p:txEl>
                                          </p:spTgt>
                                        </p:tgtEl>
                                      </p:cBhvr>
                                    </p:animEffect>
                                    <p:anim calcmode="lin" valueType="num">
                                      <p:cBhvr>
                                        <p:cTn id="4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4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37" presetClass="entr" presetSubtype="0" fill="hold" grpId="0" nodeType="clickEffect">
                                  <p:stCondLst>
                                    <p:cond delay="0"/>
                                  </p:stCondLst>
                                  <p:childTnLst>
                                    <p:set>
                                      <p:cBhvr>
                                        <p:cTn id="49" dur="1" fill="hold">
                                          <p:stCondLst>
                                            <p:cond delay="0"/>
                                          </p:stCondLst>
                                        </p:cTn>
                                        <p:tgtEl>
                                          <p:spTgt spid="3">
                                            <p:txEl>
                                              <p:pRg st="3" end="3"/>
                                            </p:txEl>
                                          </p:spTgt>
                                        </p:tgtEl>
                                        <p:attrNameLst>
                                          <p:attrName>style.visibility</p:attrName>
                                        </p:attrNameLst>
                                      </p:cBhvr>
                                      <p:to>
                                        <p:strVal val="visible"/>
                                      </p:to>
                                    </p:set>
                                    <p:animEffect transition="in" filter="fade">
                                      <p:cBhvr>
                                        <p:cTn id="50" dur="1000"/>
                                        <p:tgtEl>
                                          <p:spTgt spid="3">
                                            <p:txEl>
                                              <p:pRg st="3" end="3"/>
                                            </p:txEl>
                                          </p:spTgt>
                                        </p:tgtEl>
                                      </p:cBhvr>
                                    </p:animEffect>
                                    <p:anim calcmode="lin" valueType="num">
                                      <p:cBhvr>
                                        <p:cTn id="5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2" dur="900" decel="100000" fill="hold"/>
                                        <p:tgtEl>
                                          <p:spTgt spid="3">
                                            <p:txEl>
                                              <p:pRg st="3" end="3"/>
                                            </p:txEl>
                                          </p:spTgt>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37" presetClass="entr" presetSubtype="0" fill="hold" grpId="0" nodeType="clickEffect">
                                  <p:stCondLst>
                                    <p:cond delay="0"/>
                                  </p:stCondLst>
                                  <p:childTnLst>
                                    <p:set>
                                      <p:cBhvr>
                                        <p:cTn id="57" dur="1" fill="hold">
                                          <p:stCondLst>
                                            <p:cond delay="0"/>
                                          </p:stCondLst>
                                        </p:cTn>
                                        <p:tgtEl>
                                          <p:spTgt spid="3">
                                            <p:txEl>
                                              <p:pRg st="4" end="4"/>
                                            </p:txEl>
                                          </p:spTgt>
                                        </p:tgtEl>
                                        <p:attrNameLst>
                                          <p:attrName>style.visibility</p:attrName>
                                        </p:attrNameLst>
                                      </p:cBhvr>
                                      <p:to>
                                        <p:strVal val="visible"/>
                                      </p:to>
                                    </p:set>
                                    <p:animEffect transition="in" filter="fade">
                                      <p:cBhvr>
                                        <p:cTn id="58" dur="1000"/>
                                        <p:tgtEl>
                                          <p:spTgt spid="3">
                                            <p:txEl>
                                              <p:pRg st="4" end="4"/>
                                            </p:txEl>
                                          </p:spTgt>
                                        </p:tgtEl>
                                      </p:cBhvr>
                                    </p:animEffect>
                                    <p:anim calcmode="lin" valueType="num">
                                      <p:cBhvr>
                                        <p:cTn id="5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60" dur="900" decel="100000" fill="hold"/>
                                        <p:tgtEl>
                                          <p:spTgt spid="3">
                                            <p:txEl>
                                              <p:pRg st="4" end="4"/>
                                            </p:txEl>
                                          </p:spTgt>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3">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Ijtimak</a:t>
            </a:r>
            <a:r>
              <a:rPr lang="en-US" b="1" dirty="0"/>
              <a:t> / </a:t>
            </a:r>
            <a:r>
              <a:rPr lang="en-US" b="1" dirty="0" err="1"/>
              <a:t>Konjungsi</a:t>
            </a:r>
            <a:r>
              <a:rPr lang="en-US" b="1" dirty="0"/>
              <a:t> / New Moon</a:t>
            </a:r>
          </a:p>
        </p:txBody>
      </p:sp>
      <p:sp>
        <p:nvSpPr>
          <p:cNvPr id="3" name="Content Placeholder 2"/>
          <p:cNvSpPr>
            <a:spLocks noGrp="1"/>
          </p:cNvSpPr>
          <p:nvPr>
            <p:ph idx="1"/>
          </p:nvPr>
        </p:nvSpPr>
        <p:spPr/>
        <p:txBody>
          <a:bodyPr>
            <a:normAutofit fontScale="85000" lnSpcReduction="20000"/>
          </a:bodyPr>
          <a:lstStyle/>
          <a:p>
            <a:r>
              <a:rPr lang="en-US" b="1" dirty="0" err="1" smtClean="0"/>
              <a:t>Terjadi</a:t>
            </a:r>
            <a:r>
              <a:rPr lang="en-US" b="1" dirty="0" smtClean="0"/>
              <a:t> </a:t>
            </a:r>
            <a:r>
              <a:rPr lang="en-US" b="1" dirty="0" err="1" smtClean="0"/>
              <a:t>pada</a:t>
            </a:r>
            <a:r>
              <a:rPr lang="en-US" b="1" dirty="0" smtClean="0"/>
              <a:t> </a:t>
            </a:r>
            <a:r>
              <a:rPr lang="en-US" b="1" dirty="0"/>
              <a:t>: </a:t>
            </a:r>
          </a:p>
          <a:p>
            <a:pPr lvl="1"/>
            <a:r>
              <a:rPr lang="en-US" b="1" i="1" dirty="0" err="1">
                <a:solidFill>
                  <a:schemeClr val="accent2"/>
                </a:solidFill>
              </a:rPr>
              <a:t>Senin</a:t>
            </a:r>
            <a:r>
              <a:rPr lang="en-US" b="1" i="1" dirty="0">
                <a:solidFill>
                  <a:schemeClr val="accent2"/>
                </a:solidFill>
              </a:rPr>
              <a:t>, 29 </a:t>
            </a:r>
            <a:r>
              <a:rPr lang="en-US" b="1" i="1" dirty="0" err="1">
                <a:solidFill>
                  <a:schemeClr val="accent2"/>
                </a:solidFill>
              </a:rPr>
              <a:t>Agustus</a:t>
            </a:r>
            <a:r>
              <a:rPr lang="en-US" b="1" i="1" dirty="0">
                <a:solidFill>
                  <a:schemeClr val="accent2"/>
                </a:solidFill>
              </a:rPr>
              <a:t> 2011  @ 10:06 WIB - 11:06 WITA - 12:06  WIT </a:t>
            </a:r>
          </a:p>
          <a:p>
            <a:pPr lvl="1"/>
            <a:r>
              <a:rPr lang="en-US" b="1" i="1" dirty="0" err="1">
                <a:solidFill>
                  <a:schemeClr val="accent2"/>
                </a:solidFill>
              </a:rPr>
              <a:t>atau</a:t>
            </a:r>
            <a:r>
              <a:rPr lang="en-US" b="1" i="1" dirty="0">
                <a:solidFill>
                  <a:schemeClr val="accent2"/>
                </a:solidFill>
              </a:rPr>
              <a:t>  </a:t>
            </a:r>
            <a:r>
              <a:rPr lang="en-US" b="1" i="1" dirty="0" err="1">
                <a:solidFill>
                  <a:schemeClr val="accent2"/>
                </a:solidFill>
              </a:rPr>
              <a:t>Senin</a:t>
            </a:r>
            <a:r>
              <a:rPr lang="en-US" b="1" i="1" dirty="0">
                <a:solidFill>
                  <a:schemeClr val="accent2"/>
                </a:solidFill>
              </a:rPr>
              <a:t>, 29 </a:t>
            </a:r>
            <a:r>
              <a:rPr lang="en-US" b="1" i="1" dirty="0" err="1">
                <a:solidFill>
                  <a:schemeClr val="accent2"/>
                </a:solidFill>
              </a:rPr>
              <a:t>Agustus</a:t>
            </a:r>
            <a:r>
              <a:rPr lang="en-US" b="1" i="1" dirty="0">
                <a:solidFill>
                  <a:schemeClr val="accent2"/>
                </a:solidFill>
              </a:rPr>
              <a:t> 2011 @ 03:06 UT</a:t>
            </a:r>
          </a:p>
          <a:p>
            <a:r>
              <a:rPr lang="en-US" b="1" dirty="0" err="1"/>
              <a:t>Visibilitas</a:t>
            </a:r>
            <a:r>
              <a:rPr lang="en-US" b="1" dirty="0"/>
              <a:t> (</a:t>
            </a:r>
            <a:r>
              <a:rPr lang="en-US" b="1" dirty="0" err="1"/>
              <a:t>kenampakan</a:t>
            </a:r>
            <a:r>
              <a:rPr lang="en-US" b="1" dirty="0"/>
              <a:t>) </a:t>
            </a:r>
            <a:r>
              <a:rPr lang="en-US" b="1" dirty="0" err="1" smtClean="0"/>
              <a:t>Hilal</a:t>
            </a:r>
            <a:r>
              <a:rPr lang="en-US" b="1" dirty="0" smtClean="0"/>
              <a:t> </a:t>
            </a:r>
            <a:r>
              <a:rPr lang="en-US" b="1" dirty="0" err="1" smtClean="0"/>
              <a:t>pada</a:t>
            </a:r>
            <a:r>
              <a:rPr lang="en-US" b="1" dirty="0" smtClean="0"/>
              <a:t> </a:t>
            </a:r>
            <a:r>
              <a:rPr lang="en-US" b="1" dirty="0" err="1" smtClean="0"/>
              <a:t>hari</a:t>
            </a:r>
            <a:r>
              <a:rPr lang="en-US" b="1" dirty="0" smtClean="0"/>
              <a:t> </a:t>
            </a:r>
            <a:r>
              <a:rPr lang="en-US" b="1" dirty="0" err="1" smtClean="0"/>
              <a:t>terjadinya</a:t>
            </a:r>
            <a:r>
              <a:rPr lang="en-US" b="1" dirty="0" smtClean="0"/>
              <a:t> </a:t>
            </a:r>
            <a:r>
              <a:rPr lang="en-US" b="1" dirty="0" err="1" smtClean="0"/>
              <a:t>Ijtimak</a:t>
            </a:r>
            <a:r>
              <a:rPr lang="en-US" b="1" dirty="0" smtClean="0"/>
              <a:t> </a:t>
            </a:r>
            <a:r>
              <a:rPr lang="en-US" b="1" dirty="0" err="1" smtClean="0"/>
              <a:t>selepas</a:t>
            </a:r>
            <a:r>
              <a:rPr lang="en-US" b="1" dirty="0" smtClean="0"/>
              <a:t> </a:t>
            </a:r>
            <a:r>
              <a:rPr lang="en-US" b="1" dirty="0" err="1" smtClean="0"/>
              <a:t>Matahari</a:t>
            </a:r>
            <a:r>
              <a:rPr lang="en-US" b="1" dirty="0" smtClean="0"/>
              <a:t> </a:t>
            </a:r>
            <a:r>
              <a:rPr lang="en-US" b="1" dirty="0" err="1" smtClean="0"/>
              <a:t>terbenam</a:t>
            </a:r>
            <a:r>
              <a:rPr lang="en-US" b="1" dirty="0" smtClean="0"/>
              <a:t> </a:t>
            </a:r>
            <a:r>
              <a:rPr lang="en-US" b="1" dirty="0" err="1" smtClean="0"/>
              <a:t>diseluruh</a:t>
            </a:r>
            <a:r>
              <a:rPr lang="en-US" b="1" dirty="0" smtClean="0"/>
              <a:t> </a:t>
            </a:r>
            <a:r>
              <a:rPr lang="en-US" b="1" dirty="0" err="1" smtClean="0"/>
              <a:t>dunia</a:t>
            </a:r>
            <a:r>
              <a:rPr lang="en-US" b="1" dirty="0" smtClean="0"/>
              <a:t>, </a:t>
            </a:r>
            <a:r>
              <a:rPr lang="en-US" b="1" dirty="0" err="1" smtClean="0"/>
              <a:t>khususnya</a:t>
            </a:r>
            <a:r>
              <a:rPr lang="en-US" b="1" dirty="0" smtClean="0"/>
              <a:t> </a:t>
            </a:r>
            <a:r>
              <a:rPr lang="en-US" b="1" i="1" dirty="0" err="1" smtClean="0">
                <a:solidFill>
                  <a:schemeClr val="accent2"/>
                </a:solidFill>
              </a:rPr>
              <a:t>kawasan</a:t>
            </a:r>
            <a:r>
              <a:rPr lang="en-US" b="1" i="1" dirty="0" smtClean="0">
                <a:solidFill>
                  <a:schemeClr val="accent2"/>
                </a:solidFill>
              </a:rPr>
              <a:t> Indonesia</a:t>
            </a:r>
            <a:r>
              <a:rPr lang="en-US" b="1" dirty="0" smtClean="0"/>
              <a:t>, </a:t>
            </a:r>
            <a:r>
              <a:rPr lang="en-US" b="1" dirty="0" err="1" smtClean="0"/>
              <a:t>ditunjukkan</a:t>
            </a:r>
            <a:r>
              <a:rPr lang="en-US" b="1" dirty="0" smtClean="0"/>
              <a:t> </a:t>
            </a:r>
            <a:r>
              <a:rPr lang="en-US" b="1" dirty="0" err="1" smtClean="0"/>
              <a:t>pada</a:t>
            </a:r>
            <a:r>
              <a:rPr lang="en-US" b="1" dirty="0" smtClean="0"/>
              <a:t> </a:t>
            </a:r>
            <a:r>
              <a:rPr lang="en-US" b="1" dirty="0" err="1" smtClean="0"/>
              <a:t>gambar</a:t>
            </a:r>
            <a:r>
              <a:rPr lang="en-US" b="1" dirty="0" smtClean="0"/>
              <a:t> </a:t>
            </a:r>
            <a:r>
              <a:rPr lang="en-US" b="1" dirty="0" err="1" smtClean="0"/>
              <a:t>peta</a:t>
            </a:r>
            <a:r>
              <a:rPr lang="en-US" b="1" dirty="0" smtClean="0"/>
              <a:t> </a:t>
            </a:r>
            <a:r>
              <a:rPr lang="en-US" b="1" dirty="0" err="1" smtClean="0"/>
              <a:t>dibawah</a:t>
            </a:r>
            <a:r>
              <a:rPr lang="en-US" b="1" dirty="0" smtClean="0"/>
              <a:t> </a:t>
            </a:r>
            <a:r>
              <a:rPr lang="en-US" b="1" dirty="0" err="1" smtClean="0"/>
              <a:t>ini</a:t>
            </a:r>
            <a:r>
              <a:rPr lang="en-US" b="1" dirty="0"/>
              <a:t>.  </a:t>
            </a:r>
            <a:r>
              <a:rPr lang="en-US" b="1" dirty="0" err="1" smtClean="0"/>
              <a:t>Peta</a:t>
            </a:r>
            <a:r>
              <a:rPr lang="en-US" b="1" dirty="0" smtClean="0"/>
              <a:t> </a:t>
            </a:r>
            <a:r>
              <a:rPr lang="en-US" b="1" dirty="0" err="1" smtClean="0"/>
              <a:t>visibilitas</a:t>
            </a:r>
            <a:r>
              <a:rPr lang="en-US" b="1" dirty="0" smtClean="0"/>
              <a:t> </a:t>
            </a:r>
            <a:r>
              <a:rPr lang="en-US" b="1" dirty="0" err="1" smtClean="0"/>
              <a:t>mengacu</a:t>
            </a:r>
            <a:r>
              <a:rPr lang="en-US" b="1" smtClean="0"/>
              <a:t> pada</a:t>
            </a:r>
            <a:r>
              <a:rPr lang="en-US" b="1" dirty="0" smtClean="0"/>
              <a:t> </a:t>
            </a:r>
            <a:r>
              <a:rPr lang="en-US" b="1" dirty="0" err="1" smtClean="0"/>
              <a:t>Kriteria</a:t>
            </a:r>
            <a:r>
              <a:rPr lang="en-US" b="1" dirty="0" smtClean="0"/>
              <a:t> </a:t>
            </a:r>
            <a:r>
              <a:rPr lang="en-US" b="1" dirty="0" err="1" smtClean="0"/>
              <a:t>Odeh</a:t>
            </a:r>
            <a:r>
              <a:rPr lang="en-US" b="1" dirty="0" smtClean="0"/>
              <a:t> </a:t>
            </a:r>
            <a:r>
              <a:rPr lang="en-US" b="1" dirty="0"/>
              <a:t>yang </a:t>
            </a:r>
            <a:r>
              <a:rPr lang="en-US" b="1" dirty="0" err="1"/>
              <a:t>mengadopsi</a:t>
            </a:r>
            <a:r>
              <a:rPr lang="en-US" b="1" dirty="0"/>
              <a:t> Limit </a:t>
            </a:r>
            <a:r>
              <a:rPr lang="en-US" b="1" dirty="0" err="1" smtClean="0"/>
              <a:t>Danjon</a:t>
            </a:r>
            <a:r>
              <a:rPr lang="en-US" b="1" dirty="0" smtClean="0"/>
              <a:t> </a:t>
            </a:r>
            <a:r>
              <a:rPr lang="en-US" b="1" dirty="0" err="1" smtClean="0"/>
              <a:t>sebesar</a:t>
            </a:r>
            <a:r>
              <a:rPr lang="en-US" b="1" dirty="0" smtClean="0"/>
              <a:t> </a:t>
            </a:r>
            <a:r>
              <a:rPr lang="en-US" b="1" dirty="0"/>
              <a:t>6° </a:t>
            </a:r>
            <a:r>
              <a:rPr lang="en-US" b="1" dirty="0" err="1" smtClean="0"/>
              <a:t>yaitu</a:t>
            </a:r>
            <a:r>
              <a:rPr lang="en-US" b="1" dirty="0" smtClean="0"/>
              <a:t> </a:t>
            </a:r>
            <a:r>
              <a:rPr lang="en-US" b="1" dirty="0" err="1" smtClean="0"/>
              <a:t>syarat</a:t>
            </a:r>
            <a:r>
              <a:rPr lang="en-US" b="1" dirty="0" smtClean="0"/>
              <a:t> </a:t>
            </a:r>
            <a:r>
              <a:rPr lang="en-US" b="1" dirty="0" err="1" smtClean="0"/>
              <a:t>ketinggian</a:t>
            </a:r>
            <a:r>
              <a:rPr lang="en-US" b="1" dirty="0" smtClean="0"/>
              <a:t> </a:t>
            </a:r>
            <a:r>
              <a:rPr lang="en-US" b="1" dirty="0" err="1" smtClean="0"/>
              <a:t>hilal</a:t>
            </a:r>
            <a:r>
              <a:rPr lang="en-US" b="1" dirty="0" smtClean="0"/>
              <a:t> </a:t>
            </a:r>
            <a:r>
              <a:rPr lang="en-US" b="1" dirty="0"/>
              <a:t>agar </a:t>
            </a:r>
            <a:r>
              <a:rPr lang="en-US" b="1" dirty="0" err="1" smtClean="0"/>
              <a:t>terlihat</a:t>
            </a:r>
            <a:r>
              <a:rPr lang="en-US" b="1" dirty="0" smtClean="0"/>
              <a:t> </a:t>
            </a:r>
            <a:r>
              <a:rPr lang="en-US" b="1" dirty="0" err="1" smtClean="0"/>
              <a:t>dengan</a:t>
            </a:r>
            <a:r>
              <a:rPr lang="en-US" b="1" dirty="0" smtClean="0"/>
              <a:t> </a:t>
            </a:r>
            <a:r>
              <a:rPr lang="en-US" b="1" dirty="0" err="1" smtClean="0"/>
              <a:t>mata</a:t>
            </a:r>
            <a:r>
              <a:rPr lang="en-US" b="1" dirty="0" smtClean="0"/>
              <a:t> </a:t>
            </a:r>
            <a:r>
              <a:rPr lang="en-US" b="1" dirty="0" err="1" smtClean="0"/>
              <a:t>telanjang</a:t>
            </a:r>
            <a:r>
              <a:rPr lang="en-US" b="1" dirty="0"/>
              <a:t>. </a:t>
            </a:r>
            <a:r>
              <a:rPr lang="en-US" b="1" dirty="0" err="1" smtClean="0"/>
              <a:t>Kriteria</a:t>
            </a:r>
            <a:r>
              <a:rPr lang="en-US" b="1" dirty="0" smtClean="0"/>
              <a:t> </a:t>
            </a:r>
            <a:r>
              <a:rPr lang="en-US" b="1" dirty="0" err="1" smtClean="0"/>
              <a:t>tersebut</a:t>
            </a:r>
            <a:r>
              <a:rPr lang="en-US" b="1" dirty="0" smtClean="0"/>
              <a:t> </a:t>
            </a:r>
            <a:r>
              <a:rPr lang="en-US" b="1" dirty="0" err="1" smtClean="0"/>
              <a:t>dikemas</a:t>
            </a:r>
            <a:r>
              <a:rPr lang="en-US" b="1" dirty="0" smtClean="0"/>
              <a:t> </a:t>
            </a:r>
            <a:r>
              <a:rPr lang="en-US" b="1" dirty="0" err="1" smtClean="0"/>
              <a:t>dalam</a:t>
            </a:r>
            <a:r>
              <a:rPr lang="en-US" b="1" dirty="0" smtClean="0"/>
              <a:t> </a:t>
            </a:r>
            <a:r>
              <a:rPr lang="en-US" b="1" dirty="0" err="1" smtClean="0"/>
              <a:t>sebuah</a:t>
            </a:r>
            <a:r>
              <a:rPr lang="en-US" b="1" dirty="0" smtClean="0"/>
              <a:t> </a:t>
            </a:r>
            <a:r>
              <a:rPr lang="en-US" b="1" dirty="0"/>
              <a:t>software Accurate Times yang </a:t>
            </a:r>
            <a:r>
              <a:rPr lang="en-US" b="1" dirty="0" err="1" smtClean="0"/>
              <a:t>menjadi</a:t>
            </a:r>
            <a:r>
              <a:rPr lang="en-US" b="1" dirty="0" smtClean="0"/>
              <a:t> </a:t>
            </a:r>
            <a:r>
              <a:rPr lang="en-US" b="1" dirty="0" err="1" smtClean="0"/>
              <a:t>acuan</a:t>
            </a:r>
            <a:r>
              <a:rPr lang="en-US" b="1" dirty="0" smtClean="0"/>
              <a:t> </a:t>
            </a:r>
            <a:r>
              <a:rPr lang="en-US" b="1" dirty="0" err="1" smtClean="0"/>
              <a:t>pembuatan</a:t>
            </a:r>
            <a:r>
              <a:rPr lang="en-US" b="1" dirty="0" smtClean="0"/>
              <a:t> </a:t>
            </a:r>
            <a:r>
              <a:rPr lang="en-US" b="1" dirty="0" err="1" smtClean="0"/>
              <a:t>peta</a:t>
            </a:r>
            <a:r>
              <a:rPr lang="en-US" b="1" dirty="0" smtClean="0"/>
              <a:t> </a:t>
            </a:r>
            <a:r>
              <a:rPr lang="en-US" b="1" dirty="0" err="1" smtClean="0"/>
              <a:t>visibilitas</a:t>
            </a:r>
            <a:r>
              <a:rPr lang="en-US" b="1" dirty="0" smtClean="0"/>
              <a:t> </a:t>
            </a:r>
            <a:r>
              <a:rPr lang="en-US" b="1" dirty="0" err="1" smtClean="0"/>
              <a:t>ini</a:t>
            </a:r>
            <a:r>
              <a:rPr lang="en-US" b="1" dirty="0"/>
              <a:t>. </a:t>
            </a:r>
          </a:p>
          <a:p>
            <a:endParaRPr lang="en-US" b="1" dirty="0" smtClean="0"/>
          </a:p>
          <a:p>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slide(fromBottom)">
                                      <p:cBhvr>
                                        <p:cTn id="14" dur="500"/>
                                        <p:tgtEl>
                                          <p:spTgt spid="3">
                                            <p:txEl>
                                              <p:pRg st="0" end="0"/>
                                            </p:txEl>
                                          </p:spTgt>
                                        </p:tgtEl>
                                      </p:cBhvr>
                                    </p:animEffect>
                                  </p:childTnLst>
                                </p:cTn>
                              </p:par>
                              <p:par>
                                <p:cTn id="15" presetID="12" presetClass="entr" presetSubtype="4" fill="hold" grpId="0"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lide(fromBottom)">
                                      <p:cBhvr>
                                        <p:cTn id="17" dur="500"/>
                                        <p:tgtEl>
                                          <p:spTgt spid="3">
                                            <p:txEl>
                                              <p:pRg st="1" end="1"/>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slide(fromBottom)">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slide(fromBottom)">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lvl="0"/>
            <a:endParaRPr lang="en-US" sz="1400" b="1" dirty="0" smtClean="0"/>
          </a:p>
          <a:p>
            <a:pPr lvl="0"/>
            <a:endParaRPr lang="en-US" sz="1400" b="1" dirty="0" smtClean="0"/>
          </a:p>
          <a:p>
            <a:pPr lvl="0"/>
            <a:endParaRPr lang="en-US" sz="1400" b="1" dirty="0" smtClean="0"/>
          </a:p>
          <a:p>
            <a:pPr lvl="0"/>
            <a:endParaRPr lang="en-US" sz="1400" b="1" dirty="0" smtClean="0"/>
          </a:p>
          <a:p>
            <a:pPr lvl="0">
              <a:buNone/>
            </a:pPr>
            <a:endParaRPr lang="en-US" sz="1400" b="1" dirty="0" smtClean="0"/>
          </a:p>
          <a:p>
            <a:pPr lvl="0"/>
            <a:r>
              <a:rPr lang="en-US" sz="1400" b="1" dirty="0" err="1" smtClean="0"/>
              <a:t>Sangat</a:t>
            </a:r>
            <a:r>
              <a:rPr lang="en-US" sz="1400" b="1" dirty="0" smtClean="0"/>
              <a:t> </a:t>
            </a:r>
            <a:r>
              <a:rPr lang="en-US" sz="1400" b="1" dirty="0" err="1" smtClean="0"/>
              <a:t>tidak</a:t>
            </a:r>
            <a:r>
              <a:rPr lang="en-US" sz="1400" b="1" dirty="0" smtClean="0"/>
              <a:t> </a:t>
            </a:r>
            <a:r>
              <a:rPr lang="en-US" sz="1400" b="1" dirty="0" err="1" smtClean="0"/>
              <a:t>mungkin</a:t>
            </a:r>
            <a:r>
              <a:rPr lang="en-US" sz="1400" b="1" dirty="0" smtClean="0"/>
              <a:t> </a:t>
            </a:r>
            <a:r>
              <a:rPr lang="en-US" sz="1400" b="1" dirty="0" err="1" smtClean="0"/>
              <a:t>daerah</a:t>
            </a:r>
            <a:r>
              <a:rPr lang="en-US" sz="1400" b="1" dirty="0" smtClean="0"/>
              <a:t> </a:t>
            </a:r>
            <a:r>
              <a:rPr lang="en-US" sz="1400" b="1" dirty="0"/>
              <a:t>yang </a:t>
            </a:r>
            <a:r>
              <a:rPr lang="en-US" sz="1400" b="1" dirty="0" err="1" smtClean="0"/>
              <a:t>berada</a:t>
            </a:r>
            <a:r>
              <a:rPr lang="en-US" sz="1400" b="1" dirty="0" smtClean="0"/>
              <a:t> </a:t>
            </a:r>
            <a:r>
              <a:rPr lang="en-US" sz="1400" b="1" dirty="0" err="1" smtClean="0"/>
              <a:t>dibawah</a:t>
            </a:r>
            <a:r>
              <a:rPr lang="en-US" sz="1400" b="1" dirty="0" smtClean="0"/>
              <a:t> </a:t>
            </a:r>
            <a:r>
              <a:rPr lang="en-US" sz="1400" b="1" dirty="0" err="1" smtClean="0"/>
              <a:t>arsiran</a:t>
            </a:r>
            <a:r>
              <a:rPr lang="en-US" sz="1400" b="1" dirty="0" smtClean="0"/>
              <a:t> </a:t>
            </a:r>
            <a:r>
              <a:rPr lang="en-US" sz="1400" b="1" dirty="0" smtClean="0">
                <a:solidFill>
                  <a:srgbClr val="FF0000"/>
                </a:solidFill>
              </a:rPr>
              <a:t>MERAH </a:t>
            </a:r>
            <a:r>
              <a:rPr lang="en-US" sz="1400" b="1" dirty="0"/>
              <a:t>(E) </a:t>
            </a:r>
            <a:r>
              <a:rPr lang="en-US" sz="1400" b="1" dirty="0" err="1" smtClean="0"/>
              <a:t>dapat</a:t>
            </a:r>
            <a:r>
              <a:rPr lang="en-US" sz="1400" b="1" dirty="0" smtClean="0"/>
              <a:t> </a:t>
            </a:r>
            <a:r>
              <a:rPr lang="en-US" sz="1400" b="1" dirty="0" err="1" smtClean="0"/>
              <a:t>menyaksikan</a:t>
            </a:r>
            <a:r>
              <a:rPr lang="en-US" sz="1400" b="1" dirty="0" smtClean="0"/>
              <a:t> </a:t>
            </a:r>
            <a:r>
              <a:rPr lang="en-US" sz="1400" b="1" dirty="0" err="1" smtClean="0"/>
              <a:t>Hilal</a:t>
            </a:r>
            <a:r>
              <a:rPr lang="en-US" sz="1400" b="1" dirty="0"/>
              <a:t>, </a:t>
            </a:r>
            <a:r>
              <a:rPr lang="en-US" sz="1400" b="1" dirty="0" err="1" smtClean="0"/>
              <a:t>sebab</a:t>
            </a:r>
            <a:r>
              <a:rPr lang="en-US" sz="1400" b="1" dirty="0" smtClean="0"/>
              <a:t> </a:t>
            </a:r>
            <a:r>
              <a:rPr lang="en-US" sz="1400" b="1" dirty="0" err="1" smtClean="0"/>
              <a:t>pada</a:t>
            </a:r>
            <a:r>
              <a:rPr lang="en-US" sz="1400" b="1" dirty="0" smtClean="0"/>
              <a:t> </a:t>
            </a:r>
            <a:r>
              <a:rPr lang="en-US" sz="1400" b="1" dirty="0" err="1" smtClean="0"/>
              <a:t>saat</a:t>
            </a:r>
            <a:r>
              <a:rPr lang="en-US" sz="1400" b="1" dirty="0" smtClean="0"/>
              <a:t> </a:t>
            </a:r>
            <a:r>
              <a:rPr lang="en-US" sz="1400" b="1" dirty="0" err="1" smtClean="0"/>
              <a:t>itu</a:t>
            </a:r>
            <a:r>
              <a:rPr lang="en-US" sz="1400" b="1" dirty="0" smtClean="0"/>
              <a:t> </a:t>
            </a:r>
            <a:r>
              <a:rPr lang="en-US" sz="1400" b="1" dirty="0" err="1" smtClean="0"/>
              <a:t>Bulan</a:t>
            </a:r>
            <a:r>
              <a:rPr lang="en-US" sz="1400" b="1" dirty="0"/>
              <a:t>  </a:t>
            </a:r>
            <a:r>
              <a:rPr lang="en-US" sz="1400" b="1" dirty="0" err="1" smtClean="0"/>
              <a:t>terbenam</a:t>
            </a:r>
            <a:r>
              <a:rPr lang="en-US" sz="1400" b="1" dirty="0" smtClean="0"/>
              <a:t> </a:t>
            </a:r>
            <a:r>
              <a:rPr lang="en-US" sz="1400" b="1" dirty="0" err="1" smtClean="0"/>
              <a:t>lebih</a:t>
            </a:r>
            <a:r>
              <a:rPr lang="en-US" sz="1400" b="1" dirty="0" smtClean="0"/>
              <a:t> </a:t>
            </a:r>
            <a:r>
              <a:rPr lang="en-US" sz="1400" b="1" dirty="0" err="1" smtClean="0"/>
              <a:t>dulu</a:t>
            </a:r>
            <a:r>
              <a:rPr lang="en-US" sz="1400" b="1" dirty="0" smtClean="0"/>
              <a:t> </a:t>
            </a:r>
            <a:r>
              <a:rPr lang="en-US" sz="1400" b="1" dirty="0" err="1" smtClean="0"/>
              <a:t>sebelum</a:t>
            </a:r>
            <a:r>
              <a:rPr lang="en-US" sz="1400" b="1" dirty="0" smtClean="0"/>
              <a:t> </a:t>
            </a:r>
            <a:r>
              <a:rPr lang="en-US" sz="1400" b="1" dirty="0" err="1" smtClean="0"/>
              <a:t>Matahari</a:t>
            </a:r>
            <a:r>
              <a:rPr lang="en-US" sz="1400" b="1" dirty="0" smtClean="0"/>
              <a:t> </a:t>
            </a:r>
            <a:r>
              <a:rPr lang="en-US" sz="1400" b="1" dirty="0" err="1" smtClean="0"/>
              <a:t>terbenam</a:t>
            </a:r>
            <a:r>
              <a:rPr lang="en-US" sz="1400" b="1" dirty="0" smtClean="0"/>
              <a:t> </a:t>
            </a:r>
            <a:r>
              <a:rPr lang="en-US" sz="1400" b="1" dirty="0" err="1" smtClean="0"/>
              <a:t>atau</a:t>
            </a:r>
            <a:r>
              <a:rPr lang="en-US" sz="1400" b="1" dirty="0" smtClean="0"/>
              <a:t> </a:t>
            </a:r>
            <a:r>
              <a:rPr lang="en-US" sz="1400" b="1" dirty="0" err="1" smtClean="0"/>
              <a:t>ijtimak</a:t>
            </a:r>
            <a:r>
              <a:rPr lang="en-US" sz="1400" b="1" dirty="0" smtClean="0"/>
              <a:t> </a:t>
            </a:r>
            <a:r>
              <a:rPr lang="en-US" sz="1400" b="1" dirty="0" err="1" smtClean="0"/>
              <a:t>lokal</a:t>
            </a:r>
            <a:r>
              <a:rPr lang="en-US" sz="1400" b="1" dirty="0" smtClean="0"/>
              <a:t> </a:t>
            </a:r>
            <a:r>
              <a:rPr lang="en-US" sz="1400" b="1" dirty="0"/>
              <a:t>(</a:t>
            </a:r>
            <a:r>
              <a:rPr lang="en-US" sz="1400" b="1" dirty="0" err="1"/>
              <a:t>topocentric</a:t>
            </a:r>
            <a:r>
              <a:rPr lang="en-US" sz="1400" b="1" dirty="0"/>
              <a:t> conjunction) </a:t>
            </a:r>
            <a:r>
              <a:rPr lang="en-US" sz="1400" b="1" dirty="0" err="1" smtClean="0"/>
              <a:t>terjadi</a:t>
            </a:r>
            <a:r>
              <a:rPr lang="en-US" sz="1400" b="1" dirty="0" smtClean="0"/>
              <a:t> </a:t>
            </a:r>
            <a:r>
              <a:rPr lang="en-US" sz="1400" b="1" dirty="0" err="1" smtClean="0"/>
              <a:t>setelah</a:t>
            </a:r>
            <a:r>
              <a:rPr lang="en-US" sz="1400" b="1" dirty="0" smtClean="0"/>
              <a:t> </a:t>
            </a:r>
            <a:r>
              <a:rPr lang="en-US" sz="1400" b="1" dirty="0" err="1" smtClean="0"/>
              <a:t>Matahari</a:t>
            </a:r>
            <a:r>
              <a:rPr lang="en-US" sz="1400" b="1" dirty="0" smtClean="0"/>
              <a:t> </a:t>
            </a:r>
            <a:r>
              <a:rPr lang="en-US" sz="1400" b="1" dirty="0" err="1" smtClean="0"/>
              <a:t>terbenam</a:t>
            </a:r>
            <a:r>
              <a:rPr lang="en-US" sz="1400" b="1" dirty="0"/>
              <a:t>. </a:t>
            </a:r>
          </a:p>
          <a:p>
            <a:pPr lvl="0"/>
            <a:r>
              <a:rPr lang="en-US" sz="1400" b="1" dirty="0"/>
              <a:t>Daerah yang </a:t>
            </a:r>
            <a:r>
              <a:rPr lang="en-US" sz="1400" b="1" dirty="0" err="1" smtClean="0"/>
              <a:t>berada</a:t>
            </a:r>
            <a:r>
              <a:rPr lang="en-US" sz="1400" b="1" dirty="0" smtClean="0"/>
              <a:t> </a:t>
            </a:r>
            <a:r>
              <a:rPr lang="en-US" sz="1400" b="1" dirty="0" err="1" smtClean="0"/>
              <a:t>pada</a:t>
            </a:r>
            <a:r>
              <a:rPr lang="en-US" sz="1400" b="1" dirty="0" smtClean="0"/>
              <a:t> </a:t>
            </a:r>
            <a:r>
              <a:rPr lang="en-US" sz="1400" b="1" dirty="0"/>
              <a:t>area </a:t>
            </a:r>
            <a:r>
              <a:rPr lang="en-US" sz="1400" b="1" dirty="0" smtClean="0"/>
              <a:t> </a:t>
            </a:r>
            <a:r>
              <a:rPr lang="en-US" sz="1400" b="1" dirty="0" smtClean="0">
                <a:solidFill>
                  <a:srgbClr val="0000FF"/>
                </a:solidFill>
              </a:rPr>
              <a:t>BIRU </a:t>
            </a:r>
            <a:r>
              <a:rPr lang="en-US" sz="1400" b="1" dirty="0">
                <a:solidFill>
                  <a:srgbClr val="0000FF"/>
                </a:solidFill>
              </a:rPr>
              <a:t>TUA </a:t>
            </a:r>
            <a:r>
              <a:rPr lang="en-US" sz="1400" b="1" dirty="0"/>
              <a:t>(D) (</a:t>
            </a:r>
            <a:r>
              <a:rPr lang="en-US" sz="1400" b="1" dirty="0" err="1"/>
              <a:t>takberarsiran</a:t>
            </a:r>
            <a:r>
              <a:rPr lang="en-US" sz="1400" b="1" dirty="0"/>
              <a:t>) </a:t>
            </a:r>
            <a:r>
              <a:rPr lang="en-US" sz="1400" b="1" dirty="0" err="1"/>
              <a:t>juga</a:t>
            </a:r>
            <a:r>
              <a:rPr lang="en-US" sz="1400" b="1" dirty="0"/>
              <a:t>  </a:t>
            </a:r>
            <a:r>
              <a:rPr lang="en-US" sz="1400" b="1" dirty="0" err="1" smtClean="0"/>
              <a:t>tidak</a:t>
            </a:r>
            <a:r>
              <a:rPr lang="en-US" sz="1400" b="1" dirty="0" smtClean="0"/>
              <a:t> </a:t>
            </a:r>
            <a:r>
              <a:rPr lang="en-US" sz="1400" b="1" dirty="0" err="1" smtClean="0"/>
              <a:t>memiliki</a:t>
            </a:r>
            <a:r>
              <a:rPr lang="en-US" sz="1400" b="1" dirty="0" smtClean="0"/>
              <a:t> </a:t>
            </a:r>
            <a:r>
              <a:rPr lang="en-US" sz="1400" b="1" dirty="0" err="1" smtClean="0"/>
              <a:t>peluang</a:t>
            </a:r>
            <a:r>
              <a:rPr lang="en-US" sz="1400" b="1" dirty="0" smtClean="0"/>
              <a:t> </a:t>
            </a:r>
            <a:r>
              <a:rPr lang="en-US" sz="1400" b="1" dirty="0" err="1" smtClean="0"/>
              <a:t>menyaksikan</a:t>
            </a:r>
            <a:r>
              <a:rPr lang="en-US" sz="1400" b="1" dirty="0" smtClean="0"/>
              <a:t> </a:t>
            </a:r>
            <a:r>
              <a:rPr lang="en-US" sz="1400" b="1" dirty="0" err="1" smtClean="0"/>
              <a:t>hilal</a:t>
            </a:r>
            <a:r>
              <a:rPr lang="en-US" sz="1400" b="1" dirty="0" smtClean="0"/>
              <a:t> </a:t>
            </a:r>
            <a:r>
              <a:rPr lang="en-US" sz="1400" b="1" dirty="0" err="1" smtClean="0"/>
              <a:t>sekalipun</a:t>
            </a:r>
            <a:r>
              <a:rPr lang="en-US" sz="1400" b="1" dirty="0" smtClean="0"/>
              <a:t> </a:t>
            </a:r>
            <a:r>
              <a:rPr lang="en-US" sz="1400" b="1" dirty="0" err="1" smtClean="0"/>
              <a:t>menggunakan</a:t>
            </a:r>
            <a:r>
              <a:rPr lang="en-US" sz="1400" b="1" dirty="0" smtClean="0"/>
              <a:t> </a:t>
            </a:r>
            <a:r>
              <a:rPr lang="en-US" sz="1400" b="1" dirty="0" err="1" smtClean="0"/>
              <a:t>alat</a:t>
            </a:r>
            <a:r>
              <a:rPr lang="en-US" sz="1400" b="1" dirty="0" smtClean="0"/>
              <a:t> </a:t>
            </a:r>
            <a:r>
              <a:rPr lang="en-US" sz="1400" b="1" dirty="0"/>
              <a:t>bantu </a:t>
            </a:r>
            <a:r>
              <a:rPr lang="en-US" sz="1400" b="1" dirty="0" err="1"/>
              <a:t>optik</a:t>
            </a:r>
            <a:r>
              <a:rPr lang="en-US" sz="1400" b="1" dirty="0"/>
              <a:t> (</a:t>
            </a:r>
            <a:r>
              <a:rPr lang="en-US" sz="1400" b="1" dirty="0" err="1"/>
              <a:t>binokuler</a:t>
            </a:r>
            <a:r>
              <a:rPr lang="en-US" sz="1400" b="1" dirty="0"/>
              <a:t>/</a:t>
            </a:r>
            <a:r>
              <a:rPr lang="en-US" sz="1400" b="1" dirty="0" err="1"/>
              <a:t>teropong</a:t>
            </a:r>
            <a:r>
              <a:rPr lang="en-US" sz="1400" b="1" dirty="0"/>
              <a:t>), </a:t>
            </a:r>
            <a:r>
              <a:rPr lang="en-US" sz="1400" b="1" dirty="0" err="1" smtClean="0"/>
              <a:t>sebab</a:t>
            </a:r>
            <a:r>
              <a:rPr lang="en-US" sz="1400" b="1" dirty="0" smtClean="0"/>
              <a:t> </a:t>
            </a:r>
            <a:r>
              <a:rPr lang="en-US" sz="1400" b="1" dirty="0" err="1" smtClean="0"/>
              <a:t>kedudukan</a:t>
            </a:r>
            <a:r>
              <a:rPr lang="en-US" sz="1400" b="1" dirty="0" smtClean="0"/>
              <a:t> </a:t>
            </a:r>
            <a:r>
              <a:rPr lang="en-US" sz="1400" b="1" dirty="0" err="1" smtClean="0"/>
              <a:t>Hilal</a:t>
            </a:r>
            <a:r>
              <a:rPr lang="en-US" sz="1400" b="1" dirty="0" smtClean="0"/>
              <a:t> </a:t>
            </a:r>
            <a:r>
              <a:rPr lang="en-US" sz="1400" b="1" dirty="0" err="1" smtClean="0"/>
              <a:t>masih</a:t>
            </a:r>
            <a:r>
              <a:rPr lang="en-US" sz="1400" b="1" dirty="0" smtClean="0"/>
              <a:t> </a:t>
            </a:r>
            <a:r>
              <a:rPr lang="en-US" sz="1400" b="1" dirty="0" err="1" smtClean="0"/>
              <a:t>sangat</a:t>
            </a:r>
            <a:r>
              <a:rPr lang="en-US" sz="1400" b="1" dirty="0" smtClean="0"/>
              <a:t> </a:t>
            </a:r>
            <a:r>
              <a:rPr lang="en-US" sz="1400" b="1" dirty="0" err="1" smtClean="0"/>
              <a:t>rendah</a:t>
            </a:r>
            <a:r>
              <a:rPr lang="en-US" sz="1400" b="1" dirty="0" smtClean="0"/>
              <a:t> </a:t>
            </a:r>
            <a:r>
              <a:rPr lang="en-US" sz="1400" b="1" dirty="0"/>
              <a:t>( &lt;6° ) </a:t>
            </a:r>
            <a:r>
              <a:rPr lang="en-US" sz="1400" b="1" dirty="0" err="1" smtClean="0"/>
              <a:t>dan</a:t>
            </a:r>
            <a:r>
              <a:rPr lang="en-US" sz="1400" b="1" dirty="0" smtClean="0"/>
              <a:t> </a:t>
            </a:r>
            <a:r>
              <a:rPr lang="en-US" sz="1400" b="1" dirty="0" err="1" smtClean="0"/>
              <a:t>terang</a:t>
            </a:r>
            <a:r>
              <a:rPr lang="en-US" sz="1400" b="1" dirty="0" smtClean="0"/>
              <a:t> </a:t>
            </a:r>
            <a:r>
              <a:rPr lang="en-US" sz="1400" b="1" dirty="0" err="1" smtClean="0"/>
              <a:t>cakram</a:t>
            </a:r>
            <a:r>
              <a:rPr lang="en-US" sz="1400" b="1" dirty="0" smtClean="0"/>
              <a:t> </a:t>
            </a:r>
            <a:r>
              <a:rPr lang="en-US" sz="1400" b="1" dirty="0" err="1" smtClean="0"/>
              <a:t>Bulan</a:t>
            </a:r>
            <a:r>
              <a:rPr lang="en-US" sz="1400" b="1" dirty="0" smtClean="0"/>
              <a:t> </a:t>
            </a:r>
            <a:r>
              <a:rPr lang="en-US" sz="1400" b="1" dirty="0" err="1" smtClean="0"/>
              <a:t>masih</a:t>
            </a:r>
            <a:r>
              <a:rPr lang="en-US" sz="1400" b="1" dirty="0" smtClean="0"/>
              <a:t> </a:t>
            </a:r>
            <a:r>
              <a:rPr lang="en-US" sz="1400" b="1" dirty="0" err="1" smtClean="0"/>
              <a:t>terlalu</a:t>
            </a:r>
            <a:r>
              <a:rPr lang="en-US" sz="1400" b="1" dirty="0" smtClean="0"/>
              <a:t> </a:t>
            </a:r>
            <a:r>
              <a:rPr lang="en-US" sz="1400" b="1" dirty="0" err="1" smtClean="0"/>
              <a:t>kecil</a:t>
            </a:r>
            <a:r>
              <a:rPr lang="en-US" sz="1400" b="1" dirty="0" smtClean="0"/>
              <a:t> </a:t>
            </a:r>
            <a:r>
              <a:rPr lang="en-US" sz="1400" b="1" dirty="0" err="1" smtClean="0"/>
              <a:t>sehingga</a:t>
            </a:r>
            <a:r>
              <a:rPr lang="en-US" sz="1400" b="1" dirty="0" smtClean="0"/>
              <a:t> </a:t>
            </a:r>
            <a:r>
              <a:rPr lang="en-US" sz="1400" b="1" dirty="0" err="1" smtClean="0"/>
              <a:t>cahaya</a:t>
            </a:r>
            <a:r>
              <a:rPr lang="en-US" sz="1400" b="1" dirty="0" smtClean="0"/>
              <a:t> </a:t>
            </a:r>
            <a:r>
              <a:rPr lang="en-US" sz="1400" b="1" dirty="0" err="1" smtClean="0"/>
              <a:t>Hilal</a:t>
            </a:r>
            <a:r>
              <a:rPr lang="en-US" sz="1400" b="1" dirty="0" smtClean="0"/>
              <a:t> </a:t>
            </a:r>
            <a:r>
              <a:rPr lang="en-US" sz="1400" b="1" dirty="0" err="1" smtClean="0"/>
              <a:t>tidak</a:t>
            </a:r>
            <a:r>
              <a:rPr lang="en-US" sz="1400" b="1" dirty="0" smtClean="0"/>
              <a:t> </a:t>
            </a:r>
            <a:r>
              <a:rPr lang="en-US" sz="1400" b="1" dirty="0" err="1" smtClean="0"/>
              <a:t>mungkin</a:t>
            </a:r>
            <a:r>
              <a:rPr lang="en-US" sz="1400" b="1" dirty="0" smtClean="0"/>
              <a:t> </a:t>
            </a:r>
            <a:r>
              <a:rPr lang="en-US" sz="1400" b="1" dirty="0" err="1" smtClean="0"/>
              <a:t>teramati</a:t>
            </a:r>
            <a:r>
              <a:rPr lang="en-US" sz="1400" b="1" dirty="0"/>
              <a:t>. </a:t>
            </a:r>
          </a:p>
          <a:p>
            <a:pPr lvl="0"/>
            <a:r>
              <a:rPr lang="en-US" sz="1400" b="1" dirty="0" err="1" smtClean="0"/>
              <a:t>Hilal</a:t>
            </a:r>
            <a:r>
              <a:rPr lang="en-US" sz="1400" b="1" dirty="0" smtClean="0"/>
              <a:t> </a:t>
            </a:r>
            <a:r>
              <a:rPr lang="en-US" sz="1400" b="1" dirty="0" err="1" smtClean="0"/>
              <a:t>baru</a:t>
            </a:r>
            <a:r>
              <a:rPr lang="en-US" sz="1400" b="1" dirty="0" smtClean="0"/>
              <a:t> </a:t>
            </a:r>
            <a:r>
              <a:rPr lang="en-US" sz="1400" b="1" dirty="0" err="1" smtClean="0"/>
              <a:t>mungkin</a:t>
            </a:r>
            <a:r>
              <a:rPr lang="en-US" sz="1400" b="1" dirty="0" smtClean="0"/>
              <a:t> </a:t>
            </a:r>
            <a:r>
              <a:rPr lang="en-US" sz="1400" b="1" dirty="0" err="1" smtClean="0"/>
              <a:t>dapat</a:t>
            </a:r>
            <a:r>
              <a:rPr lang="en-US" sz="1400" b="1" dirty="0" smtClean="0"/>
              <a:t> </a:t>
            </a:r>
            <a:r>
              <a:rPr lang="en-US" sz="1400" b="1" dirty="0" err="1" smtClean="0"/>
              <a:t>teramati</a:t>
            </a:r>
            <a:r>
              <a:rPr lang="en-US" sz="1400" b="1" dirty="0" smtClean="0"/>
              <a:t> </a:t>
            </a:r>
            <a:r>
              <a:rPr lang="en-US" sz="1400" b="1" dirty="0" err="1" smtClean="0"/>
              <a:t>menggunakan</a:t>
            </a:r>
            <a:r>
              <a:rPr lang="en-US" sz="1400" b="1" dirty="0" smtClean="0"/>
              <a:t> </a:t>
            </a:r>
            <a:r>
              <a:rPr lang="en-US" sz="1400" b="1" dirty="0" err="1" smtClean="0"/>
              <a:t>alat</a:t>
            </a:r>
            <a:r>
              <a:rPr lang="en-US" sz="1400" b="1" dirty="0" smtClean="0"/>
              <a:t> </a:t>
            </a:r>
            <a:r>
              <a:rPr lang="en-US" sz="1400" b="1" dirty="0"/>
              <a:t>bantu </a:t>
            </a:r>
            <a:r>
              <a:rPr lang="en-US" sz="1400" b="1" dirty="0" err="1" smtClean="0"/>
              <a:t>optik</a:t>
            </a:r>
            <a:r>
              <a:rPr lang="en-US" sz="1400" b="1" dirty="0" smtClean="0"/>
              <a:t> </a:t>
            </a:r>
            <a:r>
              <a:rPr lang="en-US" sz="1400" b="1" dirty="0" err="1" smtClean="0"/>
              <a:t>pada</a:t>
            </a:r>
            <a:r>
              <a:rPr lang="en-US" sz="1400" b="1" dirty="0" smtClean="0"/>
              <a:t> </a:t>
            </a:r>
            <a:r>
              <a:rPr lang="en-US" sz="1400" b="1" dirty="0"/>
              <a:t>area </a:t>
            </a:r>
            <a:r>
              <a:rPr lang="en-US" sz="1400" b="1" dirty="0" err="1" smtClean="0"/>
              <a:t>dibawah</a:t>
            </a:r>
            <a:r>
              <a:rPr lang="en-US" sz="1400" b="1" dirty="0" smtClean="0"/>
              <a:t> </a:t>
            </a:r>
            <a:r>
              <a:rPr lang="en-US" sz="1400" b="1" dirty="0" err="1" smtClean="0"/>
              <a:t>arsiran</a:t>
            </a:r>
            <a:r>
              <a:rPr lang="en-US" sz="1400" b="1" dirty="0" smtClean="0"/>
              <a:t> </a:t>
            </a:r>
            <a:r>
              <a:rPr lang="en-US" sz="1400" b="1" dirty="0" smtClean="0">
                <a:solidFill>
                  <a:srgbClr val="3366FF"/>
                </a:solidFill>
              </a:rPr>
              <a:t>BIRU </a:t>
            </a:r>
            <a:r>
              <a:rPr lang="en-US" sz="1400" b="1" dirty="0">
                <a:solidFill>
                  <a:srgbClr val="3366FF"/>
                </a:solidFill>
              </a:rPr>
              <a:t>MUDA</a:t>
            </a:r>
            <a:r>
              <a:rPr lang="en-US" sz="1400" b="1" dirty="0"/>
              <a:t> (C). </a:t>
            </a:r>
            <a:r>
              <a:rPr lang="en-US" sz="1400" b="1" dirty="0" err="1"/>
              <a:t>Pada</a:t>
            </a:r>
            <a:r>
              <a:rPr lang="en-US" sz="1400" b="1" dirty="0"/>
              <a:t> area </a:t>
            </a:r>
            <a:r>
              <a:rPr lang="en-US" sz="1400" b="1" dirty="0" err="1"/>
              <a:t>ini</a:t>
            </a:r>
            <a:r>
              <a:rPr lang="en-US" sz="1400" b="1" dirty="0"/>
              <a:t> </a:t>
            </a:r>
            <a:r>
              <a:rPr lang="en-US" sz="1400" b="1" dirty="0" smtClean="0"/>
              <a:t>pun </a:t>
            </a:r>
            <a:r>
              <a:rPr lang="en-US" sz="1400" b="1" dirty="0" err="1" smtClean="0"/>
              <a:t>masih</a:t>
            </a:r>
            <a:r>
              <a:rPr lang="en-US" sz="1400" b="1" dirty="0" smtClean="0"/>
              <a:t> </a:t>
            </a:r>
            <a:r>
              <a:rPr lang="en-US" sz="1400" b="1" dirty="0" err="1" smtClean="0"/>
              <a:t>sangat</a:t>
            </a:r>
            <a:r>
              <a:rPr lang="en-US" sz="1400" b="1" dirty="0" smtClean="0"/>
              <a:t> </a:t>
            </a:r>
            <a:r>
              <a:rPr lang="en-US" sz="1400" b="1" dirty="0" err="1" smtClean="0"/>
              <a:t>sulit</a:t>
            </a:r>
            <a:r>
              <a:rPr lang="en-US" sz="1400" b="1" dirty="0" smtClean="0"/>
              <a:t> </a:t>
            </a:r>
            <a:r>
              <a:rPr lang="en-US" sz="1400" b="1" dirty="0" err="1" smtClean="0"/>
              <a:t>karena</a:t>
            </a:r>
            <a:r>
              <a:rPr lang="en-US" sz="1400" b="1" dirty="0" smtClean="0"/>
              <a:t> </a:t>
            </a:r>
            <a:r>
              <a:rPr lang="en-US" sz="1400" b="1" dirty="0" err="1" smtClean="0"/>
              <a:t>dibutuhkan</a:t>
            </a:r>
            <a:r>
              <a:rPr lang="en-US" sz="1400" b="1" dirty="0" smtClean="0"/>
              <a:t> </a:t>
            </a:r>
            <a:r>
              <a:rPr lang="en-US" sz="1400" b="1" dirty="0" err="1" smtClean="0"/>
              <a:t>kondisi</a:t>
            </a:r>
            <a:r>
              <a:rPr lang="en-US" sz="1400" b="1" dirty="0" smtClean="0"/>
              <a:t> </a:t>
            </a:r>
            <a:r>
              <a:rPr lang="en-US" sz="1400" b="1" dirty="0" err="1" smtClean="0"/>
              <a:t>langit</a:t>
            </a:r>
            <a:r>
              <a:rPr lang="en-US" sz="1400" b="1" dirty="0" smtClean="0"/>
              <a:t> </a:t>
            </a:r>
            <a:r>
              <a:rPr lang="en-US" sz="1400" b="1" dirty="0"/>
              <a:t>yang </a:t>
            </a:r>
            <a:r>
              <a:rPr lang="en-US" sz="1400" b="1" dirty="0" err="1" smtClean="0"/>
              <a:t>sangat</a:t>
            </a:r>
            <a:r>
              <a:rPr lang="en-US" sz="1400" b="1" dirty="0" smtClean="0"/>
              <a:t> </a:t>
            </a:r>
            <a:r>
              <a:rPr lang="en-US" sz="1400" b="1" dirty="0" err="1" smtClean="0"/>
              <a:t>cerah</a:t>
            </a:r>
            <a:r>
              <a:rPr lang="en-US" sz="1400" b="1" dirty="0" smtClean="0"/>
              <a:t> </a:t>
            </a:r>
            <a:r>
              <a:rPr lang="en-US" sz="1400" b="1" dirty="0" err="1" smtClean="0"/>
              <a:t>terutama</a:t>
            </a:r>
            <a:r>
              <a:rPr lang="en-US" sz="1400" b="1" dirty="0" smtClean="0"/>
              <a:t> </a:t>
            </a:r>
            <a:r>
              <a:rPr lang="en-US" sz="1400" b="1" dirty="0" err="1" smtClean="0"/>
              <a:t>dilangit</a:t>
            </a:r>
            <a:r>
              <a:rPr lang="en-US" sz="1400" b="1" dirty="0" smtClean="0"/>
              <a:t> </a:t>
            </a:r>
            <a:r>
              <a:rPr lang="en-US" sz="1400" b="1" dirty="0"/>
              <a:t>Barat. </a:t>
            </a:r>
          </a:p>
          <a:p>
            <a:pPr lvl="0"/>
            <a:r>
              <a:rPr lang="en-US" sz="1400" b="1" dirty="0"/>
              <a:t>Wilayah yang </a:t>
            </a:r>
            <a:r>
              <a:rPr lang="en-US" sz="1400" b="1" dirty="0" err="1" smtClean="0"/>
              <a:t>berada</a:t>
            </a:r>
            <a:r>
              <a:rPr lang="en-US" sz="1400" b="1" dirty="0" smtClean="0"/>
              <a:t> </a:t>
            </a:r>
            <a:r>
              <a:rPr lang="en-US" sz="1400" b="1" dirty="0" err="1" smtClean="0"/>
              <a:t>dalam</a:t>
            </a:r>
            <a:r>
              <a:rPr lang="en-US" sz="1400" b="1" dirty="0" smtClean="0"/>
              <a:t> </a:t>
            </a:r>
            <a:r>
              <a:rPr lang="en-US" sz="1400" b="1" dirty="0" err="1" smtClean="0"/>
              <a:t>arsiran</a:t>
            </a:r>
            <a:r>
              <a:rPr lang="en-US" sz="1400" b="1" dirty="0" smtClean="0"/>
              <a:t> </a:t>
            </a:r>
            <a:r>
              <a:rPr lang="en-US" sz="1400" b="1" dirty="0" smtClean="0">
                <a:solidFill>
                  <a:srgbClr val="660066"/>
                </a:solidFill>
              </a:rPr>
              <a:t>UNGU </a:t>
            </a:r>
            <a:r>
              <a:rPr lang="en-US" sz="1400" b="1" dirty="0"/>
              <a:t>(B) </a:t>
            </a:r>
            <a:r>
              <a:rPr lang="en-US" sz="1400" b="1" dirty="0" err="1" smtClean="0"/>
              <a:t>hanya</a:t>
            </a:r>
            <a:r>
              <a:rPr lang="en-US" sz="1400" b="1" dirty="0" smtClean="0"/>
              <a:t> </a:t>
            </a:r>
            <a:r>
              <a:rPr lang="en-US" sz="1400" b="1" dirty="0" err="1" smtClean="0"/>
              <a:t>dapat</a:t>
            </a:r>
            <a:r>
              <a:rPr lang="en-US" sz="1400" b="1" dirty="0" smtClean="0"/>
              <a:t> </a:t>
            </a:r>
            <a:r>
              <a:rPr lang="en-US" sz="1400" b="1" dirty="0" err="1" smtClean="0"/>
              <a:t>menyaksikan</a:t>
            </a:r>
            <a:r>
              <a:rPr lang="en-US" sz="1400" b="1" dirty="0" smtClean="0"/>
              <a:t> </a:t>
            </a:r>
            <a:r>
              <a:rPr lang="en-US" sz="1400" b="1" dirty="0" err="1" smtClean="0"/>
              <a:t>hilal</a:t>
            </a:r>
            <a:r>
              <a:rPr lang="en-US" sz="1400" b="1" dirty="0" smtClean="0"/>
              <a:t> </a:t>
            </a:r>
            <a:r>
              <a:rPr lang="en-US" sz="1400" b="1" dirty="0" err="1" smtClean="0"/>
              <a:t>menggunakan</a:t>
            </a:r>
            <a:r>
              <a:rPr lang="en-US" sz="1400" b="1" dirty="0" smtClean="0"/>
              <a:t> </a:t>
            </a:r>
            <a:r>
              <a:rPr lang="en-US" sz="1400" b="1" dirty="0" err="1" smtClean="0"/>
              <a:t>alat</a:t>
            </a:r>
            <a:r>
              <a:rPr lang="en-US" sz="1400" b="1" dirty="0" smtClean="0"/>
              <a:t> </a:t>
            </a:r>
            <a:r>
              <a:rPr lang="en-US" sz="1400" b="1" dirty="0"/>
              <a:t>bantu </a:t>
            </a:r>
            <a:r>
              <a:rPr lang="en-US" sz="1400" b="1" dirty="0" err="1" smtClean="0"/>
              <a:t>optik</a:t>
            </a:r>
            <a:r>
              <a:rPr lang="en-US" sz="1400" b="1" dirty="0" smtClean="0"/>
              <a:t> </a:t>
            </a:r>
            <a:r>
              <a:rPr lang="en-US" sz="1400" b="1" dirty="0" err="1" smtClean="0"/>
              <a:t>sedangkan</a:t>
            </a:r>
            <a:r>
              <a:rPr lang="en-US" sz="1400" b="1" dirty="0" smtClean="0"/>
              <a:t> </a:t>
            </a:r>
            <a:r>
              <a:rPr lang="en-US" sz="1400" b="1" dirty="0" err="1" smtClean="0"/>
              <a:t>untuk</a:t>
            </a:r>
            <a:r>
              <a:rPr lang="en-US" sz="1400" b="1" dirty="0" smtClean="0"/>
              <a:t> </a:t>
            </a:r>
            <a:r>
              <a:rPr lang="en-US" sz="1400" b="1" dirty="0" err="1" smtClean="0"/>
              <a:t>melihat</a:t>
            </a:r>
            <a:r>
              <a:rPr lang="en-US" sz="1400" b="1" dirty="0" smtClean="0"/>
              <a:t> </a:t>
            </a:r>
            <a:r>
              <a:rPr lang="en-US" sz="1400" b="1" dirty="0" err="1" smtClean="0"/>
              <a:t>langsung</a:t>
            </a:r>
            <a:r>
              <a:rPr lang="en-US" sz="1400" b="1" dirty="0" smtClean="0"/>
              <a:t> </a:t>
            </a:r>
            <a:r>
              <a:rPr lang="en-US" sz="1400" b="1" dirty="0" err="1" smtClean="0"/>
              <a:t>dengan</a:t>
            </a:r>
            <a:r>
              <a:rPr lang="en-US" sz="1400" b="1" dirty="0" smtClean="0"/>
              <a:t> </a:t>
            </a:r>
            <a:r>
              <a:rPr lang="en-US" sz="1400" b="1" dirty="0" err="1" smtClean="0"/>
              <a:t>mata</a:t>
            </a:r>
            <a:r>
              <a:rPr lang="en-US" sz="1400" b="1" dirty="0" smtClean="0"/>
              <a:t> </a:t>
            </a:r>
            <a:r>
              <a:rPr lang="en-US" sz="1400" b="1" dirty="0" err="1" smtClean="0"/>
              <a:t>diperlukan</a:t>
            </a:r>
            <a:r>
              <a:rPr lang="en-US" sz="1400" b="1" dirty="0" smtClean="0"/>
              <a:t> </a:t>
            </a:r>
            <a:r>
              <a:rPr lang="en-US" sz="1400" b="1" dirty="0" err="1" smtClean="0"/>
              <a:t>kondisi</a:t>
            </a:r>
            <a:r>
              <a:rPr lang="en-US" sz="1400" b="1" dirty="0" smtClean="0"/>
              <a:t> </a:t>
            </a:r>
            <a:r>
              <a:rPr lang="en-US" sz="1400" b="1" dirty="0" err="1" smtClean="0"/>
              <a:t>cuaca</a:t>
            </a:r>
            <a:r>
              <a:rPr lang="en-US" sz="1400" b="1" dirty="0" smtClean="0"/>
              <a:t> </a:t>
            </a:r>
            <a:r>
              <a:rPr lang="en-US" sz="1400" b="1" dirty="0"/>
              <a:t>yang </a:t>
            </a:r>
            <a:r>
              <a:rPr lang="en-US" sz="1400" b="1" dirty="0" err="1" smtClean="0"/>
              <a:t>sangat</a:t>
            </a:r>
            <a:r>
              <a:rPr lang="en-US" sz="1400" b="1" dirty="0" smtClean="0"/>
              <a:t> </a:t>
            </a:r>
            <a:r>
              <a:rPr lang="en-US" sz="1400" b="1" dirty="0" err="1" smtClean="0"/>
              <a:t>cerah</a:t>
            </a:r>
            <a:r>
              <a:rPr lang="en-US" sz="1400" b="1" dirty="0" smtClean="0"/>
              <a:t> </a:t>
            </a:r>
            <a:r>
              <a:rPr lang="en-US" sz="1400" b="1" dirty="0" err="1" smtClean="0"/>
              <a:t>dan</a:t>
            </a:r>
            <a:r>
              <a:rPr lang="en-US" sz="1400" b="1" dirty="0" smtClean="0"/>
              <a:t> </a:t>
            </a:r>
            <a:r>
              <a:rPr lang="en-US" sz="1400" b="1" dirty="0" err="1" smtClean="0"/>
              <a:t>ketelitian</a:t>
            </a:r>
            <a:r>
              <a:rPr lang="en-US" sz="1400" b="1" dirty="0" smtClean="0"/>
              <a:t> </a:t>
            </a:r>
            <a:r>
              <a:rPr lang="en-US" sz="1400" b="1" dirty="0" err="1" smtClean="0"/>
              <a:t>pengamatan</a:t>
            </a:r>
            <a:r>
              <a:rPr lang="en-US" sz="1400" b="1" dirty="0"/>
              <a:t>. </a:t>
            </a:r>
          </a:p>
          <a:p>
            <a:pPr lvl="0"/>
            <a:r>
              <a:rPr lang="en-US" sz="1400" b="1" dirty="0" err="1" smtClean="0"/>
              <a:t>Hilal</a:t>
            </a:r>
            <a:r>
              <a:rPr lang="en-US" sz="1400" b="1" dirty="0" smtClean="0"/>
              <a:t> </a:t>
            </a:r>
            <a:r>
              <a:rPr lang="en-US" sz="1400" b="1" dirty="0" err="1" smtClean="0"/>
              <a:t>dengan</a:t>
            </a:r>
            <a:r>
              <a:rPr lang="en-US" sz="1400" b="1" dirty="0" smtClean="0"/>
              <a:t> </a:t>
            </a:r>
            <a:r>
              <a:rPr lang="en-US" sz="1400" b="1" dirty="0" err="1" smtClean="0"/>
              <a:t>mudah</a:t>
            </a:r>
            <a:r>
              <a:rPr lang="en-US" sz="1400" b="1" dirty="0" smtClean="0"/>
              <a:t> </a:t>
            </a:r>
            <a:r>
              <a:rPr lang="en-US" sz="1400" b="1" dirty="0" err="1" smtClean="0"/>
              <a:t>dapat</a:t>
            </a:r>
            <a:r>
              <a:rPr lang="en-US" sz="1400" b="1" dirty="0" smtClean="0"/>
              <a:t> </a:t>
            </a:r>
            <a:r>
              <a:rPr lang="en-US" sz="1400" b="1" dirty="0" err="1" smtClean="0"/>
              <a:t>disaksikan</a:t>
            </a:r>
            <a:r>
              <a:rPr lang="en-US" sz="1400" b="1" dirty="0" smtClean="0"/>
              <a:t> </a:t>
            </a:r>
            <a:r>
              <a:rPr lang="en-US" sz="1400" b="1" dirty="0" err="1" smtClean="0"/>
              <a:t>pada</a:t>
            </a:r>
            <a:r>
              <a:rPr lang="en-US" sz="1400" b="1" dirty="0" smtClean="0"/>
              <a:t> </a:t>
            </a:r>
            <a:r>
              <a:rPr lang="en-US" sz="1400" b="1" dirty="0"/>
              <a:t>area </a:t>
            </a:r>
            <a:r>
              <a:rPr lang="en-US" sz="1400" b="1" dirty="0" err="1" smtClean="0"/>
              <a:t>dibawah</a:t>
            </a:r>
            <a:r>
              <a:rPr lang="en-US" sz="1400" b="1" dirty="0" smtClean="0"/>
              <a:t> </a:t>
            </a:r>
            <a:r>
              <a:rPr lang="en-US" sz="1400" b="1" dirty="0" err="1" smtClean="0"/>
              <a:t>arsiran</a:t>
            </a:r>
            <a:r>
              <a:rPr lang="en-US" sz="1400" b="1" dirty="0" smtClean="0"/>
              <a:t> </a:t>
            </a:r>
            <a:r>
              <a:rPr lang="en-US" sz="1400" b="1" dirty="0" smtClean="0">
                <a:solidFill>
                  <a:srgbClr val="008000"/>
                </a:solidFill>
              </a:rPr>
              <a:t>HIJAU </a:t>
            </a:r>
            <a:r>
              <a:rPr lang="en-US" sz="1400" b="1" dirty="0"/>
              <a:t>(A) </a:t>
            </a:r>
            <a:r>
              <a:rPr lang="en-US" sz="1400" b="1" dirty="0" err="1" smtClean="0"/>
              <a:t>baik</a:t>
            </a:r>
            <a:r>
              <a:rPr lang="en-US" sz="1400" b="1" dirty="0" smtClean="0"/>
              <a:t> </a:t>
            </a:r>
            <a:r>
              <a:rPr lang="en-US" sz="1400" b="1" dirty="0" err="1" smtClean="0"/>
              <a:t>menggunakan</a:t>
            </a:r>
            <a:r>
              <a:rPr lang="en-US" sz="1400" b="1" dirty="0" smtClean="0"/>
              <a:t> </a:t>
            </a:r>
            <a:r>
              <a:rPr lang="en-US" sz="1400" b="1" dirty="0" err="1" smtClean="0"/>
              <a:t>mata</a:t>
            </a:r>
            <a:r>
              <a:rPr lang="en-US" sz="1400" b="1" dirty="0" smtClean="0"/>
              <a:t> </a:t>
            </a:r>
            <a:r>
              <a:rPr lang="en-US" sz="1400" b="1" dirty="0" err="1" smtClean="0"/>
              <a:t>telanjang</a:t>
            </a:r>
            <a:r>
              <a:rPr lang="en-US" sz="1400" b="1" dirty="0" smtClean="0"/>
              <a:t> </a:t>
            </a:r>
            <a:r>
              <a:rPr lang="en-US" sz="1400" b="1" dirty="0" err="1" smtClean="0"/>
              <a:t>apalagi</a:t>
            </a:r>
            <a:r>
              <a:rPr lang="en-US" sz="1400" b="1" dirty="0" smtClean="0"/>
              <a:t> </a:t>
            </a:r>
            <a:r>
              <a:rPr lang="en-US" sz="1400" b="1" dirty="0" err="1" smtClean="0"/>
              <a:t>menggunakan</a:t>
            </a:r>
            <a:r>
              <a:rPr lang="en-US" sz="1400" b="1" dirty="0" smtClean="0"/>
              <a:t> </a:t>
            </a:r>
            <a:r>
              <a:rPr lang="en-US" sz="1400" b="1" dirty="0" err="1" smtClean="0"/>
              <a:t>peralatan</a:t>
            </a:r>
            <a:r>
              <a:rPr lang="en-US" sz="1400" b="1" dirty="0" smtClean="0"/>
              <a:t> </a:t>
            </a:r>
            <a:r>
              <a:rPr lang="en-US" sz="1400" b="1" dirty="0" err="1" smtClean="0"/>
              <a:t>optik</a:t>
            </a:r>
            <a:r>
              <a:rPr lang="en-US" sz="1400" b="1" dirty="0" smtClean="0"/>
              <a:t> </a:t>
            </a:r>
            <a:r>
              <a:rPr lang="en-US" sz="1400" b="1" dirty="0" err="1" smtClean="0"/>
              <a:t>dengan</a:t>
            </a:r>
            <a:r>
              <a:rPr lang="en-US" sz="1400" b="1" dirty="0" smtClean="0"/>
              <a:t> </a:t>
            </a:r>
            <a:r>
              <a:rPr lang="en-US" sz="1400" b="1" dirty="0" err="1" smtClean="0"/>
              <a:t>syarat</a:t>
            </a:r>
            <a:r>
              <a:rPr lang="en-US" sz="1400" b="1" dirty="0" smtClean="0"/>
              <a:t> </a:t>
            </a:r>
            <a:r>
              <a:rPr lang="en-US" sz="1400" b="1" dirty="0" err="1" smtClean="0"/>
              <a:t>kondisi</a:t>
            </a:r>
            <a:r>
              <a:rPr lang="en-US" sz="1400" b="1" dirty="0" smtClean="0"/>
              <a:t> </a:t>
            </a:r>
            <a:r>
              <a:rPr lang="en-US" sz="1400" b="1" dirty="0" err="1" smtClean="0"/>
              <a:t>udara</a:t>
            </a:r>
            <a:r>
              <a:rPr lang="en-US" sz="1400" b="1" dirty="0" smtClean="0"/>
              <a:t> </a:t>
            </a:r>
            <a:r>
              <a:rPr lang="en-US" sz="1400" b="1" dirty="0" err="1" smtClean="0"/>
              <a:t>dan</a:t>
            </a:r>
            <a:r>
              <a:rPr lang="en-US" sz="1400" b="1" dirty="0" smtClean="0"/>
              <a:t> </a:t>
            </a:r>
            <a:r>
              <a:rPr lang="en-US" sz="1400" b="1" dirty="0" err="1" smtClean="0"/>
              <a:t>cuaca</a:t>
            </a:r>
            <a:r>
              <a:rPr lang="en-US" sz="1400" b="1" dirty="0" smtClean="0"/>
              <a:t> </a:t>
            </a:r>
            <a:r>
              <a:rPr lang="en-US" sz="1400" b="1" dirty="0" err="1" smtClean="0"/>
              <a:t>cukup</a:t>
            </a:r>
            <a:r>
              <a:rPr lang="en-US" sz="1400" b="1" dirty="0" smtClean="0"/>
              <a:t> </a:t>
            </a:r>
            <a:r>
              <a:rPr lang="en-US" sz="1400" b="1" dirty="0" err="1" smtClean="0"/>
              <a:t>baik</a:t>
            </a:r>
            <a:r>
              <a:rPr lang="en-US" sz="1400" b="1" dirty="0"/>
              <a:t>. </a:t>
            </a:r>
          </a:p>
          <a:p>
            <a:pPr lvl="0"/>
            <a:r>
              <a:rPr lang="en-US" sz="1400" b="1" dirty="0" err="1" smtClean="0"/>
              <a:t>Peta</a:t>
            </a:r>
            <a:r>
              <a:rPr lang="en-US" sz="1400" b="1" dirty="0" smtClean="0"/>
              <a:t> </a:t>
            </a:r>
            <a:r>
              <a:rPr lang="en-US" sz="1400" b="1" dirty="0" err="1" smtClean="0"/>
              <a:t>ini</a:t>
            </a:r>
            <a:r>
              <a:rPr lang="en-US" sz="1400" b="1" dirty="0" smtClean="0"/>
              <a:t> </a:t>
            </a:r>
            <a:r>
              <a:rPr lang="en-US" sz="1400" b="1" dirty="0" err="1" smtClean="0"/>
              <a:t>dibuat</a:t>
            </a:r>
            <a:r>
              <a:rPr lang="en-US" sz="1400" b="1" dirty="0" smtClean="0"/>
              <a:t> </a:t>
            </a:r>
            <a:r>
              <a:rPr lang="en-US" sz="1400" b="1" dirty="0" err="1" smtClean="0"/>
              <a:t>dan</a:t>
            </a:r>
            <a:r>
              <a:rPr lang="en-US" sz="1400" b="1" dirty="0" smtClean="0"/>
              <a:t> </a:t>
            </a:r>
            <a:r>
              <a:rPr lang="en-US" sz="1400" b="1" dirty="0" err="1" smtClean="0"/>
              <a:t>hanya</a:t>
            </a:r>
            <a:r>
              <a:rPr lang="en-US" sz="1400" b="1" dirty="0" smtClean="0"/>
              <a:t> </a:t>
            </a:r>
            <a:r>
              <a:rPr lang="en-US" sz="1400" b="1" dirty="0" err="1" smtClean="0"/>
              <a:t>berlaku</a:t>
            </a:r>
            <a:r>
              <a:rPr lang="en-US" sz="1400" b="1" dirty="0" smtClean="0"/>
              <a:t> </a:t>
            </a:r>
            <a:r>
              <a:rPr lang="en-US" sz="1400" b="1" dirty="0" err="1" smtClean="0"/>
              <a:t>untuk</a:t>
            </a:r>
            <a:r>
              <a:rPr lang="en-US" sz="1400" b="1" dirty="0" smtClean="0"/>
              <a:t> </a:t>
            </a:r>
            <a:r>
              <a:rPr lang="en-US" sz="1400" b="1" dirty="0" err="1" smtClean="0"/>
              <a:t>daerah</a:t>
            </a:r>
            <a:r>
              <a:rPr lang="en-US" sz="1400" b="1" dirty="0" smtClean="0"/>
              <a:t> </a:t>
            </a:r>
            <a:r>
              <a:rPr lang="en-US" sz="1400" b="1" dirty="0"/>
              <a:t>60° </a:t>
            </a:r>
            <a:r>
              <a:rPr lang="en-US" sz="1400" b="1" dirty="0" err="1"/>
              <a:t>Lintang</a:t>
            </a:r>
            <a:r>
              <a:rPr lang="en-US" sz="1400" b="1" dirty="0"/>
              <a:t> Utara </a:t>
            </a:r>
            <a:r>
              <a:rPr lang="en-US" sz="1400" b="1" dirty="0" err="1"/>
              <a:t>sampai</a:t>
            </a:r>
            <a:r>
              <a:rPr lang="en-US" sz="1400" b="1" dirty="0"/>
              <a:t> 60° </a:t>
            </a:r>
            <a:r>
              <a:rPr lang="en-US" sz="1400" b="1" dirty="0" err="1"/>
              <a:t>Lintang</a:t>
            </a:r>
            <a:r>
              <a:rPr lang="en-US" sz="1400" b="1" dirty="0"/>
              <a:t> Selatan. </a:t>
            </a:r>
          </a:p>
          <a:p>
            <a:endParaRPr lang="en-US" sz="1400" b="1" dirty="0"/>
          </a:p>
        </p:txBody>
      </p:sp>
      <p:pic>
        <p:nvPicPr>
          <p:cNvPr id="4" name="Picture 3" descr="http://rukyatulhilal.org/visibilitas/indonesia/1432/syawwal/syawwal1.jpg"/>
          <p:cNvPicPr/>
          <p:nvPr/>
        </p:nvPicPr>
        <p:blipFill>
          <a:blip r:embed="rId2"/>
          <a:srcRect/>
          <a:stretch>
            <a:fillRect/>
          </a:stretch>
        </p:blipFill>
        <p:spPr bwMode="auto">
          <a:xfrm>
            <a:off x="2283113" y="159188"/>
            <a:ext cx="4528705" cy="270408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50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7" presetClass="entr" presetSubtype="0" fill="hold" grpId="0"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1000"/>
                                        <p:tgtEl>
                                          <p:spTgt spid="3">
                                            <p:txEl>
                                              <p:pRg st="5" end="5"/>
                                            </p:txEl>
                                          </p:spTgt>
                                        </p:tgtEl>
                                      </p:cBhvr>
                                    </p:animEffect>
                                    <p:anim calcmode="lin" valueType="num">
                                      <p:cBhvr>
                                        <p:cTn id="1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4" dur="900" decel="100000" fill="hold"/>
                                        <p:tgtEl>
                                          <p:spTgt spid="3">
                                            <p:txEl>
                                              <p:pRg st="5" end="5"/>
                                            </p:txEl>
                                          </p:spTgt>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7"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1000"/>
                                        <p:tgtEl>
                                          <p:spTgt spid="3">
                                            <p:txEl>
                                              <p:pRg st="6" end="6"/>
                                            </p:txEl>
                                          </p:spTgt>
                                        </p:tgtEl>
                                      </p:cBhvr>
                                    </p:animEffect>
                                    <p:anim calcmode="lin" valueType="num">
                                      <p:cBhvr>
                                        <p:cTn id="2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2" dur="900" decel="100000" fill="hold"/>
                                        <p:tgtEl>
                                          <p:spTgt spid="3">
                                            <p:txEl>
                                              <p:pRg st="6" end="6"/>
                                            </p:txEl>
                                          </p:spTgt>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7"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1000"/>
                                        <p:tgtEl>
                                          <p:spTgt spid="3">
                                            <p:txEl>
                                              <p:pRg st="7" end="7"/>
                                            </p:txEl>
                                          </p:spTgt>
                                        </p:tgtEl>
                                      </p:cBhvr>
                                    </p:animEffect>
                                    <p:anim calcmode="lin" valueType="num">
                                      <p:cBhvr>
                                        <p:cTn id="2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0" dur="900" decel="100000" fill="hold"/>
                                        <p:tgtEl>
                                          <p:spTgt spid="3">
                                            <p:txEl>
                                              <p:pRg st="7" end="7"/>
                                            </p:txEl>
                                          </p:spTgt>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7" presetClass="entr" presetSubtype="0"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fade">
                                      <p:cBhvr>
                                        <p:cTn id="36" dur="1000"/>
                                        <p:tgtEl>
                                          <p:spTgt spid="3">
                                            <p:txEl>
                                              <p:pRg st="8" end="8"/>
                                            </p:txEl>
                                          </p:spTgt>
                                        </p:tgtEl>
                                      </p:cBhvr>
                                    </p:animEffect>
                                    <p:anim calcmode="lin" valueType="num">
                                      <p:cBhvr>
                                        <p:cTn id="3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8" dur="900" decel="100000" fill="hold"/>
                                        <p:tgtEl>
                                          <p:spTgt spid="3">
                                            <p:txEl>
                                              <p:pRg st="8" end="8"/>
                                            </p:txEl>
                                          </p:spTgt>
                                        </p:tgtEl>
                                        <p:attrNameLst>
                                          <p:attrName>ppt_y</p:attrName>
                                        </p:attrNameLst>
                                      </p:cBhvr>
                                      <p:tavLst>
                                        <p:tav tm="0">
                                          <p:val>
                                            <p:strVal val="#ppt_y+1"/>
                                          </p:val>
                                        </p:tav>
                                        <p:tav tm="100000">
                                          <p:val>
                                            <p:strVal val="#ppt_y-.03"/>
                                          </p:val>
                                        </p:tav>
                                      </p:tavLst>
                                    </p:anim>
                                    <p:anim calcmode="lin" valueType="num">
                                      <p:cBhvr>
                                        <p:cTn id="39" dur="100" accel="100000" fill="hold">
                                          <p:stCondLst>
                                            <p:cond delay="900"/>
                                          </p:stCondLst>
                                        </p:cTn>
                                        <p:tgtEl>
                                          <p:spTgt spid="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7" presetClass="entr" presetSubtype="0" fill="hold" grpId="0" nodeType="clickEffect">
                                  <p:stCondLst>
                                    <p:cond delay="0"/>
                                  </p:stCondLst>
                                  <p:childTnLst>
                                    <p:set>
                                      <p:cBhvr>
                                        <p:cTn id="43" dur="1" fill="hold">
                                          <p:stCondLst>
                                            <p:cond delay="0"/>
                                          </p:stCondLst>
                                        </p:cTn>
                                        <p:tgtEl>
                                          <p:spTgt spid="3">
                                            <p:txEl>
                                              <p:pRg st="9" end="9"/>
                                            </p:txEl>
                                          </p:spTgt>
                                        </p:tgtEl>
                                        <p:attrNameLst>
                                          <p:attrName>style.visibility</p:attrName>
                                        </p:attrNameLst>
                                      </p:cBhvr>
                                      <p:to>
                                        <p:strVal val="visible"/>
                                      </p:to>
                                    </p:set>
                                    <p:animEffect transition="in" filter="fade">
                                      <p:cBhvr>
                                        <p:cTn id="44" dur="1000"/>
                                        <p:tgtEl>
                                          <p:spTgt spid="3">
                                            <p:txEl>
                                              <p:pRg st="9" end="9"/>
                                            </p:txEl>
                                          </p:spTgt>
                                        </p:tgtEl>
                                      </p:cBhvr>
                                    </p:animEffect>
                                    <p:anim calcmode="lin" valueType="num">
                                      <p:cBhvr>
                                        <p:cTn id="4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6" dur="900" decel="100000" fill="hold"/>
                                        <p:tgtEl>
                                          <p:spTgt spid="3">
                                            <p:txEl>
                                              <p:pRg st="9" end="9"/>
                                            </p:txEl>
                                          </p:spTgt>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37"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anim calcmode="lin" valueType="num">
                                      <p:cBhvr>
                                        <p:cTn id="5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4" dur="900" decel="100000" fill="hold"/>
                                        <p:tgtEl>
                                          <p:spTgt spid="3">
                                            <p:txEl>
                                              <p:pRg st="10" end="10"/>
                                            </p:txEl>
                                          </p:spTgt>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
                                            <p:txEl>
                                              <p:pRg st="10" end="1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b="1" dirty="0" err="1" smtClean="0"/>
              <a:t>Prediksi</a:t>
            </a:r>
            <a:r>
              <a:rPr lang="en-US" b="1" dirty="0" smtClean="0"/>
              <a:t> </a:t>
            </a:r>
            <a:r>
              <a:rPr lang="en-US" b="1" dirty="0" err="1" smtClean="0"/>
              <a:t>Awal</a:t>
            </a:r>
            <a:r>
              <a:rPr lang="en-US" b="1" dirty="0" smtClean="0"/>
              <a:t> </a:t>
            </a:r>
            <a:r>
              <a:rPr lang="en-US" b="1" dirty="0" err="1" smtClean="0"/>
              <a:t>Bulan</a:t>
            </a:r>
            <a:r>
              <a:rPr lang="en-US" b="1" dirty="0" smtClean="0"/>
              <a:t> </a:t>
            </a:r>
            <a:r>
              <a:rPr lang="en-US" b="1" dirty="0" err="1" smtClean="0"/>
              <a:t>Menurut</a:t>
            </a:r>
            <a:r>
              <a:rPr lang="en-US" b="1" dirty="0" smtClean="0"/>
              <a:t> </a:t>
            </a:r>
            <a:r>
              <a:rPr lang="en-US" b="1" dirty="0" err="1" smtClean="0"/>
              <a:t>Berbagai</a:t>
            </a:r>
            <a:r>
              <a:rPr lang="en-US" b="1" dirty="0" smtClean="0"/>
              <a:t> </a:t>
            </a:r>
            <a:r>
              <a:rPr lang="en-US" b="1" dirty="0" err="1" smtClean="0"/>
              <a:t>Kriteria</a:t>
            </a:r>
            <a:endParaRPr lang="en-US" dirty="0"/>
          </a:p>
        </p:txBody>
      </p:sp>
      <p:sp>
        <p:nvSpPr>
          <p:cNvPr id="5" name="Subtitle 4"/>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iterate type="wd">
                                    <p:tmAbs val="500"/>
                                  </p:iterate>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1. </a:t>
            </a:r>
            <a:r>
              <a:rPr lang="en-US" sz="2800" b="1" dirty="0" err="1" smtClean="0"/>
              <a:t>Menurut</a:t>
            </a:r>
            <a:r>
              <a:rPr lang="en-US" sz="2800" b="1" dirty="0" smtClean="0"/>
              <a:t> </a:t>
            </a:r>
            <a:r>
              <a:rPr lang="en-US" sz="2800" b="1" dirty="0" err="1" smtClean="0"/>
              <a:t>Kriteria</a:t>
            </a:r>
            <a:r>
              <a:rPr lang="en-US" sz="2800" b="1" dirty="0" smtClean="0"/>
              <a:t> </a:t>
            </a:r>
            <a:r>
              <a:rPr lang="en-US" sz="2800" b="1" dirty="0" err="1" smtClean="0"/>
              <a:t>Rukyat</a:t>
            </a:r>
            <a:r>
              <a:rPr lang="en-US" sz="2800" b="1" dirty="0" smtClean="0"/>
              <a:t> </a:t>
            </a:r>
            <a:r>
              <a:rPr lang="en-US" sz="2800" b="1" dirty="0" err="1" smtClean="0"/>
              <a:t>Hilal</a:t>
            </a:r>
            <a:r>
              <a:rPr lang="en-US" sz="2800" b="1" dirty="0" smtClean="0"/>
              <a:t> (</a:t>
            </a:r>
            <a:r>
              <a:rPr lang="en-US" sz="2800" b="1" dirty="0" err="1" smtClean="0"/>
              <a:t>Teori</a:t>
            </a:r>
            <a:r>
              <a:rPr lang="en-US" sz="2800" b="1" dirty="0" smtClean="0"/>
              <a:t> </a:t>
            </a:r>
            <a:r>
              <a:rPr lang="en-US" sz="2800" b="1" dirty="0" err="1" smtClean="0"/>
              <a:t>Visibilitas</a:t>
            </a:r>
            <a:r>
              <a:rPr lang="en-US" sz="2800" b="1" dirty="0" smtClean="0"/>
              <a:t> </a:t>
            </a:r>
            <a:r>
              <a:rPr lang="en-US" sz="2800" b="1" dirty="0" err="1" smtClean="0"/>
              <a:t>Hilal</a:t>
            </a:r>
            <a:r>
              <a:rPr lang="en-US" sz="2800" b="1" dirty="0" smtClean="0"/>
              <a:t>)</a:t>
            </a:r>
            <a:endParaRPr lang="en-US" sz="2800" b="1" dirty="0"/>
          </a:p>
        </p:txBody>
      </p:sp>
      <p:sp>
        <p:nvSpPr>
          <p:cNvPr id="3" name="Content Placeholder 2"/>
          <p:cNvSpPr>
            <a:spLocks noGrp="1"/>
          </p:cNvSpPr>
          <p:nvPr>
            <p:ph idx="1"/>
          </p:nvPr>
        </p:nvSpPr>
        <p:spPr/>
        <p:txBody>
          <a:bodyPr>
            <a:noAutofit/>
          </a:bodyPr>
          <a:lstStyle/>
          <a:p>
            <a:r>
              <a:rPr lang="en-US" sz="1800" b="1" dirty="0" err="1" smtClean="0"/>
              <a:t>Melihat</a:t>
            </a:r>
            <a:r>
              <a:rPr lang="en-US" sz="1800" b="1" dirty="0" smtClean="0"/>
              <a:t> </a:t>
            </a:r>
            <a:r>
              <a:rPr lang="en-US" sz="1800" b="1" dirty="0" err="1" smtClean="0"/>
              <a:t>lokasi</a:t>
            </a:r>
            <a:r>
              <a:rPr lang="en-US" sz="1800" b="1" dirty="0" smtClean="0"/>
              <a:t> </a:t>
            </a:r>
            <a:r>
              <a:rPr lang="en-US" sz="1800" b="1" dirty="0"/>
              <a:t>Indonesia </a:t>
            </a:r>
            <a:r>
              <a:rPr lang="en-US" sz="1800" b="1" dirty="0" err="1" smtClean="0"/>
              <a:t>menurut</a:t>
            </a:r>
            <a:r>
              <a:rPr lang="en-US" sz="1800" b="1" dirty="0" smtClean="0"/>
              <a:t> </a:t>
            </a:r>
            <a:r>
              <a:rPr lang="en-US" sz="1800" b="1" dirty="0" err="1" smtClean="0"/>
              <a:t>peta</a:t>
            </a:r>
            <a:r>
              <a:rPr lang="en-US" sz="1800" b="1" dirty="0" smtClean="0"/>
              <a:t> </a:t>
            </a:r>
            <a:r>
              <a:rPr lang="en-US" sz="1800" b="1" dirty="0" err="1" smtClean="0"/>
              <a:t>visibilitas</a:t>
            </a:r>
            <a:r>
              <a:rPr lang="en-US" sz="1800" b="1" dirty="0" smtClean="0"/>
              <a:t> </a:t>
            </a:r>
            <a:r>
              <a:rPr lang="en-US" sz="1800" b="1" dirty="0" err="1" smtClean="0"/>
              <a:t>di</a:t>
            </a:r>
            <a:r>
              <a:rPr lang="en-US" sz="1800" b="1" dirty="0" smtClean="0"/>
              <a:t> </a:t>
            </a:r>
            <a:r>
              <a:rPr lang="en-US" sz="1800" b="1" dirty="0" err="1" smtClean="0"/>
              <a:t>atas</a:t>
            </a:r>
            <a:r>
              <a:rPr lang="en-US" sz="1800" b="1" dirty="0"/>
              <a:t>, </a:t>
            </a:r>
            <a:r>
              <a:rPr lang="en-US" sz="1800" b="1" dirty="0" err="1" smtClean="0"/>
              <a:t>menggunakan</a:t>
            </a:r>
            <a:r>
              <a:rPr lang="en-US" sz="1800" b="1" dirty="0" smtClean="0"/>
              <a:t> </a:t>
            </a:r>
            <a:r>
              <a:rPr lang="en-US" sz="1800" b="1" dirty="0" err="1" smtClean="0"/>
              <a:t>teori</a:t>
            </a:r>
            <a:r>
              <a:rPr lang="en-US" sz="1800" b="1" dirty="0" smtClean="0"/>
              <a:t> </a:t>
            </a:r>
            <a:r>
              <a:rPr lang="en-US" sz="1800" b="1" dirty="0" err="1" smtClean="0"/>
              <a:t>Visibilitas</a:t>
            </a:r>
            <a:r>
              <a:rPr lang="en-US" sz="1800" b="1" dirty="0" smtClean="0"/>
              <a:t> </a:t>
            </a:r>
            <a:r>
              <a:rPr lang="en-US" sz="1800" b="1" dirty="0" err="1" smtClean="0"/>
              <a:t>Hilal</a:t>
            </a:r>
            <a:r>
              <a:rPr lang="en-US" sz="1800" b="1" dirty="0" smtClean="0"/>
              <a:t> </a:t>
            </a:r>
            <a:r>
              <a:rPr lang="en-US" sz="1800" b="1" dirty="0" err="1" smtClean="0"/>
              <a:t>maka</a:t>
            </a:r>
            <a:r>
              <a:rPr lang="en-US" sz="1800" b="1" dirty="0" smtClean="0"/>
              <a:t> </a:t>
            </a:r>
            <a:r>
              <a:rPr lang="en-US" sz="1800" b="1" dirty="0" err="1" smtClean="0"/>
              <a:t>seluruh</a:t>
            </a:r>
            <a:r>
              <a:rPr lang="en-US" sz="1800" b="1" dirty="0" smtClean="0"/>
              <a:t> </a:t>
            </a:r>
            <a:r>
              <a:rPr lang="en-US" sz="1800" b="1" dirty="0" err="1" smtClean="0"/>
              <a:t>wilayah</a:t>
            </a:r>
            <a:r>
              <a:rPr lang="en-US" sz="1800" b="1" dirty="0" smtClean="0"/>
              <a:t> </a:t>
            </a:r>
            <a:r>
              <a:rPr lang="en-US" sz="1800" b="1" dirty="0"/>
              <a:t>Indonesia </a:t>
            </a:r>
            <a:r>
              <a:rPr lang="en-US" sz="1800" b="1" dirty="0" err="1" smtClean="0"/>
              <a:t>mustahil</a:t>
            </a:r>
            <a:r>
              <a:rPr lang="en-US" sz="1800" b="1" dirty="0" smtClean="0"/>
              <a:t> </a:t>
            </a:r>
            <a:r>
              <a:rPr lang="en-US" sz="1800" b="1" dirty="0" err="1" smtClean="0"/>
              <a:t>dapat</a:t>
            </a:r>
            <a:r>
              <a:rPr lang="en-US" sz="1800" b="1" dirty="0" smtClean="0"/>
              <a:t> </a:t>
            </a:r>
            <a:r>
              <a:rPr lang="en-US" sz="1800" b="1" dirty="0" err="1" smtClean="0"/>
              <a:t>menyaksikan</a:t>
            </a:r>
            <a:r>
              <a:rPr lang="en-US" sz="1800" b="1" dirty="0" smtClean="0"/>
              <a:t> </a:t>
            </a:r>
            <a:r>
              <a:rPr lang="en-US" sz="1800" b="1" dirty="0" err="1" smtClean="0"/>
              <a:t>hilal</a:t>
            </a:r>
            <a:r>
              <a:rPr lang="en-US" sz="1800" b="1" dirty="0" smtClean="0"/>
              <a:t> </a:t>
            </a:r>
            <a:r>
              <a:rPr lang="en-US" sz="1800" b="1" dirty="0" err="1" smtClean="0"/>
              <a:t>pada</a:t>
            </a:r>
            <a:r>
              <a:rPr lang="en-US" sz="1800" b="1" dirty="0" smtClean="0"/>
              <a:t> </a:t>
            </a:r>
            <a:r>
              <a:rPr lang="en-US" sz="1800" b="1" dirty="0" err="1" smtClean="0"/>
              <a:t>hari</a:t>
            </a:r>
            <a:r>
              <a:rPr lang="en-US" sz="1800" b="1" dirty="0" smtClean="0"/>
              <a:t> </a:t>
            </a:r>
            <a:r>
              <a:rPr lang="en-US" sz="1800" b="1" dirty="0" err="1" smtClean="0"/>
              <a:t>pertama</a:t>
            </a:r>
            <a:r>
              <a:rPr lang="en-US" sz="1800" b="1" dirty="0" smtClean="0"/>
              <a:t> </a:t>
            </a:r>
            <a:r>
              <a:rPr lang="en-US" sz="1800" b="1" dirty="0" err="1" smtClean="0"/>
              <a:t>ijtimak</a:t>
            </a:r>
            <a:r>
              <a:rPr lang="en-US" sz="1800" b="1" dirty="0" smtClean="0"/>
              <a:t> </a:t>
            </a:r>
            <a:r>
              <a:rPr lang="en-US" sz="1800" b="1" dirty="0"/>
              <a:t>sore </a:t>
            </a:r>
            <a:r>
              <a:rPr lang="en-US" sz="1800" b="1" dirty="0" err="1" smtClean="0"/>
              <a:t>setelah</a:t>
            </a:r>
            <a:r>
              <a:rPr lang="en-US" sz="1800" b="1" dirty="0" smtClean="0"/>
              <a:t> </a:t>
            </a:r>
            <a:r>
              <a:rPr lang="en-US" sz="1800" b="1" dirty="0" err="1" smtClean="0"/>
              <a:t>Matahari</a:t>
            </a:r>
            <a:r>
              <a:rPr lang="en-US" sz="1800" b="1" dirty="0" smtClean="0"/>
              <a:t> </a:t>
            </a:r>
            <a:r>
              <a:rPr lang="en-US" sz="1800" b="1" dirty="0" err="1" smtClean="0"/>
              <a:t>terbenam</a:t>
            </a:r>
            <a:r>
              <a:rPr lang="en-US" sz="1800" b="1" dirty="0"/>
              <a:t>. </a:t>
            </a:r>
            <a:r>
              <a:rPr lang="en-US" sz="1800" b="1" dirty="0" err="1" smtClean="0"/>
              <a:t>Dengan</a:t>
            </a:r>
            <a:r>
              <a:rPr lang="en-US" sz="1800" b="1" dirty="0" smtClean="0"/>
              <a:t> </a:t>
            </a:r>
            <a:r>
              <a:rPr lang="en-US" sz="1800" b="1" dirty="0" err="1" smtClean="0"/>
              <a:t>mata</a:t>
            </a:r>
            <a:r>
              <a:rPr lang="en-US" sz="1800" b="1" dirty="0" smtClean="0"/>
              <a:t> </a:t>
            </a:r>
            <a:r>
              <a:rPr lang="en-US" sz="1800" b="1" dirty="0" err="1" smtClean="0"/>
              <a:t>telanjang</a:t>
            </a:r>
            <a:r>
              <a:rPr lang="en-US" sz="1800" b="1" dirty="0"/>
              <a:t>, </a:t>
            </a:r>
            <a:r>
              <a:rPr lang="en-US" sz="1800" b="1" dirty="0" err="1" smtClean="0"/>
              <a:t>Hilal</a:t>
            </a:r>
            <a:r>
              <a:rPr lang="en-US" sz="1800" b="1" dirty="0" smtClean="0"/>
              <a:t> </a:t>
            </a:r>
            <a:r>
              <a:rPr lang="en-US" sz="1800" b="1" dirty="0" err="1" smtClean="0"/>
              <a:t>baru</a:t>
            </a:r>
            <a:r>
              <a:rPr lang="en-US" sz="1800" b="1" dirty="0" smtClean="0"/>
              <a:t> </a:t>
            </a:r>
            <a:r>
              <a:rPr lang="en-US" sz="1800" b="1" dirty="0" err="1" smtClean="0"/>
              <a:t>mungkin</a:t>
            </a:r>
            <a:r>
              <a:rPr lang="en-US" sz="1800" b="1" dirty="0" smtClean="0"/>
              <a:t> </a:t>
            </a:r>
            <a:r>
              <a:rPr lang="en-US" sz="1800" b="1" dirty="0" err="1" smtClean="0"/>
              <a:t>dirukyat</a:t>
            </a:r>
            <a:r>
              <a:rPr lang="en-US" sz="1800" b="1" dirty="0" smtClean="0"/>
              <a:t> </a:t>
            </a:r>
            <a:r>
              <a:rPr lang="en-US" sz="1800" b="1" dirty="0" err="1" smtClean="0"/>
              <a:t>pada</a:t>
            </a:r>
            <a:r>
              <a:rPr lang="en-US" sz="1800" b="1" dirty="0" smtClean="0"/>
              <a:t> </a:t>
            </a:r>
            <a:r>
              <a:rPr lang="en-US" sz="1800" b="1" dirty="0" err="1" smtClean="0"/>
              <a:t>hari</a:t>
            </a:r>
            <a:r>
              <a:rPr lang="en-US" sz="1800" b="1" dirty="0" smtClean="0"/>
              <a:t> </a:t>
            </a:r>
            <a:r>
              <a:rPr lang="en-US" sz="1800" b="1" dirty="0" err="1" smtClean="0"/>
              <a:t>kedua</a:t>
            </a:r>
            <a:r>
              <a:rPr lang="en-US" sz="1800" b="1" dirty="0" smtClean="0"/>
              <a:t> </a:t>
            </a:r>
            <a:r>
              <a:rPr lang="en-US" sz="1800" b="1" dirty="0" err="1" smtClean="0"/>
              <a:t>ijtimak</a:t>
            </a:r>
            <a:r>
              <a:rPr lang="en-US" sz="1800" b="1" dirty="0"/>
              <a:t>. </a:t>
            </a:r>
            <a:r>
              <a:rPr lang="en-US" sz="1800" b="1" dirty="0" err="1" smtClean="0"/>
              <a:t>Dengan</a:t>
            </a:r>
            <a:r>
              <a:rPr lang="en-US" sz="1800" b="1" dirty="0" smtClean="0"/>
              <a:t> </a:t>
            </a:r>
            <a:r>
              <a:rPr lang="en-US" sz="1800" b="1" dirty="0" err="1" smtClean="0"/>
              <a:t>demikian</a:t>
            </a:r>
            <a:r>
              <a:rPr lang="en-US" sz="1800" b="1" dirty="0" smtClean="0"/>
              <a:t> </a:t>
            </a:r>
            <a:r>
              <a:rPr lang="en-US" sz="1800" b="1" dirty="0" err="1" smtClean="0"/>
              <a:t>maka</a:t>
            </a:r>
            <a:r>
              <a:rPr lang="en-US" sz="1800" b="1" dirty="0" smtClean="0"/>
              <a:t> </a:t>
            </a:r>
            <a:r>
              <a:rPr lang="en-US" sz="1800" b="1" dirty="0" err="1" smtClean="0"/>
              <a:t>diberlakukan</a:t>
            </a:r>
            <a:r>
              <a:rPr lang="en-US" sz="1800" b="1" dirty="0" smtClean="0"/>
              <a:t> </a:t>
            </a:r>
            <a:r>
              <a:rPr lang="en-US" sz="1800" b="1" dirty="0"/>
              <a:t>ISTIKMAL </a:t>
            </a:r>
            <a:r>
              <a:rPr lang="en-US" sz="1800" b="1" dirty="0" err="1" smtClean="0"/>
              <a:t>sehingga</a:t>
            </a:r>
            <a:r>
              <a:rPr lang="en-US" sz="1800" b="1" dirty="0" smtClean="0"/>
              <a:t> </a:t>
            </a:r>
            <a:r>
              <a:rPr lang="en-US" sz="1800" b="1" dirty="0" err="1" smtClean="0"/>
              <a:t>awal</a:t>
            </a:r>
            <a:r>
              <a:rPr lang="en-US" sz="1800" b="1" dirty="0" smtClean="0"/>
              <a:t> </a:t>
            </a:r>
            <a:r>
              <a:rPr lang="en-US" sz="1800" b="1" dirty="0" err="1" smtClean="0"/>
              <a:t>bulan</a:t>
            </a:r>
            <a:r>
              <a:rPr lang="en-US" sz="1800" b="1" dirty="0" smtClean="0"/>
              <a:t> </a:t>
            </a:r>
            <a:r>
              <a:rPr lang="en-US" sz="1800" b="1" dirty="0" err="1" smtClean="0"/>
              <a:t>akan</a:t>
            </a:r>
            <a:r>
              <a:rPr lang="en-US" sz="1800" b="1" dirty="0" smtClean="0"/>
              <a:t> </a:t>
            </a:r>
            <a:r>
              <a:rPr lang="en-US" sz="1800" b="1" dirty="0" err="1" smtClean="0"/>
              <a:t>jatuh</a:t>
            </a:r>
            <a:r>
              <a:rPr lang="en-US" sz="1800" b="1" dirty="0" smtClean="0"/>
              <a:t> </a:t>
            </a:r>
            <a:r>
              <a:rPr lang="en-US" sz="1800" b="1" dirty="0" err="1" smtClean="0"/>
              <a:t>pada</a:t>
            </a:r>
            <a:r>
              <a:rPr lang="en-US" sz="1800" b="1" dirty="0"/>
              <a:t>: </a:t>
            </a:r>
            <a:r>
              <a:rPr lang="en-US" sz="1800" b="1" dirty="0" err="1">
                <a:solidFill>
                  <a:srgbClr val="FF0000"/>
                </a:solidFill>
              </a:rPr>
              <a:t>Rabu</a:t>
            </a:r>
            <a:r>
              <a:rPr lang="en-US" sz="1800" b="1" dirty="0">
                <a:solidFill>
                  <a:srgbClr val="FF0000"/>
                </a:solidFill>
              </a:rPr>
              <a:t>, 31 </a:t>
            </a:r>
            <a:r>
              <a:rPr lang="en-US" sz="1800" b="1" dirty="0" err="1">
                <a:solidFill>
                  <a:srgbClr val="FF0000"/>
                </a:solidFill>
              </a:rPr>
              <a:t>Agustus</a:t>
            </a:r>
            <a:r>
              <a:rPr lang="en-US" sz="1800" b="1" dirty="0">
                <a:solidFill>
                  <a:srgbClr val="FF0000"/>
                </a:solidFill>
              </a:rPr>
              <a:t> 2011</a:t>
            </a:r>
            <a:r>
              <a:rPr lang="en-US" sz="1800" b="1" i="1" dirty="0" smtClean="0"/>
              <a:t>.</a:t>
            </a:r>
            <a:endParaRPr lang="en-US" sz="1800" dirty="0" smtClean="0"/>
          </a:p>
          <a:p>
            <a:r>
              <a:rPr lang="en-US" sz="1800" b="1" dirty="0"/>
              <a:t>(</a:t>
            </a:r>
            <a:r>
              <a:rPr lang="en-US" sz="1800" b="1" dirty="0" err="1"/>
              <a:t>Catatan</a:t>
            </a:r>
            <a:r>
              <a:rPr lang="en-US" sz="1800" b="1" dirty="0"/>
              <a:t>: </a:t>
            </a:r>
            <a:r>
              <a:rPr lang="en-US" sz="1800" b="1" dirty="0" err="1" smtClean="0"/>
              <a:t>Waspadai</a:t>
            </a:r>
            <a:r>
              <a:rPr lang="en-US" sz="1800" b="1" dirty="0" smtClean="0"/>
              <a:t> </a:t>
            </a:r>
            <a:r>
              <a:rPr lang="en-US" sz="1800" b="1" dirty="0" err="1" smtClean="0"/>
              <a:t>dengan</a:t>
            </a:r>
            <a:r>
              <a:rPr lang="en-US" sz="1800" b="1" dirty="0" smtClean="0"/>
              <a:t> </a:t>
            </a:r>
            <a:r>
              <a:rPr lang="en-US" sz="1800" b="1" dirty="0" err="1" smtClean="0"/>
              <a:t>apa</a:t>
            </a:r>
            <a:r>
              <a:rPr lang="en-US" sz="1800" b="1" dirty="0" smtClean="0"/>
              <a:t> </a:t>
            </a:r>
            <a:r>
              <a:rPr lang="en-US" sz="1800" b="1" dirty="0"/>
              <a:t>yang </a:t>
            </a:r>
            <a:r>
              <a:rPr lang="en-US" sz="1800" b="1" dirty="0" err="1" smtClean="0"/>
              <a:t>disebut</a:t>
            </a:r>
            <a:r>
              <a:rPr lang="en-US" sz="1800" b="1" dirty="0" smtClean="0"/>
              <a:t> </a:t>
            </a:r>
            <a:r>
              <a:rPr lang="en-US" sz="1800" b="1" dirty="0" err="1" smtClean="0"/>
              <a:t>sebagai</a:t>
            </a:r>
            <a:r>
              <a:rPr lang="en-US" sz="1800" b="1" dirty="0" smtClean="0"/>
              <a:t> </a:t>
            </a:r>
            <a:r>
              <a:rPr lang="en-US" sz="1800" b="1" dirty="0" err="1" smtClean="0"/>
              <a:t>Hilal</a:t>
            </a:r>
            <a:r>
              <a:rPr lang="en-US" sz="1800" b="1" dirty="0" smtClean="0"/>
              <a:t> </a:t>
            </a:r>
            <a:r>
              <a:rPr lang="en-US" sz="1800" b="1" dirty="0" err="1" smtClean="0"/>
              <a:t>Syar‘i</a:t>
            </a:r>
            <a:r>
              <a:rPr lang="en-US" sz="1800" b="1" dirty="0" smtClean="0"/>
              <a:t> </a:t>
            </a:r>
            <a:r>
              <a:rPr lang="en-US" sz="1800" b="1" dirty="0" err="1" smtClean="0"/>
              <a:t>yaitu</a:t>
            </a:r>
            <a:r>
              <a:rPr lang="en-US" sz="1800" b="1" dirty="0" smtClean="0"/>
              <a:t> </a:t>
            </a:r>
            <a:r>
              <a:rPr lang="en-US" sz="1800" b="1" dirty="0" err="1" smtClean="0"/>
              <a:t>pengakuan</a:t>
            </a:r>
            <a:r>
              <a:rPr lang="en-US" sz="1800" b="1" dirty="0" smtClean="0"/>
              <a:t> </a:t>
            </a:r>
            <a:r>
              <a:rPr lang="en-US" sz="1800" b="1" dirty="0" err="1" smtClean="0"/>
              <a:t>menyaksikan</a:t>
            </a:r>
            <a:r>
              <a:rPr lang="en-US" sz="1800" b="1" dirty="0" smtClean="0"/>
              <a:t> </a:t>
            </a:r>
            <a:r>
              <a:rPr lang="en-US" sz="1800" b="1" dirty="0" err="1" smtClean="0"/>
              <a:t>hilal</a:t>
            </a:r>
            <a:r>
              <a:rPr lang="en-US" sz="1800" b="1" dirty="0" smtClean="0"/>
              <a:t> </a:t>
            </a:r>
            <a:r>
              <a:rPr lang="en-US" sz="1800" b="1" dirty="0" err="1" smtClean="0"/>
              <a:t>pada</a:t>
            </a:r>
            <a:r>
              <a:rPr lang="en-US" sz="1800" b="1" dirty="0" smtClean="0"/>
              <a:t> </a:t>
            </a:r>
            <a:r>
              <a:rPr lang="en-US" sz="1800" b="1" dirty="0" err="1" smtClean="0"/>
              <a:t>saat</a:t>
            </a:r>
            <a:r>
              <a:rPr lang="en-US" sz="1800" b="1" dirty="0" smtClean="0"/>
              <a:t> </a:t>
            </a:r>
            <a:r>
              <a:rPr lang="en-US" sz="1800" b="1" dirty="0" err="1" smtClean="0"/>
              <a:t>hilal</a:t>
            </a:r>
            <a:r>
              <a:rPr lang="en-US" sz="1800" b="1" dirty="0" smtClean="0"/>
              <a:t> </a:t>
            </a:r>
            <a:r>
              <a:rPr lang="en-US" sz="1800" b="1" dirty="0" err="1" smtClean="0"/>
              <a:t>belum</a:t>
            </a:r>
            <a:r>
              <a:rPr lang="en-US" sz="1800" b="1" dirty="0" smtClean="0"/>
              <a:t> </a:t>
            </a:r>
            <a:r>
              <a:rPr lang="en-US" sz="1800" b="1" dirty="0" err="1" smtClean="0"/>
              <a:t>mungkin</a:t>
            </a:r>
            <a:r>
              <a:rPr lang="en-US" sz="1800" b="1" dirty="0" smtClean="0"/>
              <a:t> </a:t>
            </a:r>
            <a:r>
              <a:rPr lang="en-US" sz="1800" b="1" dirty="0" err="1" smtClean="0"/>
              <a:t>atau</a:t>
            </a:r>
            <a:r>
              <a:rPr lang="en-US" sz="1800" b="1" dirty="0" smtClean="0"/>
              <a:t> </a:t>
            </a:r>
            <a:r>
              <a:rPr lang="en-US" sz="1800" b="1" dirty="0" err="1" smtClean="0"/>
              <a:t>bahkan</a:t>
            </a:r>
            <a:r>
              <a:rPr lang="en-US" sz="1800" b="1" dirty="0"/>
              <a:t> </a:t>
            </a:r>
            <a:r>
              <a:rPr lang="en-US" sz="1800" b="1" dirty="0" err="1" smtClean="0"/>
              <a:t>mustahil</a:t>
            </a:r>
            <a:r>
              <a:rPr lang="en-US" sz="1800" b="1" dirty="0" smtClean="0"/>
              <a:t> </a:t>
            </a:r>
            <a:r>
              <a:rPr lang="en-US" sz="1800" b="1" dirty="0" err="1" smtClean="0"/>
              <a:t>di</a:t>
            </a:r>
            <a:r>
              <a:rPr lang="en-US" sz="1800" b="1" dirty="0" smtClean="0"/>
              <a:t> </a:t>
            </a:r>
            <a:r>
              <a:rPr lang="en-US" sz="1800" b="1" dirty="0" err="1" smtClean="0"/>
              <a:t>rukyat</a:t>
            </a:r>
            <a:r>
              <a:rPr lang="en-US" sz="1800" b="1" dirty="0"/>
              <a:t>, </a:t>
            </a:r>
            <a:r>
              <a:rPr lang="en-US" sz="1800" b="1" dirty="0" err="1" smtClean="0"/>
              <a:t>namun</a:t>
            </a:r>
            <a:r>
              <a:rPr lang="en-US" sz="1800" b="1" dirty="0" smtClean="0"/>
              <a:t> </a:t>
            </a:r>
            <a:r>
              <a:rPr lang="en-US" sz="1800" b="1" dirty="0" err="1" smtClean="0"/>
              <a:t>sah</a:t>
            </a:r>
            <a:r>
              <a:rPr lang="en-US" sz="1800" b="1" dirty="0" smtClean="0"/>
              <a:t> </a:t>
            </a:r>
            <a:r>
              <a:rPr lang="en-US" sz="1800" b="1" dirty="0" err="1" smtClean="0"/>
              <a:t>digunakan</a:t>
            </a:r>
            <a:r>
              <a:rPr lang="en-US" sz="1800" b="1" dirty="0" smtClean="0"/>
              <a:t> </a:t>
            </a:r>
            <a:r>
              <a:rPr lang="en-US" sz="1800" b="1" dirty="0" err="1" smtClean="0"/>
              <a:t>sebagai</a:t>
            </a:r>
            <a:r>
              <a:rPr lang="en-US" sz="1800" b="1" dirty="0" smtClean="0"/>
              <a:t> </a:t>
            </a:r>
            <a:r>
              <a:rPr lang="en-US" sz="1800" b="1" dirty="0" err="1" smtClean="0"/>
              <a:t>dasar</a:t>
            </a:r>
            <a:r>
              <a:rPr lang="en-US" sz="1800" b="1" dirty="0" smtClean="0"/>
              <a:t> </a:t>
            </a:r>
            <a:r>
              <a:rPr lang="en-US" sz="1800" b="1" dirty="0" err="1" smtClean="0"/>
              <a:t>penetapan</a:t>
            </a:r>
            <a:r>
              <a:rPr lang="en-US" sz="1800" b="1" dirty="0" smtClean="0"/>
              <a:t> </a:t>
            </a:r>
            <a:r>
              <a:rPr lang="en-US" sz="1800" b="1" dirty="0" err="1" smtClean="0"/>
              <a:t>isbat</a:t>
            </a:r>
            <a:r>
              <a:rPr lang="en-US" sz="1800" b="1" dirty="0" smtClean="0"/>
              <a:t> </a:t>
            </a:r>
            <a:r>
              <a:rPr lang="en-US" sz="1800" b="1" dirty="0" err="1" smtClean="0"/>
              <a:t>karena</a:t>
            </a:r>
            <a:r>
              <a:rPr lang="en-US" sz="1800" b="1" dirty="0" smtClean="0"/>
              <a:t> </a:t>
            </a:r>
            <a:r>
              <a:rPr lang="en-US" sz="1800" b="1" dirty="0"/>
              <a:t>yang </a:t>
            </a:r>
            <a:r>
              <a:rPr lang="en-US" sz="1800" b="1" dirty="0" err="1" smtClean="0"/>
              <a:t>bersangkutan</a:t>
            </a:r>
            <a:r>
              <a:rPr lang="en-US" sz="1800" b="1" dirty="0" smtClean="0"/>
              <a:t> </a:t>
            </a:r>
            <a:r>
              <a:rPr lang="en-US" sz="1800" b="1" dirty="0" err="1" smtClean="0"/>
              <a:t>bersedia</a:t>
            </a:r>
            <a:r>
              <a:rPr lang="en-US" sz="1800" b="1" dirty="0" smtClean="0"/>
              <a:t> </a:t>
            </a:r>
            <a:r>
              <a:rPr lang="en-US" sz="1800" b="1" dirty="0" err="1" smtClean="0"/>
              <a:t>disumpah</a:t>
            </a:r>
            <a:r>
              <a:rPr lang="en-US" sz="1800" b="1" dirty="0" smtClean="0"/>
              <a:t> </a:t>
            </a:r>
            <a:r>
              <a:rPr lang="en-US" sz="1800" b="1" dirty="0" err="1" smtClean="0"/>
              <a:t>dengan</a:t>
            </a:r>
            <a:r>
              <a:rPr lang="en-US" sz="1800" b="1" dirty="0" smtClean="0"/>
              <a:t> </a:t>
            </a:r>
            <a:r>
              <a:rPr lang="en-US" sz="1800" b="1" dirty="0" err="1" smtClean="0"/>
              <a:t>alasan</a:t>
            </a:r>
            <a:r>
              <a:rPr lang="en-US" sz="1800" b="1" dirty="0" smtClean="0"/>
              <a:t> '</a:t>
            </a:r>
            <a:r>
              <a:rPr lang="en-US" sz="1800" b="1" dirty="0" err="1" smtClean="0"/>
              <a:t>demi</a:t>
            </a:r>
            <a:r>
              <a:rPr lang="en-US" sz="1800" b="1" dirty="0" smtClean="0"/>
              <a:t> </a:t>
            </a:r>
            <a:r>
              <a:rPr lang="en-US" sz="1800" b="1" dirty="0" err="1" smtClean="0"/>
              <a:t>kemaslahatan</a:t>
            </a:r>
            <a:r>
              <a:rPr lang="en-US" sz="1800" b="1" dirty="0" smtClean="0"/>
              <a:t> </a:t>
            </a:r>
            <a:r>
              <a:rPr lang="en-US" sz="1800" b="1" dirty="0" err="1" smtClean="0"/>
              <a:t>umat</a:t>
            </a:r>
            <a:r>
              <a:rPr lang="en-US" sz="1800" b="1" dirty="0"/>
              <a:t>') </a:t>
            </a:r>
            <a:endParaRPr lang="en-US" sz="1800" dirty="0"/>
          </a:p>
          <a:p>
            <a:endParaRPr lang="en-US" sz="1800" dirty="0"/>
          </a:p>
        </p:txBody>
      </p:sp>
      <p:pic>
        <p:nvPicPr>
          <p:cNvPr id="4" name="Picture 3" descr="C:\Users\AZIEZ\Desktop\untitled.bmp"/>
          <p:cNvPicPr/>
          <p:nvPr/>
        </p:nvPicPr>
        <p:blipFill>
          <a:blip r:embed="rId2"/>
          <a:srcRect/>
          <a:stretch>
            <a:fillRect/>
          </a:stretch>
        </p:blipFill>
        <p:spPr bwMode="auto">
          <a:xfrm>
            <a:off x="3459020" y="4555605"/>
            <a:ext cx="2371436" cy="213405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0"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edge">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37"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1000"/>
                                        <p:tgtEl>
                                          <p:spTgt spid="3">
                                            <p:txEl>
                                              <p:pRg st="0" end="0"/>
                                            </p:txEl>
                                          </p:spTgt>
                                        </p:tgtEl>
                                      </p:cBhvr>
                                    </p:animEffect>
                                    <p:anim calcmode="lin" valueType="num">
                                      <p:cBhvr>
                                        <p:cTn id="20"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7"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1000"/>
                                        <p:tgtEl>
                                          <p:spTgt spid="3">
                                            <p:txEl>
                                              <p:pRg st="1" end="1"/>
                                            </p:txEl>
                                          </p:spTgt>
                                        </p:tgtEl>
                                      </p:cBhvr>
                                    </p:animEffect>
                                    <p:anim calcmode="lin" valueType="num">
                                      <p:cBhvr>
                                        <p:cTn id="2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ISPRING_RESOURCE_PATHS_HASH" val="6c6277e475342a88f9359975c1e8cba7887de4"/>
  <p:tag name="MMPROD_UIDATA" val="&lt;database version=&quot;7.0&quot;&gt;&lt;object type=&quot;1&quot; unique_id=&quot;10001&quot;&gt;&lt;object type=&quot;2&quot; unique_id=&quot;10062&quot;&gt;&lt;object type=&quot;3&quot; unique_id=&quot;10063&quot;&gt;&lt;property id=&quot;20148&quot; value=&quot;5&quot;/&gt;&lt;property id=&quot;20300&quot; value=&quot;Slide 1 - &amp;quot;Prediksi Awal Bulan Syawwal 1432 Hijriyah&amp;quot;&quot;/&gt;&lt;property id=&quot;20307&quot; value=&quot;256&quot;/&gt;&lt;/object&gt;&lt;object type=&quot;3&quot; unique_id=&quot;10064&quot;&gt;&lt;property id=&quot;20148&quot; value=&quot;5&quot;/&gt;&lt;property id=&quot;20300&quot; value=&quot;Slide 2 - &amp;quot;Bagaimana Bisa Terjadi Hilal dan Purnama?&amp;quot;&quot;/&gt;&lt;property id=&quot;20307&quot; value=&quot;265&quot;/&gt;&lt;/object&gt;&lt;object type=&quot;3&quot; unique_id=&quot;10065&quot;&gt;&lt;property id=&quot;20148&quot; value=&quot;5&quot;/&gt;&lt;property id=&quot;20300&quot; value=&quot;Slide 3 - &amp;quot;Moon Phase Simulation&amp;quot;&quot;/&gt;&lt;property id=&quot;20307&quot; value=&quot;273&quot;/&gt;&lt;/object&gt;&lt;object type=&quot;3&quot; unique_id=&quot;10066&quot;&gt;&lt;property id=&quot;20148&quot; value=&quot;5&quot;/&gt;&lt;property id=&quot;20300&quot; value=&quot;Slide 4 - &amp;quot;Prediksi Awal Bulan Syawwal 1432 H&amp;quot;&quot;/&gt;&lt;property id=&quot;20307&quot; value=&quot;257&quot;/&gt;&lt;/object&gt;&lt;object type=&quot;3&quot; unique_id=&quot;10067&quot;&gt;&lt;property id=&quot;20148&quot; value=&quot;5&quot;/&gt;&lt;property id=&quot;20300&quot; value=&quot;Slide 5 - &amp;quot;Prediksi Awal Bulan Syawwal 1432 H&amp;quot;&quot;/&gt;&lt;property id=&quot;20307&quot; value=&quot;258&quot;/&gt;&lt;/object&gt;&lt;object type=&quot;3&quot; unique_id=&quot;10068&quot;&gt;&lt;property id=&quot;20148&quot; value=&quot;5&quot;/&gt;&lt;property id=&quot;20300&quot; value=&quot;Slide 6 - &amp;quot;Ijtimak / Konjungsi / New Moon&amp;quot;&quot;/&gt;&lt;property id=&quot;20307&quot; value=&quot;259&quot;/&gt;&lt;/object&gt;&lt;object type=&quot;3&quot; unique_id=&quot;10069&quot;&gt;&lt;property id=&quot;20148&quot; value=&quot;5&quot;/&gt;&lt;property id=&quot;20300&quot; value=&quot;Slide 7&quot;/&gt;&lt;property id=&quot;20307&quot; value=&quot;261&quot;/&gt;&lt;/object&gt;&lt;object type=&quot;3&quot; unique_id=&quot;10070&quot;&gt;&lt;property id=&quot;20148&quot; value=&quot;5&quot;/&gt;&lt;property id=&quot;20300&quot; value=&quot;Slide 8 - &amp;quot;Prediksi Awal Bulan Menurut Berbagai Kriteria&amp;quot;&quot;/&gt;&lt;property id=&quot;20307&quot; value=&quot;274&quot;/&gt;&lt;/object&gt;&lt;object type=&quot;3&quot; unique_id=&quot;10071&quot;&gt;&lt;property id=&quot;20148&quot; value=&quot;5&quot;/&gt;&lt;property id=&quot;20300&quot; value=&quot;Slide 9 - &amp;quot;1. Menurut Kriteria Rukyat Hilal (Teori Visibilitas Hilal)&amp;quot;&quot;/&gt;&lt;property id=&quot;20307&quot; value=&quot;262&quot;/&gt;&lt;/object&gt;&lt;object type=&quot;3&quot; unique_id=&quot;10072&quot;&gt;&lt;property id=&quot;20148&quot; value=&quot;5&quot;/&gt;&lt;property id=&quot;20300&quot; value=&quot;Slide 10 - &amp;quot;2. Menurut Kriteria Hisab Imkanur Rukyat&amp;quot;&quot;/&gt;&lt;property id=&quot;20307&quot; value=&quot;264&quot;/&gt;&lt;/object&gt;&lt;object type=&quot;3&quot; unique_id=&quot;10073&quot;&gt;&lt;property id=&quot;20148&quot; value=&quot;5&quot;/&gt;&lt;property id=&quot;20300&quot; value=&quot;Slide 11 - &amp;quot;3. Menurut Kriteria Hisab Wujudul Hilal&amp;quot;&quot;/&gt;&lt;property id=&quot;20307&quot; value=&quot;267&quot;/&gt;&lt;/object&gt;&lt;object type=&quot;3&quot; unique_id=&quot;10074&quot;&gt;&lt;property id=&quot;20148&quot; value=&quot;5&quot;/&gt;&lt;property id=&quot;20300&quot; value=&quot;Slide 12 - &amp;quot;4. Menurut Kriteria Kalender Hijriyah Global &amp;quot;&quot;/&gt;&lt;property id=&quot;20307&quot; value=&quot;268&quot;/&gt;&lt;/object&gt;&lt;object type=&quot;3&quot; unique_id=&quot;10075&quot;&gt;&lt;property id=&quot;20148&quot; value=&quot;5&quot;/&gt;&lt;property id=&quot;20300&quot; value=&quot;Slide 13 - &amp;quot;5. Menurut Kriteria Rukyat Hilal Saudi &amp;quot;&quot;/&gt;&lt;property id=&quot;20307&quot; value=&quot;270&quot;/&gt;&lt;/object&gt;&lt;object type=&quot;3&quot; unique_id=&quot;10076&quot;&gt;&lt;property id=&quot;20148&quot; value=&quot;5&quot;/&gt;&lt;property id=&quot;20300&quot; value=&quot;Slide 14&quot;/&gt;&lt;property id=&quot;20307&quot; value=&quot;271&quot;/&gt;&lt;/object&gt;&lt;object type=&quot;3&quot; unique_id=&quot;10077&quot;&gt;&lt;property id=&quot;20148&quot; value=&quot;5&quot;/&gt;&lt;property id=&quot;20300&quot; value=&quot;Slide 15 - &amp;quot;Scan Prakiraan Ketertampakan Hilal di Muka Bumi pada 29 Agustus 2011&amp;quot;&quot;/&gt;&lt;property id=&quot;20307&quot; value=&quot;263&quot;/&gt;&lt;/object&gt;&lt;object type=&quot;3&quot; unique_id=&quot;10078&quot;&gt;&lt;property id=&quot;20148&quot; value=&quot;5&quot;/&gt;&lt;property id=&quot;20300&quot; value=&quot;Slide 16&quot;/&gt;&lt;property id=&quot;20307&quot; value=&quot;275&quot;/&gt;&lt;/object&gt;&lt;object type=&quot;3&quot; unique_id=&quot;10079&quot;&gt;&lt;property id=&quot;20148&quot; value=&quot;5&quot;/&gt;&lt;property id=&quot;20300&quot; value=&quot;Slide 17&quot;/&gt;&lt;property id=&quot;20307&quot; value=&quot;276&quot;/&gt;&lt;/object&gt;&lt;object type=&quot;3&quot; unique_id=&quot;10080&quot;&gt;&lt;property id=&quot;20148&quot; value=&quot;5&quot;/&gt;&lt;property id=&quot;20300&quot; value=&quot;Slide 18 - &amp;quot;Sekian&amp;quot;&quot;/&gt;&lt;property id=&quot;20307&quot; value=&quot;290&quot;/&gt;&lt;/object&gt;&lt;/object&gt;&lt;object type=&quot;8&quot; unique_id=&quot;10100&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936</TotalTime>
  <Words>1006</Words>
  <Application>Microsoft Office PowerPoint</Application>
  <PresentationFormat>On-screen Show (4:3)</PresentationFormat>
  <Paragraphs>87</Paragraphs>
  <Slides>18</Slides>
  <Notes>0</Notes>
  <HiddenSlides>0</HiddenSlides>
  <MMClips>1</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Prediksi Awal Bulan Syawwal 1432 Hijriyah</vt:lpstr>
      <vt:lpstr>Bagaimana Bisa Terjadi Hilal dan Purnama?</vt:lpstr>
      <vt:lpstr>Moon Phase Simulation</vt:lpstr>
      <vt:lpstr>Prediksi Awal Bulan Syawwal 1432 H</vt:lpstr>
      <vt:lpstr>Prediksi Awal Bulan Syawwal 1432 H</vt:lpstr>
      <vt:lpstr>Ijtimak / Konjungsi / New Moon</vt:lpstr>
      <vt:lpstr>PowerPoint Presentation</vt:lpstr>
      <vt:lpstr>Prediksi Awal Bulan Menurut Berbagai Kriteria</vt:lpstr>
      <vt:lpstr>1. Menurut Kriteria Rukyat Hilal (Teori Visibilitas Hilal)</vt:lpstr>
      <vt:lpstr>2. Menurut Kriteria Hisab Imkanur Rukyat</vt:lpstr>
      <vt:lpstr>3. Menurut Kriteria Hisab Wujudul Hilal</vt:lpstr>
      <vt:lpstr>4. Menurut Kriteria Kalender Hijriyah Global </vt:lpstr>
      <vt:lpstr>5. Menurut Kriteria Rukyat Hilal Saudi </vt:lpstr>
      <vt:lpstr>PowerPoint Presentation</vt:lpstr>
      <vt:lpstr>Scan Prakiraan Ketertampakan Hilal di Muka Bumi pada 29 Agustus 2011</vt:lpstr>
      <vt:lpstr>PowerPoint Presentation</vt:lpstr>
      <vt:lpstr>PowerPoint Presentation</vt:lpstr>
      <vt:lpstr>Sekian</vt:lpstr>
    </vt:vector>
  </TitlesOfParts>
  <Company>Cybertrend Intrabuana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Prediksi Awal Bulan Syawwal 1432 Hijriyah</dc:title>
  <dc:creator>Afiff Bahalwan</dc:creator>
  <cp:lastModifiedBy>Djoko Luknanto</cp:lastModifiedBy>
  <cp:revision>84</cp:revision>
  <dcterms:created xsi:type="dcterms:W3CDTF">2011-08-21T07:56:11Z</dcterms:created>
  <dcterms:modified xsi:type="dcterms:W3CDTF">2011-08-28T22:20:22Z</dcterms:modified>
</cp:coreProperties>
</file>