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0" r:id="rId6"/>
    <p:sldMasterId id="2147483670" r:id="rId7"/>
    <p:sldMasterId id="2147483684" r:id="rId8"/>
    <p:sldMasterId id="2147483687"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Lst>
  <p:sldSz cy="6858000" cx="12192000"/>
  <p:notesSz cx="6954825" cy="9309100"/>
  <p:embeddedFontLst>
    <p:embeddedFont>
      <p:font typeface="Roboto Slab"/>
      <p:regular r:id="rId50"/>
      <p:bold r:id="rId51"/>
    </p:embeddedFont>
    <p:embeddedFont>
      <p:font typeface="Libre Franklin"/>
      <p:regular r:id="rId52"/>
      <p:bold r:id="rId53"/>
      <p:italic r:id="rId54"/>
      <p:boldItalic r:id="rId55"/>
    </p:embeddedFont>
    <p:embeddedFont>
      <p:font typeface="Garamond"/>
      <p:regular r:id="rId56"/>
      <p:bold r:id="rId57"/>
      <p:italic r:id="rId58"/>
      <p:boldItalic r:id="rId59"/>
    </p:embeddedFont>
    <p:embeddedFont>
      <p:font typeface="Arial Narrow"/>
      <p:regular r:id="rId60"/>
      <p:bold r:id="rId61"/>
      <p:italic r:id="rId62"/>
      <p:boldItalic r:id="rId63"/>
    </p:embeddedFont>
    <p:embeddedFont>
      <p:font typeface="Courgette"/>
      <p:regular r:id="rId64"/>
    </p:embeddedFont>
    <p:embeddedFont>
      <p:font typeface="Pacifico"/>
      <p:regular r:id="rId65"/>
    </p:embeddedFont>
    <p:embeddedFont>
      <p:font typeface="Quattrocento Sans"/>
      <p:regular r:id="rId66"/>
      <p:bold r:id="rId67"/>
      <p:italic r:id="rId68"/>
      <p:boldItalic r:id="rId69"/>
    </p:embeddedFont>
    <p:embeddedFont>
      <p:font typeface="Century Gothic"/>
      <p:regular r:id="rId70"/>
      <p:bold r:id="rId71"/>
      <p:italic r:id="rId72"/>
      <p:boldItalic r:id="rId73"/>
    </p:embeddedFont>
    <p:embeddedFont>
      <p:font typeface="Open Sans"/>
      <p:regular r:id="rId74"/>
      <p:bold r:id="rId75"/>
      <p:italic r:id="rId76"/>
      <p:boldItalic r:id="rId7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78" roundtripDataSignature="AMtx7mh6diJPZH/LjXrTe0jSTQEll8673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1F4D2BF-BF3F-4615-832D-8464003A1406}">
  <a:tblStyle styleId="{11F4D2BF-BF3F-4615-832D-8464003A1406}"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CenturyGothic-boldItalic.fntdata"/><Relationship Id="rId72" Type="http://schemas.openxmlformats.org/officeDocument/2006/relationships/font" Target="fonts/CenturyGothic-italic.fntdata"/><Relationship Id="rId31" Type="http://schemas.openxmlformats.org/officeDocument/2006/relationships/slide" Target="slides/slide21.xml"/><Relationship Id="rId75" Type="http://schemas.openxmlformats.org/officeDocument/2006/relationships/font" Target="fonts/OpenSans-bold.fntdata"/><Relationship Id="rId30" Type="http://schemas.openxmlformats.org/officeDocument/2006/relationships/slide" Target="slides/slide20.xml"/><Relationship Id="rId74" Type="http://schemas.openxmlformats.org/officeDocument/2006/relationships/font" Target="fonts/OpenSans-regular.fntdata"/><Relationship Id="rId33" Type="http://schemas.openxmlformats.org/officeDocument/2006/relationships/slide" Target="slides/slide23.xml"/><Relationship Id="rId77" Type="http://schemas.openxmlformats.org/officeDocument/2006/relationships/font" Target="fonts/OpenSans-boldItalic.fntdata"/><Relationship Id="rId32" Type="http://schemas.openxmlformats.org/officeDocument/2006/relationships/slide" Target="slides/slide22.xml"/><Relationship Id="rId76" Type="http://schemas.openxmlformats.org/officeDocument/2006/relationships/font" Target="fonts/OpenSans-italic.fntdata"/><Relationship Id="rId35" Type="http://schemas.openxmlformats.org/officeDocument/2006/relationships/slide" Target="slides/slide25.xml"/><Relationship Id="rId34" Type="http://schemas.openxmlformats.org/officeDocument/2006/relationships/slide" Target="slides/slide24.xml"/><Relationship Id="rId78" Type="http://customschemas.google.com/relationships/presentationmetadata" Target="metadata"/><Relationship Id="rId71" Type="http://schemas.openxmlformats.org/officeDocument/2006/relationships/font" Target="fonts/CenturyGothic-bold.fntdata"/><Relationship Id="rId70" Type="http://schemas.openxmlformats.org/officeDocument/2006/relationships/font" Target="fonts/CenturyGothic-regular.fntdata"/><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font" Target="fonts/ArialNarrow-italic.fntdata"/><Relationship Id="rId61" Type="http://schemas.openxmlformats.org/officeDocument/2006/relationships/font" Target="fonts/ArialNarrow-bold.fntdata"/><Relationship Id="rId20" Type="http://schemas.openxmlformats.org/officeDocument/2006/relationships/slide" Target="slides/slide10.xml"/><Relationship Id="rId64" Type="http://schemas.openxmlformats.org/officeDocument/2006/relationships/font" Target="fonts/Courgette-regular.fntdata"/><Relationship Id="rId63" Type="http://schemas.openxmlformats.org/officeDocument/2006/relationships/font" Target="fonts/ArialNarrow-boldItalic.fntdata"/><Relationship Id="rId22" Type="http://schemas.openxmlformats.org/officeDocument/2006/relationships/slide" Target="slides/slide12.xml"/><Relationship Id="rId66" Type="http://schemas.openxmlformats.org/officeDocument/2006/relationships/font" Target="fonts/QuattrocentoSans-regular.fntdata"/><Relationship Id="rId21" Type="http://schemas.openxmlformats.org/officeDocument/2006/relationships/slide" Target="slides/slide11.xml"/><Relationship Id="rId65" Type="http://schemas.openxmlformats.org/officeDocument/2006/relationships/font" Target="fonts/Pacifico-regular.fntdata"/><Relationship Id="rId24" Type="http://schemas.openxmlformats.org/officeDocument/2006/relationships/slide" Target="slides/slide14.xml"/><Relationship Id="rId68" Type="http://schemas.openxmlformats.org/officeDocument/2006/relationships/font" Target="fonts/QuattrocentoSans-italic.fntdata"/><Relationship Id="rId23" Type="http://schemas.openxmlformats.org/officeDocument/2006/relationships/slide" Target="slides/slide13.xml"/><Relationship Id="rId67" Type="http://schemas.openxmlformats.org/officeDocument/2006/relationships/font" Target="fonts/QuattrocentoSans-bold.fntdata"/><Relationship Id="rId60" Type="http://schemas.openxmlformats.org/officeDocument/2006/relationships/font" Target="fonts/ArialNarrow-regular.fntdata"/><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font" Target="fonts/QuattrocentoSans-boldItalic.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font" Target="fonts/RobotoSlab-bold.fntdata"/><Relationship Id="rId50" Type="http://schemas.openxmlformats.org/officeDocument/2006/relationships/font" Target="fonts/RobotoSlab-regular.fntdata"/><Relationship Id="rId53" Type="http://schemas.openxmlformats.org/officeDocument/2006/relationships/font" Target="fonts/LibreFranklin-bold.fntdata"/><Relationship Id="rId52" Type="http://schemas.openxmlformats.org/officeDocument/2006/relationships/font" Target="fonts/LibreFranklin-regular.fntdata"/><Relationship Id="rId11" Type="http://schemas.openxmlformats.org/officeDocument/2006/relationships/slide" Target="slides/slide1.xml"/><Relationship Id="rId55" Type="http://schemas.openxmlformats.org/officeDocument/2006/relationships/font" Target="fonts/LibreFranklin-boldItalic.fntdata"/><Relationship Id="rId10" Type="http://schemas.openxmlformats.org/officeDocument/2006/relationships/notesMaster" Target="notesMasters/notesMaster1.xml"/><Relationship Id="rId54" Type="http://schemas.openxmlformats.org/officeDocument/2006/relationships/font" Target="fonts/LibreFranklin-italic.fntdata"/><Relationship Id="rId13" Type="http://schemas.openxmlformats.org/officeDocument/2006/relationships/slide" Target="slides/slide3.xml"/><Relationship Id="rId57" Type="http://schemas.openxmlformats.org/officeDocument/2006/relationships/font" Target="fonts/Garamond-bold.fntdata"/><Relationship Id="rId12" Type="http://schemas.openxmlformats.org/officeDocument/2006/relationships/slide" Target="slides/slide2.xml"/><Relationship Id="rId56" Type="http://schemas.openxmlformats.org/officeDocument/2006/relationships/font" Target="fonts/Garamond-regular.fntdata"/><Relationship Id="rId15" Type="http://schemas.openxmlformats.org/officeDocument/2006/relationships/slide" Target="slides/slide5.xml"/><Relationship Id="rId59" Type="http://schemas.openxmlformats.org/officeDocument/2006/relationships/font" Target="fonts/Garamond-boldItalic.fntdata"/><Relationship Id="rId14" Type="http://schemas.openxmlformats.org/officeDocument/2006/relationships/slide" Target="slides/slide4.xml"/><Relationship Id="rId58" Type="http://schemas.openxmlformats.org/officeDocument/2006/relationships/font" Target="fonts/Garamond-italic.fntdata"/><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13763" cy="467072"/>
          </a:xfrm>
          <a:prstGeom prst="rect">
            <a:avLst/>
          </a:prstGeom>
          <a:noFill/>
          <a:ln>
            <a:noFill/>
          </a:ln>
        </p:spPr>
        <p:txBody>
          <a:bodyPr anchorCtr="0" anchor="t" bIns="46450" lIns="92925" spcFirstLastPara="1" rIns="92925" wrap="square" tIns="464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39466" y="0"/>
            <a:ext cx="3013763" cy="467072"/>
          </a:xfrm>
          <a:prstGeom prst="rect">
            <a:avLst/>
          </a:prstGeom>
          <a:noFill/>
          <a:ln>
            <a:noFill/>
          </a:ln>
        </p:spPr>
        <p:txBody>
          <a:bodyPr anchorCtr="0" anchor="t" bIns="46450" lIns="92925" spcFirstLastPara="1" rIns="92925" wrap="square" tIns="4645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95484" y="4480004"/>
            <a:ext cx="5563870" cy="3665458"/>
          </a:xfrm>
          <a:prstGeom prst="rect">
            <a:avLst/>
          </a:prstGeom>
          <a:noFill/>
          <a:ln>
            <a:noFill/>
          </a:ln>
        </p:spPr>
        <p:txBody>
          <a:bodyPr anchorCtr="0" anchor="t" bIns="46450" lIns="92925" spcFirstLastPara="1" rIns="92925" wrap="square" tIns="4645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030"/>
            <a:ext cx="3013763" cy="467071"/>
          </a:xfrm>
          <a:prstGeom prst="rect">
            <a:avLst/>
          </a:prstGeom>
          <a:noFill/>
          <a:ln>
            <a:noFill/>
          </a:ln>
        </p:spPr>
        <p:txBody>
          <a:bodyPr anchorCtr="0" anchor="b" bIns="46450" lIns="92925" spcFirstLastPara="1" rIns="92925" wrap="square" tIns="4645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39466" y="8842030"/>
            <a:ext cx="3013763" cy="467071"/>
          </a:xfrm>
          <a:prstGeom prst="rect">
            <a:avLst/>
          </a:prstGeom>
          <a:noFill/>
          <a:ln>
            <a:noFill/>
          </a:ln>
        </p:spPr>
        <p:txBody>
          <a:bodyPr anchorCtr="0" anchor="b" bIns="46450" lIns="92925" spcFirstLastPara="1" rIns="92925" wrap="square" tIns="4645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301" name="Google Shape;301;p1: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308" name="Google Shape;308;p2:notes"/>
          <p:cNvSpPr txBox="1"/>
          <p:nvPr>
            <p:ph idx="1" type="body"/>
          </p:nvPr>
        </p:nvSpPr>
        <p:spPr>
          <a:xfrm>
            <a:off x="695484" y="4480004"/>
            <a:ext cx="5563870" cy="3665458"/>
          </a:xfrm>
          <a:prstGeom prst="rect">
            <a:avLst/>
          </a:prstGeom>
          <a:noFill/>
          <a:ln>
            <a:noFill/>
          </a:ln>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309" name="Google Shape;309;p2:notes"/>
          <p:cNvSpPr txBox="1"/>
          <p:nvPr>
            <p:ph idx="12" type="sldNum"/>
          </p:nvPr>
        </p:nvSpPr>
        <p:spPr>
          <a:xfrm>
            <a:off x="3939466" y="8842030"/>
            <a:ext cx="3013763" cy="467071"/>
          </a:xfrm>
          <a:prstGeom prst="rect">
            <a:avLst/>
          </a:prstGeom>
          <a:noFill/>
          <a:ln>
            <a:noFill/>
          </a:ln>
        </p:spPr>
        <p:txBody>
          <a:bodyPr anchorCtr="0" anchor="b" bIns="46450" lIns="92925" spcFirstLastPara="1" rIns="92925" wrap="square" tIns="464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334" name="Google Shape;334;p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Arial"/>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4: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344" name="Google Shape;344;p4: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5: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351" name="Google Shape;351;p5: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6: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375" name="Google Shape;375;p6: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7: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392" name="Google Shape;392;p7: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8: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400" name="Google Shape;400;p8: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9: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415" name="Google Shape;415;p9: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0: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424" name="Google Shape;424;p10: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1: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435" name="Google Shape;435;p11: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12: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445" name="Google Shape;445;p12: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13: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452" name="Google Shape;452;p13: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14: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460" name="Google Shape;460;p14: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15: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469" name="Google Shape;469;p15: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16: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476" name="Google Shape;476;p16: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17: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482" name="Google Shape;482;p17: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p18: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502" name="Google Shape;502;p18: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19: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p19:notes"/>
          <p:cNvSpPr txBox="1"/>
          <p:nvPr>
            <p:ph idx="1" type="body"/>
          </p:nvPr>
        </p:nvSpPr>
        <p:spPr>
          <a:xfrm>
            <a:off x="695484" y="4480004"/>
            <a:ext cx="5563870" cy="3665458"/>
          </a:xfrm>
          <a:prstGeom prst="rect">
            <a:avLst/>
          </a:prstGeom>
          <a:noFill/>
          <a:ln>
            <a:noFill/>
          </a:ln>
        </p:spPr>
        <p:txBody>
          <a:bodyPr anchorCtr="0" anchor="t" bIns="46450" lIns="92925" spcFirstLastPara="1" rIns="92925" wrap="square" tIns="46450">
            <a:noAutofit/>
          </a:bodyPr>
          <a:lstStyle/>
          <a:p>
            <a:pPr indent="0" lvl="0" marL="0" marR="0" rtl="0" algn="l">
              <a:lnSpc>
                <a:spcPct val="100000"/>
              </a:lnSpc>
              <a:spcBef>
                <a:spcPts val="0"/>
              </a:spcBef>
              <a:spcAft>
                <a:spcPts val="0"/>
              </a:spcAft>
              <a:buClr>
                <a:schemeClr val="dk1"/>
              </a:buClr>
              <a:buSzPts val="1200"/>
              <a:buFont typeface="Calibri"/>
              <a:buNone/>
            </a:pPr>
            <a:r>
              <a:rPr lang="en-US"/>
              <a:t>Mengapa kita membutuhkan inovasi pembelajaran? Tentunya karena tantangan yang dinamis dari landscape pekerjaan dan pengembangan keilmuan masa depan. Kita perlu mengoptimalkan pemanfaatan berbagai sumber belajar, menguatkan kompetensi abad 21, mendorong mahasiswa untuk mempunyai kemampuan belajar mandiri yang tinggi dan akan mampu menjadi pembelajar sepanjang hayat, dan tentunya kita perlu selalu mengikuti perkembangan pengetahuan, teknologi, dan inovasi yang semakin cepat.</a:t>
            </a:r>
            <a:endParaRPr/>
          </a:p>
          <a:p>
            <a:pPr indent="0" lvl="0" marL="0" rtl="0" algn="l">
              <a:spcBef>
                <a:spcPts val="0"/>
              </a:spcBef>
              <a:spcAft>
                <a:spcPts val="0"/>
              </a:spcAft>
              <a:buNone/>
            </a:pPr>
            <a:r>
              <a:t/>
            </a:r>
            <a:endParaRPr/>
          </a:p>
        </p:txBody>
      </p:sp>
      <p:sp>
        <p:nvSpPr>
          <p:cNvPr id="511" name="Google Shape;511;p19:notes"/>
          <p:cNvSpPr txBox="1"/>
          <p:nvPr>
            <p:ph idx="12" type="sldNum"/>
          </p:nvPr>
        </p:nvSpPr>
        <p:spPr>
          <a:xfrm>
            <a:off x="3939466" y="8842030"/>
            <a:ext cx="3013763" cy="467071"/>
          </a:xfrm>
          <a:prstGeom prst="rect">
            <a:avLst/>
          </a:prstGeom>
          <a:noFill/>
          <a:ln>
            <a:noFill/>
          </a:ln>
        </p:spPr>
        <p:txBody>
          <a:bodyPr anchorCtr="0" anchor="b" bIns="46450" lIns="92925" spcFirstLastPara="1" rIns="92925" wrap="square" tIns="4645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p20: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6" name="Google Shape;536;p20:notes"/>
          <p:cNvSpPr txBox="1"/>
          <p:nvPr>
            <p:ph idx="1" type="body"/>
          </p:nvPr>
        </p:nvSpPr>
        <p:spPr>
          <a:xfrm>
            <a:off x="695484" y="4480004"/>
            <a:ext cx="5563870" cy="3665458"/>
          </a:xfrm>
          <a:prstGeom prst="rect">
            <a:avLst/>
          </a:prstGeom>
          <a:noFill/>
          <a:ln>
            <a:noFill/>
          </a:ln>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537" name="Google Shape;537;p20:notes"/>
          <p:cNvSpPr txBox="1"/>
          <p:nvPr>
            <p:ph idx="12" type="sldNum"/>
          </p:nvPr>
        </p:nvSpPr>
        <p:spPr>
          <a:xfrm>
            <a:off x="3939466" y="8842030"/>
            <a:ext cx="3013763" cy="467071"/>
          </a:xfrm>
          <a:prstGeom prst="rect">
            <a:avLst/>
          </a:prstGeom>
          <a:noFill/>
          <a:ln>
            <a:noFill/>
          </a:ln>
        </p:spPr>
        <p:txBody>
          <a:bodyPr anchorCtr="0" anchor="b" bIns="46450" lIns="92925" spcFirstLastPara="1" rIns="92925" wrap="square" tIns="464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21: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589" name="Google Shape;589;p21: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2: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632" name="Google Shape;632;p22: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23: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643" name="Google Shape;643;p23: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p24: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683" name="Google Shape;683;p24: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25: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702" name="Google Shape;702;p25: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26: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37" name="Google Shape;737;p26:notes"/>
          <p:cNvSpPr txBox="1"/>
          <p:nvPr>
            <p:ph idx="1" type="body"/>
          </p:nvPr>
        </p:nvSpPr>
        <p:spPr>
          <a:xfrm>
            <a:off x="695484" y="4480004"/>
            <a:ext cx="5563870" cy="3665458"/>
          </a:xfrm>
          <a:prstGeom prst="rect">
            <a:avLst/>
          </a:prstGeom>
          <a:noFill/>
          <a:ln>
            <a:noFill/>
          </a:ln>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738" name="Google Shape;738;p26:notes"/>
          <p:cNvSpPr txBox="1"/>
          <p:nvPr>
            <p:ph idx="12" type="sldNum"/>
          </p:nvPr>
        </p:nvSpPr>
        <p:spPr>
          <a:xfrm>
            <a:off x="3939466" y="8842030"/>
            <a:ext cx="3013763" cy="467071"/>
          </a:xfrm>
          <a:prstGeom prst="rect">
            <a:avLst/>
          </a:prstGeom>
          <a:noFill/>
          <a:ln>
            <a:noFill/>
          </a:ln>
        </p:spPr>
        <p:txBody>
          <a:bodyPr anchorCtr="0" anchor="b" bIns="46450" lIns="92925" spcFirstLastPara="1" rIns="92925" wrap="square" tIns="464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4" name="Shape 744"/>
        <p:cNvGrpSpPr/>
        <p:nvPr/>
      </p:nvGrpSpPr>
      <p:grpSpPr>
        <a:xfrm>
          <a:off x="0" y="0"/>
          <a:ext cx="0" cy="0"/>
          <a:chOff x="0" y="0"/>
          <a:chExt cx="0" cy="0"/>
        </a:xfrm>
      </p:grpSpPr>
      <p:sp>
        <p:nvSpPr>
          <p:cNvPr id="745" name="Google Shape;745;p27: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6" name="Google Shape;746;p27:notes"/>
          <p:cNvSpPr txBox="1"/>
          <p:nvPr>
            <p:ph idx="1" type="body"/>
          </p:nvPr>
        </p:nvSpPr>
        <p:spPr>
          <a:xfrm>
            <a:off x="695484" y="4480004"/>
            <a:ext cx="5563870" cy="3665458"/>
          </a:xfrm>
          <a:prstGeom prst="rect">
            <a:avLst/>
          </a:prstGeom>
          <a:noFill/>
          <a:ln>
            <a:noFill/>
          </a:ln>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747" name="Google Shape;747;p27:notes"/>
          <p:cNvSpPr txBox="1"/>
          <p:nvPr>
            <p:ph idx="12" type="sldNum"/>
          </p:nvPr>
        </p:nvSpPr>
        <p:spPr>
          <a:xfrm>
            <a:off x="3939466" y="8842030"/>
            <a:ext cx="3013763" cy="467071"/>
          </a:xfrm>
          <a:prstGeom prst="rect">
            <a:avLst/>
          </a:prstGeom>
          <a:noFill/>
          <a:ln>
            <a:noFill/>
          </a:ln>
        </p:spPr>
        <p:txBody>
          <a:bodyPr anchorCtr="0" anchor="b" bIns="46450" lIns="92925" spcFirstLastPara="1" rIns="92925" wrap="square" tIns="464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p28: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778" name="Google Shape;778;p28: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29: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791" name="Google Shape;791;p29: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30: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830" name="Google Shape;830;p30: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p31: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854" name="Google Shape;854;p31: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1" name="Shape 871"/>
        <p:cNvGrpSpPr/>
        <p:nvPr/>
      </p:nvGrpSpPr>
      <p:grpSpPr>
        <a:xfrm>
          <a:off x="0" y="0"/>
          <a:ext cx="0" cy="0"/>
          <a:chOff x="0" y="0"/>
          <a:chExt cx="0" cy="0"/>
        </a:xfrm>
      </p:grpSpPr>
      <p:sp>
        <p:nvSpPr>
          <p:cNvPr id="872" name="Google Shape;872;p32: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873" name="Google Shape;873;p32: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33: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886" name="Google Shape;886;p33: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p34: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908" name="Google Shape;908;p34:notes"/>
          <p:cNvSpPr txBox="1"/>
          <p:nvPr>
            <p:ph idx="1" type="body"/>
          </p:nvPr>
        </p:nvSpPr>
        <p:spPr>
          <a:xfrm>
            <a:off x="695484" y="4480004"/>
            <a:ext cx="5563870" cy="3665458"/>
          </a:xfrm>
          <a:prstGeom prst="rect">
            <a:avLst/>
          </a:prstGeom>
          <a:noFill/>
          <a:ln>
            <a:noFill/>
          </a:ln>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909" name="Google Shape;909;p34:notes"/>
          <p:cNvSpPr txBox="1"/>
          <p:nvPr>
            <p:ph idx="12" type="sldNum"/>
          </p:nvPr>
        </p:nvSpPr>
        <p:spPr>
          <a:xfrm>
            <a:off x="3939466" y="8842030"/>
            <a:ext cx="3013763" cy="467071"/>
          </a:xfrm>
          <a:prstGeom prst="rect">
            <a:avLst/>
          </a:prstGeom>
          <a:noFill/>
          <a:ln>
            <a:noFill/>
          </a:ln>
        </p:spPr>
        <p:txBody>
          <a:bodyPr anchorCtr="0" anchor="b" bIns="46450" lIns="92925" spcFirstLastPara="1" rIns="92925" wrap="square" tIns="464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35: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917" name="Google Shape;917;p35: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3" name="Shape 923"/>
        <p:cNvGrpSpPr/>
        <p:nvPr/>
      </p:nvGrpSpPr>
      <p:grpSpPr>
        <a:xfrm>
          <a:off x="0" y="0"/>
          <a:ext cx="0" cy="0"/>
          <a:chOff x="0" y="0"/>
          <a:chExt cx="0" cy="0"/>
        </a:xfrm>
      </p:grpSpPr>
      <p:sp>
        <p:nvSpPr>
          <p:cNvPr id="924" name="Google Shape;924;p36: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925" name="Google Shape;925;p36: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p37: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935" name="Google Shape;935;p37: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38: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943" name="Google Shape;943;p38: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4" name="Shape 964"/>
        <p:cNvGrpSpPr/>
        <p:nvPr/>
      </p:nvGrpSpPr>
      <p:grpSpPr>
        <a:xfrm>
          <a:off x="0" y="0"/>
          <a:ext cx="0" cy="0"/>
          <a:chOff x="0" y="0"/>
          <a:chExt cx="0" cy="0"/>
        </a:xfrm>
      </p:grpSpPr>
      <p:sp>
        <p:nvSpPr>
          <p:cNvPr id="965" name="Google Shape;965;p39:notes"/>
          <p:cNvSpPr txBox="1"/>
          <p:nvPr>
            <p:ph idx="1" type="body"/>
          </p:nvPr>
        </p:nvSpPr>
        <p:spPr>
          <a:xfrm>
            <a:off x="695484" y="4480004"/>
            <a:ext cx="5563870" cy="3665458"/>
          </a:xfrm>
          <a:prstGeom prst="rect">
            <a:avLst/>
          </a:prstGeom>
        </p:spPr>
        <p:txBody>
          <a:bodyPr anchorCtr="0" anchor="t" bIns="46450" lIns="92925" spcFirstLastPara="1" rIns="92925" wrap="square" tIns="46450">
            <a:noAutofit/>
          </a:bodyPr>
          <a:lstStyle/>
          <a:p>
            <a:pPr indent="0" lvl="0" marL="0" rtl="0" algn="l">
              <a:spcBef>
                <a:spcPts val="0"/>
              </a:spcBef>
              <a:spcAft>
                <a:spcPts val="0"/>
              </a:spcAft>
              <a:buNone/>
            </a:pPr>
            <a:r>
              <a:t/>
            </a:r>
            <a:endParaRPr/>
          </a:p>
        </p:txBody>
      </p:sp>
      <p:sp>
        <p:nvSpPr>
          <p:cNvPr id="966" name="Google Shape;966;p39:notes"/>
          <p:cNvSpPr/>
          <p:nvPr>
            <p:ph idx="2" type="sldImg"/>
          </p:nvPr>
        </p:nvSpPr>
        <p:spPr>
          <a:xfrm>
            <a:off x="685800" y="1163638"/>
            <a:ext cx="5583238" cy="3141662"/>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jp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jp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4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6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6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6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6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6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6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6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69"/>
          <p:cNvSpPr/>
          <p:nvPr>
            <p:ph idx="2" type="pic"/>
          </p:nvPr>
        </p:nvSpPr>
        <p:spPr>
          <a:xfrm>
            <a:off x="5183188" y="987425"/>
            <a:ext cx="6172200" cy="4873625"/>
          </a:xfrm>
          <a:prstGeom prst="rect">
            <a:avLst/>
          </a:prstGeom>
          <a:noFill/>
          <a:ln>
            <a:noFill/>
          </a:ln>
        </p:spPr>
      </p:sp>
      <p:sp>
        <p:nvSpPr>
          <p:cNvPr id="68" name="Google Shape;68;p6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7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7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7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pic>
        <p:nvPicPr>
          <p:cNvPr id="91" name="Google Shape;91;p43"/>
          <p:cNvPicPr preferRelativeResize="0"/>
          <p:nvPr/>
        </p:nvPicPr>
        <p:blipFill rotWithShape="1">
          <a:blip r:embed="rId2">
            <a:alphaModFix/>
          </a:blip>
          <a:srcRect b="0" l="0" r="0" t="0"/>
          <a:stretch/>
        </p:blipFill>
        <p:spPr>
          <a:xfrm>
            <a:off x="-1" y="-2823"/>
            <a:ext cx="12192001" cy="6863645"/>
          </a:xfrm>
          <a:prstGeom prst="rect">
            <a:avLst/>
          </a:prstGeom>
          <a:noFill/>
          <a:ln>
            <a:noFill/>
          </a:ln>
        </p:spPr>
      </p:pic>
      <p:sp>
        <p:nvSpPr>
          <p:cNvPr id="92" name="Google Shape;92;p43"/>
          <p:cNvSpPr txBox="1"/>
          <p:nvPr>
            <p:ph type="title"/>
          </p:nvPr>
        </p:nvSpPr>
        <p:spPr>
          <a:xfrm>
            <a:off x="838200" y="191069"/>
            <a:ext cx="10515600" cy="79157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E4E79"/>
              </a:buClr>
              <a:buSzPts val="3600"/>
              <a:buFont typeface="Quattrocento Sans"/>
              <a:buNone/>
              <a:defRPr b="1" sz="3600">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43"/>
          <p:cNvSpPr txBox="1"/>
          <p:nvPr>
            <p:ph idx="1" type="body"/>
          </p:nvPr>
        </p:nvSpPr>
        <p:spPr>
          <a:xfrm>
            <a:off x="838200" y="1176532"/>
            <a:ext cx="10515600" cy="5000431"/>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94" name="Shape 94"/>
        <p:cNvGrpSpPr/>
        <p:nvPr/>
      </p:nvGrpSpPr>
      <p:grpSpPr>
        <a:xfrm>
          <a:off x="0" y="0"/>
          <a:ext cx="0" cy="0"/>
          <a:chOff x="0" y="0"/>
          <a:chExt cx="0" cy="0"/>
        </a:xfrm>
      </p:grpSpPr>
      <p:pic>
        <p:nvPicPr>
          <p:cNvPr id="95" name="Google Shape;95;p44"/>
          <p:cNvPicPr preferRelativeResize="0"/>
          <p:nvPr/>
        </p:nvPicPr>
        <p:blipFill rotWithShape="1">
          <a:blip r:embed="rId2">
            <a:alphaModFix/>
          </a:blip>
          <a:srcRect b="0" l="0" r="0" t="0"/>
          <a:stretch/>
        </p:blipFill>
        <p:spPr>
          <a:xfrm>
            <a:off x="0" y="2663"/>
            <a:ext cx="12192000" cy="6852675"/>
          </a:xfrm>
          <a:prstGeom prst="rect">
            <a:avLst/>
          </a:prstGeom>
          <a:noFill/>
          <a:ln>
            <a:noFill/>
          </a:ln>
        </p:spPr>
      </p:pic>
      <p:sp>
        <p:nvSpPr>
          <p:cNvPr id="96" name="Google Shape;96;p44"/>
          <p:cNvSpPr txBox="1"/>
          <p:nvPr>
            <p:ph type="title"/>
          </p:nvPr>
        </p:nvSpPr>
        <p:spPr>
          <a:xfrm>
            <a:off x="838201" y="159489"/>
            <a:ext cx="10515599" cy="669852"/>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rgbClr val="1E4E79"/>
              </a:buClr>
              <a:buSzPts val="3600"/>
              <a:buFont typeface="Quattrocento Sans"/>
              <a:buNone/>
              <a:defRPr sz="3600">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4"/>
          <p:cNvSpPr txBox="1"/>
          <p:nvPr>
            <p:ph idx="1" type="body"/>
          </p:nvPr>
        </p:nvSpPr>
        <p:spPr>
          <a:xfrm>
            <a:off x="838200" y="1158949"/>
            <a:ext cx="10515600" cy="5018014"/>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8" name="Shape 98"/>
        <p:cNvGrpSpPr/>
        <p:nvPr/>
      </p:nvGrpSpPr>
      <p:grpSpPr>
        <a:xfrm>
          <a:off x="0" y="0"/>
          <a:ext cx="0" cy="0"/>
          <a:chOff x="0" y="0"/>
          <a:chExt cx="0" cy="0"/>
        </a:xfrm>
      </p:grpSpPr>
      <p:pic>
        <p:nvPicPr>
          <p:cNvPr id="99" name="Google Shape;99;p72"/>
          <p:cNvPicPr preferRelativeResize="0"/>
          <p:nvPr/>
        </p:nvPicPr>
        <p:blipFill rotWithShape="1">
          <a:blip r:embed="rId2">
            <a:alphaModFix/>
          </a:blip>
          <a:srcRect b="0" l="0" r="0" t="0"/>
          <a:stretch/>
        </p:blipFill>
        <p:spPr>
          <a:xfrm>
            <a:off x="-1" y="-2822"/>
            <a:ext cx="12186987" cy="6860822"/>
          </a:xfrm>
          <a:prstGeom prst="rect">
            <a:avLst/>
          </a:prstGeom>
          <a:noFill/>
          <a:ln>
            <a:noFill/>
          </a:ln>
        </p:spPr>
      </p:pic>
      <p:sp>
        <p:nvSpPr>
          <p:cNvPr id="100" name="Google Shape;100;p72"/>
          <p:cNvSpPr txBox="1"/>
          <p:nvPr>
            <p:ph type="ctrTitle"/>
          </p:nvPr>
        </p:nvSpPr>
        <p:spPr>
          <a:xfrm>
            <a:off x="2588526" y="2292336"/>
            <a:ext cx="9144000" cy="1135253"/>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rgbClr val="1E4E79"/>
              </a:buClr>
              <a:buSzPts val="4400"/>
              <a:buFont typeface="Quattrocento Sans"/>
              <a:buNone/>
              <a:defRPr b="1" sz="4400">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72"/>
          <p:cNvSpPr txBox="1"/>
          <p:nvPr>
            <p:ph idx="1" type="subTitle"/>
          </p:nvPr>
        </p:nvSpPr>
        <p:spPr>
          <a:xfrm>
            <a:off x="2588526" y="3574742"/>
            <a:ext cx="9144000" cy="628768"/>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dk1"/>
              </a:buClr>
              <a:buSzPts val="2400"/>
              <a:buNone/>
              <a:defRPr sz="2400">
                <a:latin typeface="Quattrocento Sans"/>
                <a:ea typeface="Quattrocento Sans"/>
                <a:cs typeface="Quattrocento Sans"/>
                <a:sym typeface="Quattrocento Sans"/>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02" name="Shape 102"/>
        <p:cNvGrpSpPr/>
        <p:nvPr/>
      </p:nvGrpSpPr>
      <p:grpSpPr>
        <a:xfrm>
          <a:off x="0" y="0"/>
          <a:ext cx="0" cy="0"/>
          <a:chOff x="0" y="0"/>
          <a:chExt cx="0" cy="0"/>
        </a:xfrm>
      </p:grpSpPr>
      <p:pic>
        <p:nvPicPr>
          <p:cNvPr id="103" name="Google Shape;103;p73"/>
          <p:cNvPicPr preferRelativeResize="0"/>
          <p:nvPr/>
        </p:nvPicPr>
        <p:blipFill rotWithShape="1">
          <a:blip r:embed="rId2">
            <a:alphaModFix/>
          </a:blip>
          <a:srcRect b="0" l="0" r="0" t="0"/>
          <a:stretch/>
        </p:blipFill>
        <p:spPr>
          <a:xfrm>
            <a:off x="-1" y="-2822"/>
            <a:ext cx="12368807" cy="6963180"/>
          </a:xfrm>
          <a:prstGeom prst="rect">
            <a:avLst/>
          </a:prstGeom>
          <a:noFill/>
          <a:ln>
            <a:noFill/>
          </a:ln>
        </p:spPr>
      </p:pic>
      <p:sp>
        <p:nvSpPr>
          <p:cNvPr id="104" name="Google Shape;104;p73"/>
          <p:cNvSpPr txBox="1"/>
          <p:nvPr>
            <p:ph type="title"/>
          </p:nvPr>
        </p:nvSpPr>
        <p:spPr>
          <a:xfrm>
            <a:off x="838200" y="1482134"/>
            <a:ext cx="10515600" cy="537736"/>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1E4E79"/>
              </a:buClr>
              <a:buSzPts val="3200"/>
              <a:buFont typeface="Quattrocento Sans"/>
              <a:buNone/>
              <a:defRPr b="1" sz="3200">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73"/>
          <p:cNvSpPr txBox="1"/>
          <p:nvPr>
            <p:ph idx="1" type="body"/>
          </p:nvPr>
        </p:nvSpPr>
        <p:spPr>
          <a:xfrm>
            <a:off x="838200" y="2224586"/>
            <a:ext cx="10515600" cy="4039736"/>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06" name="Shape 106"/>
        <p:cNvGrpSpPr/>
        <p:nvPr/>
      </p:nvGrpSpPr>
      <p:grpSpPr>
        <a:xfrm>
          <a:off x="0" y="0"/>
          <a:ext cx="0" cy="0"/>
          <a:chOff x="0" y="0"/>
          <a:chExt cx="0" cy="0"/>
        </a:xfrm>
      </p:grpSpPr>
      <p:pic>
        <p:nvPicPr>
          <p:cNvPr id="107" name="Google Shape;107;p74"/>
          <p:cNvPicPr preferRelativeResize="0"/>
          <p:nvPr/>
        </p:nvPicPr>
        <p:blipFill rotWithShape="1">
          <a:blip r:embed="rId2">
            <a:alphaModFix/>
          </a:blip>
          <a:srcRect b="0" l="0" r="0" t="0"/>
          <a:stretch/>
        </p:blipFill>
        <p:spPr>
          <a:xfrm>
            <a:off x="-1" y="-2822"/>
            <a:ext cx="12186987" cy="6860822"/>
          </a:xfrm>
          <a:prstGeom prst="rect">
            <a:avLst/>
          </a:prstGeom>
          <a:noFill/>
          <a:ln>
            <a:noFill/>
          </a:ln>
        </p:spPr>
      </p:pic>
      <p:sp>
        <p:nvSpPr>
          <p:cNvPr id="108" name="Google Shape;108;p74"/>
          <p:cNvSpPr txBox="1"/>
          <p:nvPr>
            <p:ph type="title"/>
          </p:nvPr>
        </p:nvSpPr>
        <p:spPr>
          <a:xfrm>
            <a:off x="835692" y="3029742"/>
            <a:ext cx="10515600" cy="795693"/>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1E4E79"/>
              </a:buClr>
              <a:buSzPts val="4400"/>
              <a:buFont typeface="Quattrocento Sans"/>
              <a:buNone/>
              <a:defRPr b="1" sz="4400">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09" name="Shape 109"/>
        <p:cNvGrpSpPr/>
        <p:nvPr/>
      </p:nvGrpSpPr>
      <p:grpSpPr>
        <a:xfrm>
          <a:off x="0" y="0"/>
          <a:ext cx="0" cy="0"/>
          <a:chOff x="0" y="0"/>
          <a:chExt cx="0" cy="0"/>
        </a:xfrm>
      </p:grpSpPr>
      <p:pic>
        <p:nvPicPr>
          <p:cNvPr id="110" name="Google Shape;110;p75"/>
          <p:cNvPicPr preferRelativeResize="0"/>
          <p:nvPr/>
        </p:nvPicPr>
        <p:blipFill rotWithShape="1">
          <a:blip r:embed="rId2">
            <a:alphaModFix/>
          </a:blip>
          <a:srcRect b="0" l="0" r="0" t="0"/>
          <a:stretch/>
        </p:blipFill>
        <p:spPr>
          <a:xfrm>
            <a:off x="-1" y="-2823"/>
            <a:ext cx="12192001" cy="6863645"/>
          </a:xfrm>
          <a:prstGeom prst="rect">
            <a:avLst/>
          </a:prstGeom>
          <a:noFill/>
          <a:ln>
            <a:noFill/>
          </a:ln>
        </p:spPr>
      </p:pic>
      <p:sp>
        <p:nvSpPr>
          <p:cNvPr id="111" name="Google Shape;111;p75"/>
          <p:cNvSpPr txBox="1"/>
          <p:nvPr>
            <p:ph idx="1" type="body"/>
          </p:nvPr>
        </p:nvSpPr>
        <p:spPr>
          <a:xfrm>
            <a:off x="838200" y="1176532"/>
            <a:ext cx="5181600" cy="5000431"/>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75"/>
          <p:cNvSpPr txBox="1"/>
          <p:nvPr>
            <p:ph idx="2" type="body"/>
          </p:nvPr>
        </p:nvSpPr>
        <p:spPr>
          <a:xfrm>
            <a:off x="6172200" y="1176532"/>
            <a:ext cx="5181600" cy="5000431"/>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75"/>
          <p:cNvSpPr txBox="1"/>
          <p:nvPr>
            <p:ph type="title"/>
          </p:nvPr>
        </p:nvSpPr>
        <p:spPr>
          <a:xfrm>
            <a:off x="838200" y="191069"/>
            <a:ext cx="10515600" cy="79157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E4E79"/>
              </a:buClr>
              <a:buSzPts val="3600"/>
              <a:buFont typeface="Quattrocento Sans"/>
              <a:buNone/>
              <a:defRPr b="1" sz="3600">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114" name="Shape 114"/>
        <p:cNvGrpSpPr/>
        <p:nvPr/>
      </p:nvGrpSpPr>
      <p:grpSpPr>
        <a:xfrm>
          <a:off x="0" y="0"/>
          <a:ext cx="0" cy="0"/>
          <a:chOff x="0" y="0"/>
          <a:chExt cx="0" cy="0"/>
        </a:xfrm>
      </p:grpSpPr>
      <p:pic>
        <p:nvPicPr>
          <p:cNvPr id="115" name="Google Shape;115;p76"/>
          <p:cNvPicPr preferRelativeResize="0"/>
          <p:nvPr/>
        </p:nvPicPr>
        <p:blipFill rotWithShape="1">
          <a:blip r:embed="rId2">
            <a:alphaModFix/>
          </a:blip>
          <a:srcRect b="0" l="0" r="0" t="0"/>
          <a:stretch/>
        </p:blipFill>
        <p:spPr>
          <a:xfrm>
            <a:off x="-1" y="-2822"/>
            <a:ext cx="12368807" cy="6963180"/>
          </a:xfrm>
          <a:prstGeom prst="rect">
            <a:avLst/>
          </a:prstGeom>
          <a:noFill/>
          <a:ln>
            <a:noFill/>
          </a:ln>
        </p:spPr>
      </p:pic>
      <p:sp>
        <p:nvSpPr>
          <p:cNvPr id="116" name="Google Shape;116;p76"/>
          <p:cNvSpPr txBox="1"/>
          <p:nvPr>
            <p:ph idx="1" type="body"/>
          </p:nvPr>
        </p:nvSpPr>
        <p:spPr>
          <a:xfrm>
            <a:off x="838200" y="2238234"/>
            <a:ext cx="5181600" cy="3938730"/>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76"/>
          <p:cNvSpPr txBox="1"/>
          <p:nvPr>
            <p:ph idx="2" type="body"/>
          </p:nvPr>
        </p:nvSpPr>
        <p:spPr>
          <a:xfrm>
            <a:off x="6172200" y="2238234"/>
            <a:ext cx="5181600" cy="3938729"/>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76"/>
          <p:cNvSpPr txBox="1"/>
          <p:nvPr>
            <p:ph type="title"/>
          </p:nvPr>
        </p:nvSpPr>
        <p:spPr>
          <a:xfrm>
            <a:off x="838200" y="1392073"/>
            <a:ext cx="10515600" cy="641444"/>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1E4E79"/>
              </a:buClr>
              <a:buSzPts val="3600"/>
              <a:buFont typeface="Quattrocento Sans"/>
              <a:buNone/>
              <a:defRPr b="1" sz="3600">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9" name="Shape 119"/>
        <p:cNvGrpSpPr/>
        <p:nvPr/>
      </p:nvGrpSpPr>
      <p:grpSpPr>
        <a:xfrm>
          <a:off x="0" y="0"/>
          <a:ext cx="0" cy="0"/>
          <a:chOff x="0" y="0"/>
          <a:chExt cx="0" cy="0"/>
        </a:xfrm>
      </p:grpSpPr>
      <p:sp>
        <p:nvSpPr>
          <p:cNvPr id="120" name="Google Shape;120;p77"/>
          <p:cNvSpPr txBox="1"/>
          <p:nvPr>
            <p:ph type="title"/>
          </p:nvPr>
        </p:nvSpPr>
        <p:spPr>
          <a:xfrm>
            <a:off x="838200" y="365125"/>
            <a:ext cx="10515600" cy="87682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1E4E79"/>
              </a:buClr>
              <a:buSzPts val="3600"/>
              <a:buFont typeface="Quattrocento Sans"/>
              <a:buNone/>
              <a:defRPr b="1" sz="3600">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1" name="Shape 121"/>
        <p:cNvGrpSpPr/>
        <p:nvPr/>
      </p:nvGrpSpPr>
      <p:grpSpPr>
        <a:xfrm>
          <a:off x="0" y="0"/>
          <a:ext cx="0" cy="0"/>
          <a:chOff x="0" y="0"/>
          <a:chExt cx="0" cy="0"/>
        </a:xfrm>
      </p:grpSpPr>
      <p:sp>
        <p:nvSpPr>
          <p:cNvPr id="122" name="Google Shape;122;p78"/>
          <p:cNvSpPr txBox="1"/>
          <p:nvPr>
            <p:ph type="title"/>
          </p:nvPr>
        </p:nvSpPr>
        <p:spPr>
          <a:xfrm>
            <a:off x="2389717" y="4800601"/>
            <a:ext cx="7315200" cy="56673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78"/>
          <p:cNvSpPr/>
          <p:nvPr>
            <p:ph idx="2" type="pic"/>
          </p:nvPr>
        </p:nvSpPr>
        <p:spPr>
          <a:xfrm>
            <a:off x="2389717" y="612775"/>
            <a:ext cx="7315200" cy="4114800"/>
          </a:xfrm>
          <a:prstGeom prst="rect">
            <a:avLst/>
          </a:prstGeom>
          <a:noFill/>
          <a:ln>
            <a:noFill/>
          </a:ln>
        </p:spPr>
      </p:sp>
      <p:sp>
        <p:nvSpPr>
          <p:cNvPr id="124" name="Google Shape;124;p78"/>
          <p:cNvSpPr txBox="1"/>
          <p:nvPr>
            <p:ph idx="1" type="body"/>
          </p:nvPr>
        </p:nvSpPr>
        <p:spPr>
          <a:xfrm>
            <a:off x="2389717" y="5367339"/>
            <a:ext cx="7315200" cy="80486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400"/>
              <a:buNone/>
              <a:defRPr sz="1400"/>
            </a:lvl1pPr>
            <a:lvl2pPr indent="-228600" lvl="1" marL="914400" algn="l">
              <a:lnSpc>
                <a:spcPct val="90000"/>
              </a:lnSpc>
              <a:spcBef>
                <a:spcPts val="500"/>
              </a:spcBef>
              <a:spcAft>
                <a:spcPts val="0"/>
              </a:spcAft>
              <a:buClr>
                <a:schemeClr val="dk1"/>
              </a:buClr>
              <a:buSzPts val="1200"/>
              <a:buNone/>
              <a:defRPr sz="1200"/>
            </a:lvl2pPr>
            <a:lvl3pPr indent="-228600" lvl="2" marL="1371600" algn="l">
              <a:lnSpc>
                <a:spcPct val="90000"/>
              </a:lnSpc>
              <a:spcBef>
                <a:spcPts val="500"/>
              </a:spcBef>
              <a:spcAft>
                <a:spcPts val="0"/>
              </a:spcAft>
              <a:buClr>
                <a:schemeClr val="dk1"/>
              </a:buClr>
              <a:buSzPts val="1000"/>
              <a:buNone/>
              <a:defRPr sz="1000"/>
            </a:lvl3pPr>
            <a:lvl4pPr indent="-228600" lvl="3" marL="1828800" algn="l">
              <a:lnSpc>
                <a:spcPct val="90000"/>
              </a:lnSpc>
              <a:spcBef>
                <a:spcPts val="500"/>
              </a:spcBef>
              <a:spcAft>
                <a:spcPts val="0"/>
              </a:spcAft>
              <a:buClr>
                <a:schemeClr val="dk1"/>
              </a:buClr>
              <a:buSzPts val="900"/>
              <a:buNone/>
              <a:defRPr sz="900"/>
            </a:lvl4pPr>
            <a:lvl5pPr indent="-228600" lvl="4" marL="2286000" algn="l">
              <a:lnSpc>
                <a:spcPct val="90000"/>
              </a:lnSpc>
              <a:spcBef>
                <a:spcPts val="500"/>
              </a:spcBef>
              <a:spcAft>
                <a:spcPts val="0"/>
              </a:spcAft>
              <a:buClr>
                <a:schemeClr val="dk1"/>
              </a:buClr>
              <a:buSzPts val="900"/>
              <a:buNone/>
              <a:defRPr sz="900"/>
            </a:lvl5pPr>
            <a:lvl6pPr indent="-228600" lvl="5" marL="2743200" algn="l">
              <a:lnSpc>
                <a:spcPct val="90000"/>
              </a:lnSpc>
              <a:spcBef>
                <a:spcPts val="500"/>
              </a:spcBef>
              <a:spcAft>
                <a:spcPts val="0"/>
              </a:spcAft>
              <a:buClr>
                <a:schemeClr val="dk1"/>
              </a:buClr>
              <a:buSzPts val="900"/>
              <a:buNone/>
              <a:defRPr sz="900"/>
            </a:lvl6pPr>
            <a:lvl7pPr indent="-228600" lvl="6" marL="3200400" algn="l">
              <a:lnSpc>
                <a:spcPct val="90000"/>
              </a:lnSpc>
              <a:spcBef>
                <a:spcPts val="500"/>
              </a:spcBef>
              <a:spcAft>
                <a:spcPts val="0"/>
              </a:spcAft>
              <a:buClr>
                <a:schemeClr val="dk1"/>
              </a:buClr>
              <a:buSzPts val="900"/>
              <a:buNone/>
              <a:defRPr sz="900"/>
            </a:lvl7pPr>
            <a:lvl8pPr indent="-228600" lvl="7" marL="3657600" algn="l">
              <a:lnSpc>
                <a:spcPct val="90000"/>
              </a:lnSpc>
              <a:spcBef>
                <a:spcPts val="500"/>
              </a:spcBef>
              <a:spcAft>
                <a:spcPts val="0"/>
              </a:spcAft>
              <a:buClr>
                <a:schemeClr val="dk1"/>
              </a:buClr>
              <a:buSzPts val="900"/>
              <a:buNone/>
              <a:defRPr sz="900"/>
            </a:lvl8pPr>
            <a:lvl9pPr indent="-228600" lvl="8" marL="4114800" algn="l">
              <a:lnSpc>
                <a:spcPct val="90000"/>
              </a:lnSpc>
              <a:spcBef>
                <a:spcPts val="500"/>
              </a:spcBef>
              <a:spcAft>
                <a:spcPts val="0"/>
              </a:spcAft>
              <a:buClr>
                <a:schemeClr val="dk1"/>
              </a:buClr>
              <a:buSzPts val="900"/>
              <a:buNone/>
              <a:defRPr sz="900"/>
            </a:lvl9pPr>
          </a:lstStyle>
          <a:p/>
        </p:txBody>
      </p:sp>
      <p:sp>
        <p:nvSpPr>
          <p:cNvPr id="125" name="Google Shape;125;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1_Custom Layout">
    <p:spTree>
      <p:nvGrpSpPr>
        <p:cNvPr id="134" name="Shape 134"/>
        <p:cNvGrpSpPr/>
        <p:nvPr/>
      </p:nvGrpSpPr>
      <p:grpSpPr>
        <a:xfrm>
          <a:off x="0" y="0"/>
          <a:ext cx="0" cy="0"/>
          <a:chOff x="0" y="0"/>
          <a:chExt cx="0" cy="0"/>
        </a:xfrm>
      </p:grpSpPr>
      <p:pic>
        <p:nvPicPr>
          <p:cNvPr id="135" name="Google Shape;135;p46"/>
          <p:cNvPicPr preferRelativeResize="0"/>
          <p:nvPr/>
        </p:nvPicPr>
        <p:blipFill rotWithShape="1">
          <a:blip r:embed="rId2">
            <a:alphaModFix/>
          </a:blip>
          <a:srcRect b="0" l="0" r="0" t="0"/>
          <a:stretch/>
        </p:blipFill>
        <p:spPr>
          <a:xfrm>
            <a:off x="0" y="2665"/>
            <a:ext cx="12192000" cy="6852675"/>
          </a:xfrm>
          <a:prstGeom prst="rect">
            <a:avLst/>
          </a:prstGeom>
          <a:noFill/>
          <a:ln>
            <a:noFill/>
          </a:ln>
        </p:spPr>
      </p:pic>
      <p:sp>
        <p:nvSpPr>
          <p:cNvPr id="136" name="Google Shape;136;p46"/>
          <p:cNvSpPr txBox="1"/>
          <p:nvPr>
            <p:ph type="title"/>
          </p:nvPr>
        </p:nvSpPr>
        <p:spPr>
          <a:xfrm>
            <a:off x="838202" y="159489"/>
            <a:ext cx="10515599" cy="669852"/>
          </a:xfrm>
          <a:prstGeom prst="rect">
            <a:avLst/>
          </a:prstGeom>
          <a:noFill/>
          <a:ln>
            <a:noFill/>
          </a:ln>
        </p:spPr>
        <p:txBody>
          <a:bodyPr anchorCtr="0" anchor="ctr" bIns="45700" lIns="91425" spcFirstLastPara="1" rIns="91425" wrap="square" tIns="45700">
            <a:noAutofit/>
          </a:bodyPr>
          <a:lstStyle>
            <a:lvl1pPr lvl="0" marR="0" algn="l">
              <a:lnSpc>
                <a:spcPct val="90000"/>
              </a:lnSpc>
              <a:spcBef>
                <a:spcPts val="0"/>
              </a:spcBef>
              <a:spcAft>
                <a:spcPts val="0"/>
              </a:spcAft>
              <a:buClr>
                <a:srgbClr val="1E4E79"/>
              </a:buClr>
              <a:buSzPts val="3600"/>
              <a:buFont typeface="Quattrocento Sans"/>
              <a:buNone/>
              <a:defRPr sz="3600">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46"/>
          <p:cNvSpPr txBox="1"/>
          <p:nvPr>
            <p:ph idx="1" type="body"/>
          </p:nvPr>
        </p:nvSpPr>
        <p:spPr>
          <a:xfrm>
            <a:off x="838200" y="1158949"/>
            <a:ext cx="10515600" cy="5018014"/>
          </a:xfrm>
          <a:prstGeom prst="rect">
            <a:avLst/>
          </a:prstGeom>
          <a:noFill/>
          <a:ln>
            <a:noFill/>
          </a:ln>
        </p:spPr>
        <p:txBody>
          <a:bodyPr anchorCtr="0" anchor="t" bIns="45700" lIns="91425" spcFirstLastPara="1" rIns="91425" wrap="square" tIns="45700">
            <a:noAutofit/>
          </a:bodyPr>
          <a:lstStyle>
            <a:lvl1pPr indent="-406400" lvl="0" marL="4572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8" name="Shape 138"/>
        <p:cNvGrpSpPr/>
        <p:nvPr/>
      </p:nvGrpSpPr>
      <p:grpSpPr>
        <a:xfrm>
          <a:off x="0" y="0"/>
          <a:ext cx="0" cy="0"/>
          <a:chOff x="0" y="0"/>
          <a:chExt cx="0" cy="0"/>
        </a:xfrm>
      </p:grpSpPr>
      <p:sp>
        <p:nvSpPr>
          <p:cNvPr id="139" name="Google Shape;139;p7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7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1" name="Google Shape;141;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4" name="Shape 144"/>
        <p:cNvGrpSpPr/>
        <p:nvPr/>
      </p:nvGrpSpPr>
      <p:grpSpPr>
        <a:xfrm>
          <a:off x="0" y="0"/>
          <a:ext cx="0" cy="0"/>
          <a:chOff x="0" y="0"/>
          <a:chExt cx="0" cy="0"/>
        </a:xfrm>
      </p:grpSpPr>
      <p:sp>
        <p:nvSpPr>
          <p:cNvPr id="145" name="Google Shape;145;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8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0" name="Shape 150"/>
        <p:cNvGrpSpPr/>
        <p:nvPr/>
      </p:nvGrpSpPr>
      <p:grpSpPr>
        <a:xfrm>
          <a:off x="0" y="0"/>
          <a:ext cx="0" cy="0"/>
          <a:chOff x="0" y="0"/>
          <a:chExt cx="0" cy="0"/>
        </a:xfrm>
      </p:grpSpPr>
      <p:sp>
        <p:nvSpPr>
          <p:cNvPr id="151" name="Google Shape;151;p8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8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3" name="Google Shape;153;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6" name="Shape 156"/>
        <p:cNvGrpSpPr/>
        <p:nvPr/>
      </p:nvGrpSpPr>
      <p:grpSpPr>
        <a:xfrm>
          <a:off x="0" y="0"/>
          <a:ext cx="0" cy="0"/>
          <a:chOff x="0" y="0"/>
          <a:chExt cx="0" cy="0"/>
        </a:xfrm>
      </p:grpSpPr>
      <p:sp>
        <p:nvSpPr>
          <p:cNvPr id="157" name="Google Shape;157;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p8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 name="Google Shape;159;p8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63" name="Shape 163"/>
        <p:cNvGrpSpPr/>
        <p:nvPr/>
      </p:nvGrpSpPr>
      <p:grpSpPr>
        <a:xfrm>
          <a:off x="0" y="0"/>
          <a:ext cx="0" cy="0"/>
          <a:chOff x="0" y="0"/>
          <a:chExt cx="0" cy="0"/>
        </a:xfrm>
      </p:grpSpPr>
      <p:sp>
        <p:nvSpPr>
          <p:cNvPr id="164" name="Google Shape;164;p8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8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6" name="Google Shape;166;p8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8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8" name="Google Shape;168;p8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2" name="Shape 172"/>
        <p:cNvGrpSpPr/>
        <p:nvPr/>
      </p:nvGrpSpPr>
      <p:grpSpPr>
        <a:xfrm>
          <a:off x="0" y="0"/>
          <a:ext cx="0" cy="0"/>
          <a:chOff x="0" y="0"/>
          <a:chExt cx="0" cy="0"/>
        </a:xfrm>
      </p:grpSpPr>
      <p:sp>
        <p:nvSpPr>
          <p:cNvPr id="173" name="Google Shape;173;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7" name="Shape 177"/>
        <p:cNvGrpSpPr/>
        <p:nvPr/>
      </p:nvGrpSpPr>
      <p:grpSpPr>
        <a:xfrm>
          <a:off x="0" y="0"/>
          <a:ext cx="0" cy="0"/>
          <a:chOff x="0" y="0"/>
          <a:chExt cx="0" cy="0"/>
        </a:xfrm>
      </p:grpSpPr>
      <p:sp>
        <p:nvSpPr>
          <p:cNvPr id="178" name="Google Shape;178;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1" name="Shape 181"/>
        <p:cNvGrpSpPr/>
        <p:nvPr/>
      </p:nvGrpSpPr>
      <p:grpSpPr>
        <a:xfrm>
          <a:off x="0" y="0"/>
          <a:ext cx="0" cy="0"/>
          <a:chOff x="0" y="0"/>
          <a:chExt cx="0" cy="0"/>
        </a:xfrm>
      </p:grpSpPr>
      <p:sp>
        <p:nvSpPr>
          <p:cNvPr id="182" name="Google Shape;182;p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 name="Google Shape;183;p8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4" name="Google Shape;184;p8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5" name="Google Shape;185;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7" name="Google Shape;187;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88" name="Shape 188"/>
        <p:cNvGrpSpPr/>
        <p:nvPr/>
      </p:nvGrpSpPr>
      <p:grpSpPr>
        <a:xfrm>
          <a:off x="0" y="0"/>
          <a:ext cx="0" cy="0"/>
          <a:chOff x="0" y="0"/>
          <a:chExt cx="0" cy="0"/>
        </a:xfrm>
      </p:grpSpPr>
      <p:sp>
        <p:nvSpPr>
          <p:cNvPr id="189" name="Google Shape;189;p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87"/>
          <p:cNvSpPr/>
          <p:nvPr>
            <p:ph idx="2" type="pic"/>
          </p:nvPr>
        </p:nvSpPr>
        <p:spPr>
          <a:xfrm>
            <a:off x="5183188" y="987425"/>
            <a:ext cx="6172200" cy="4873625"/>
          </a:xfrm>
          <a:prstGeom prst="rect">
            <a:avLst/>
          </a:prstGeom>
          <a:noFill/>
          <a:ln>
            <a:noFill/>
          </a:ln>
        </p:spPr>
      </p:sp>
      <p:sp>
        <p:nvSpPr>
          <p:cNvPr id="191" name="Google Shape;191;p8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2" name="Google Shape;192;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95" name="Shape 195"/>
        <p:cNvGrpSpPr/>
        <p:nvPr/>
      </p:nvGrpSpPr>
      <p:grpSpPr>
        <a:xfrm>
          <a:off x="0" y="0"/>
          <a:ext cx="0" cy="0"/>
          <a:chOff x="0" y="0"/>
          <a:chExt cx="0" cy="0"/>
        </a:xfrm>
      </p:grpSpPr>
      <p:sp>
        <p:nvSpPr>
          <p:cNvPr id="196" name="Google Shape;196;p8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 name="Google Shape;197;p8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8" name="Google Shape;198;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1" name="Shape 201"/>
        <p:cNvGrpSpPr/>
        <p:nvPr/>
      </p:nvGrpSpPr>
      <p:grpSpPr>
        <a:xfrm>
          <a:off x="0" y="0"/>
          <a:ext cx="0" cy="0"/>
          <a:chOff x="0" y="0"/>
          <a:chExt cx="0" cy="0"/>
        </a:xfrm>
      </p:grpSpPr>
      <p:sp>
        <p:nvSpPr>
          <p:cNvPr id="202" name="Google Shape;202;p8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3" name="Google Shape;203;p8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4" name="Google Shape;204;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07" name="Shape 207"/>
        <p:cNvGrpSpPr/>
        <p:nvPr/>
      </p:nvGrpSpPr>
      <p:grpSpPr>
        <a:xfrm>
          <a:off x="0" y="0"/>
          <a:ext cx="0" cy="0"/>
          <a:chOff x="0" y="0"/>
          <a:chExt cx="0" cy="0"/>
        </a:xfrm>
      </p:grpSpPr>
      <p:pic>
        <p:nvPicPr>
          <p:cNvPr id="208" name="Google Shape;208;p90"/>
          <p:cNvPicPr preferRelativeResize="0"/>
          <p:nvPr/>
        </p:nvPicPr>
        <p:blipFill rotWithShape="1">
          <a:blip r:embed="rId2">
            <a:alphaModFix/>
          </a:blip>
          <a:srcRect b="0" l="0" r="0" t="0"/>
          <a:stretch/>
        </p:blipFill>
        <p:spPr>
          <a:xfrm>
            <a:off x="0" y="2664"/>
            <a:ext cx="12192000" cy="6852675"/>
          </a:xfrm>
          <a:prstGeom prst="rect">
            <a:avLst/>
          </a:prstGeom>
          <a:noFill/>
          <a:ln>
            <a:noFill/>
          </a:ln>
        </p:spPr>
      </p:pic>
      <p:sp>
        <p:nvSpPr>
          <p:cNvPr id="209" name="Google Shape;209;p90"/>
          <p:cNvSpPr txBox="1"/>
          <p:nvPr>
            <p:ph type="title"/>
          </p:nvPr>
        </p:nvSpPr>
        <p:spPr>
          <a:xfrm>
            <a:off x="838202" y="159489"/>
            <a:ext cx="10515599" cy="669852"/>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rgbClr val="1E4E79"/>
              </a:buClr>
              <a:buSzPts val="2700"/>
              <a:buFont typeface="Quattrocento Sans"/>
              <a:buNone/>
              <a:defRPr sz="2700">
                <a:solidFill>
                  <a:srgbClr val="1E4E79"/>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90"/>
          <p:cNvSpPr txBox="1"/>
          <p:nvPr>
            <p:ph idx="1" type="body"/>
          </p:nvPr>
        </p:nvSpPr>
        <p:spPr>
          <a:xfrm>
            <a:off x="838200" y="1158949"/>
            <a:ext cx="10515600" cy="5018014"/>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Quattrocento Sans"/>
                <a:ea typeface="Quattrocento Sans"/>
                <a:cs typeface="Quattrocento Sans"/>
                <a:sym typeface="Quattrocento Sans"/>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7" name="Shape 217"/>
        <p:cNvGrpSpPr/>
        <p:nvPr/>
      </p:nvGrpSpPr>
      <p:grpSpPr>
        <a:xfrm>
          <a:off x="0" y="0"/>
          <a:ext cx="0" cy="0"/>
          <a:chOff x="0" y="0"/>
          <a:chExt cx="0" cy="0"/>
        </a:xfrm>
      </p:grpSpPr>
      <p:sp>
        <p:nvSpPr>
          <p:cNvPr id="218" name="Google Shape;218;p48"/>
          <p:cNvSpPr txBox="1"/>
          <p:nvPr>
            <p:ph idx="10" type="dt"/>
          </p:nvPr>
        </p:nvSpPr>
        <p:spPr>
          <a:xfrm>
            <a:off x="609600" y="6356355"/>
            <a:ext cx="284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 name="Google Shape;219;p48"/>
          <p:cNvSpPr txBox="1"/>
          <p:nvPr>
            <p:ph idx="12" type="sldNum"/>
          </p:nvPr>
        </p:nvSpPr>
        <p:spPr>
          <a:xfrm>
            <a:off x="9347200" y="6489900"/>
            <a:ext cx="28448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F2F2F2"/>
              </a:buClr>
              <a:buSzPts val="1600"/>
              <a:buFont typeface="Calibri"/>
              <a:buNone/>
              <a:defRPr b="0" i="0" sz="1600" u="none" cap="none" strike="noStrike">
                <a:solidFill>
                  <a:srgbClr val="F2F2F2"/>
                </a:solidFill>
                <a:latin typeface="Calibri"/>
                <a:ea typeface="Calibri"/>
                <a:cs typeface="Calibri"/>
                <a:sym typeface="Calibri"/>
              </a:defRPr>
            </a:lvl1pPr>
            <a:lvl2pPr indent="0" lvl="1" marL="0" marR="0" algn="r">
              <a:lnSpc>
                <a:spcPct val="100000"/>
              </a:lnSpc>
              <a:spcBef>
                <a:spcPts val="0"/>
              </a:spcBef>
              <a:spcAft>
                <a:spcPts val="0"/>
              </a:spcAft>
              <a:buClr>
                <a:srgbClr val="F2F2F2"/>
              </a:buClr>
              <a:buSzPts val="1600"/>
              <a:buFont typeface="Calibri"/>
              <a:buNone/>
              <a:defRPr b="0" i="0" sz="1600" u="none" cap="none" strike="noStrike">
                <a:solidFill>
                  <a:srgbClr val="F2F2F2"/>
                </a:solidFill>
                <a:latin typeface="Calibri"/>
                <a:ea typeface="Calibri"/>
                <a:cs typeface="Calibri"/>
                <a:sym typeface="Calibri"/>
              </a:defRPr>
            </a:lvl2pPr>
            <a:lvl3pPr indent="0" lvl="2" marL="0" marR="0" algn="r">
              <a:lnSpc>
                <a:spcPct val="100000"/>
              </a:lnSpc>
              <a:spcBef>
                <a:spcPts val="0"/>
              </a:spcBef>
              <a:spcAft>
                <a:spcPts val="0"/>
              </a:spcAft>
              <a:buClr>
                <a:srgbClr val="F2F2F2"/>
              </a:buClr>
              <a:buSzPts val="1600"/>
              <a:buFont typeface="Calibri"/>
              <a:buNone/>
              <a:defRPr b="0" i="0" sz="1600" u="none" cap="none" strike="noStrike">
                <a:solidFill>
                  <a:srgbClr val="F2F2F2"/>
                </a:solidFill>
                <a:latin typeface="Calibri"/>
                <a:ea typeface="Calibri"/>
                <a:cs typeface="Calibri"/>
                <a:sym typeface="Calibri"/>
              </a:defRPr>
            </a:lvl3pPr>
            <a:lvl4pPr indent="0" lvl="3" marL="0" marR="0" algn="r">
              <a:lnSpc>
                <a:spcPct val="100000"/>
              </a:lnSpc>
              <a:spcBef>
                <a:spcPts val="0"/>
              </a:spcBef>
              <a:spcAft>
                <a:spcPts val="0"/>
              </a:spcAft>
              <a:buClr>
                <a:srgbClr val="F2F2F2"/>
              </a:buClr>
              <a:buSzPts val="1600"/>
              <a:buFont typeface="Calibri"/>
              <a:buNone/>
              <a:defRPr b="0" i="0" sz="1600" u="none" cap="none" strike="noStrike">
                <a:solidFill>
                  <a:srgbClr val="F2F2F2"/>
                </a:solidFill>
                <a:latin typeface="Calibri"/>
                <a:ea typeface="Calibri"/>
                <a:cs typeface="Calibri"/>
                <a:sym typeface="Calibri"/>
              </a:defRPr>
            </a:lvl4pPr>
            <a:lvl5pPr indent="0" lvl="4" marL="0" marR="0" algn="r">
              <a:lnSpc>
                <a:spcPct val="100000"/>
              </a:lnSpc>
              <a:spcBef>
                <a:spcPts val="0"/>
              </a:spcBef>
              <a:spcAft>
                <a:spcPts val="0"/>
              </a:spcAft>
              <a:buClr>
                <a:srgbClr val="F2F2F2"/>
              </a:buClr>
              <a:buSzPts val="1600"/>
              <a:buFont typeface="Calibri"/>
              <a:buNone/>
              <a:defRPr b="0" i="0" sz="1600" u="none" cap="none" strike="noStrike">
                <a:solidFill>
                  <a:srgbClr val="F2F2F2"/>
                </a:solidFill>
                <a:latin typeface="Calibri"/>
                <a:ea typeface="Calibri"/>
                <a:cs typeface="Calibri"/>
                <a:sym typeface="Calibri"/>
              </a:defRPr>
            </a:lvl5pPr>
            <a:lvl6pPr indent="0" lvl="5" marL="0" marR="0" algn="r">
              <a:lnSpc>
                <a:spcPct val="100000"/>
              </a:lnSpc>
              <a:spcBef>
                <a:spcPts val="0"/>
              </a:spcBef>
              <a:spcAft>
                <a:spcPts val="0"/>
              </a:spcAft>
              <a:buClr>
                <a:srgbClr val="F2F2F2"/>
              </a:buClr>
              <a:buSzPts val="1600"/>
              <a:buFont typeface="Calibri"/>
              <a:buNone/>
              <a:defRPr b="0" i="0" sz="1600" u="none" cap="none" strike="noStrike">
                <a:solidFill>
                  <a:srgbClr val="F2F2F2"/>
                </a:solidFill>
                <a:latin typeface="Calibri"/>
                <a:ea typeface="Calibri"/>
                <a:cs typeface="Calibri"/>
                <a:sym typeface="Calibri"/>
              </a:defRPr>
            </a:lvl6pPr>
            <a:lvl7pPr indent="0" lvl="6" marL="0" marR="0" algn="r">
              <a:lnSpc>
                <a:spcPct val="100000"/>
              </a:lnSpc>
              <a:spcBef>
                <a:spcPts val="0"/>
              </a:spcBef>
              <a:spcAft>
                <a:spcPts val="0"/>
              </a:spcAft>
              <a:buClr>
                <a:srgbClr val="F2F2F2"/>
              </a:buClr>
              <a:buSzPts val="1600"/>
              <a:buFont typeface="Calibri"/>
              <a:buNone/>
              <a:defRPr b="0" i="0" sz="1600" u="none" cap="none" strike="noStrike">
                <a:solidFill>
                  <a:srgbClr val="F2F2F2"/>
                </a:solidFill>
                <a:latin typeface="Calibri"/>
                <a:ea typeface="Calibri"/>
                <a:cs typeface="Calibri"/>
                <a:sym typeface="Calibri"/>
              </a:defRPr>
            </a:lvl7pPr>
            <a:lvl8pPr indent="0" lvl="7" marL="0" marR="0" algn="r">
              <a:lnSpc>
                <a:spcPct val="100000"/>
              </a:lnSpc>
              <a:spcBef>
                <a:spcPts val="0"/>
              </a:spcBef>
              <a:spcAft>
                <a:spcPts val="0"/>
              </a:spcAft>
              <a:buClr>
                <a:srgbClr val="F2F2F2"/>
              </a:buClr>
              <a:buSzPts val="1600"/>
              <a:buFont typeface="Calibri"/>
              <a:buNone/>
              <a:defRPr b="0" i="0" sz="1600" u="none" cap="none" strike="noStrike">
                <a:solidFill>
                  <a:srgbClr val="F2F2F2"/>
                </a:solidFill>
                <a:latin typeface="Calibri"/>
                <a:ea typeface="Calibri"/>
                <a:cs typeface="Calibri"/>
                <a:sym typeface="Calibri"/>
              </a:defRPr>
            </a:lvl8pPr>
            <a:lvl9pPr indent="0" lvl="8" marL="0" marR="0" algn="r">
              <a:lnSpc>
                <a:spcPct val="100000"/>
              </a:lnSpc>
              <a:spcBef>
                <a:spcPts val="0"/>
              </a:spcBef>
              <a:spcAft>
                <a:spcPts val="0"/>
              </a:spcAft>
              <a:buClr>
                <a:srgbClr val="F2F2F2"/>
              </a:buClr>
              <a:buSzPts val="1600"/>
              <a:buFont typeface="Calibri"/>
              <a:buNone/>
              <a:defRPr b="0" i="0" sz="1600" u="none" cap="none" strike="noStrike">
                <a:solidFill>
                  <a:srgbClr val="F2F2F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0" name="Shape 220"/>
        <p:cNvGrpSpPr/>
        <p:nvPr/>
      </p:nvGrpSpPr>
      <p:grpSpPr>
        <a:xfrm>
          <a:off x="0" y="0"/>
          <a:ext cx="0" cy="0"/>
          <a:chOff x="0" y="0"/>
          <a:chExt cx="0" cy="0"/>
        </a:xfrm>
      </p:grpSpPr>
      <p:pic>
        <p:nvPicPr>
          <p:cNvPr id="221" name="Google Shape;221;p49"/>
          <p:cNvPicPr preferRelativeResize="0"/>
          <p:nvPr/>
        </p:nvPicPr>
        <p:blipFill rotWithShape="1">
          <a:blip r:embed="rId2">
            <a:alphaModFix/>
          </a:blip>
          <a:srcRect b="0" l="0" r="0" t="0"/>
          <a:stretch/>
        </p:blipFill>
        <p:spPr>
          <a:xfrm>
            <a:off x="-1" y="-2823"/>
            <a:ext cx="12192001" cy="6863645"/>
          </a:xfrm>
          <a:prstGeom prst="rect">
            <a:avLst/>
          </a:prstGeom>
          <a:noFill/>
          <a:ln>
            <a:noFill/>
          </a:ln>
        </p:spPr>
      </p:pic>
      <p:sp>
        <p:nvSpPr>
          <p:cNvPr id="222" name="Google Shape;222;p49"/>
          <p:cNvSpPr txBox="1"/>
          <p:nvPr>
            <p:ph type="title"/>
          </p:nvPr>
        </p:nvSpPr>
        <p:spPr>
          <a:xfrm>
            <a:off x="838200" y="191069"/>
            <a:ext cx="10515600" cy="791571"/>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0D3551"/>
              </a:buClr>
              <a:buSzPts val="3600"/>
              <a:buFont typeface="Quattrocento Sans"/>
              <a:buNone/>
              <a:defRPr b="1" sz="3600">
                <a:solidFill>
                  <a:srgbClr val="0D3551"/>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49"/>
          <p:cNvSpPr txBox="1"/>
          <p:nvPr>
            <p:ph idx="1" type="body"/>
          </p:nvPr>
        </p:nvSpPr>
        <p:spPr>
          <a:xfrm>
            <a:off x="838200" y="1176532"/>
            <a:ext cx="10515600" cy="5000431"/>
          </a:xfrm>
          <a:prstGeom prst="rect">
            <a:avLst/>
          </a:prstGeom>
          <a:noFill/>
          <a:ln>
            <a:noFill/>
          </a:ln>
        </p:spPr>
        <p:txBody>
          <a:bodyPr anchorCtr="0" anchor="t" bIns="45700" lIns="91425" spcFirstLastPara="1" rIns="91425" wrap="square" tIns="45700">
            <a:normAutofit/>
          </a:bodyPr>
          <a:lstStyle>
            <a:lvl1pPr indent="-347154" lvl="0" marL="457200" algn="l">
              <a:spcBef>
                <a:spcPts val="373"/>
              </a:spcBef>
              <a:spcAft>
                <a:spcPts val="0"/>
              </a:spcAft>
              <a:buClr>
                <a:schemeClr val="lt1"/>
              </a:buClr>
              <a:buSzPts val="1867"/>
              <a:buChar char="•"/>
              <a:defRPr/>
            </a:lvl1pPr>
            <a:lvl2pPr indent="-342900" lvl="1" marL="914400" algn="l">
              <a:spcBef>
                <a:spcPts val="360"/>
              </a:spcBef>
              <a:spcAft>
                <a:spcPts val="0"/>
              </a:spcAft>
              <a:buClr>
                <a:schemeClr val="lt1"/>
              </a:buClr>
              <a:buSzPts val="1800"/>
              <a:buChar char="–"/>
              <a:defRPr/>
            </a:lvl2pPr>
            <a:lvl3pPr indent="-342900" lvl="2" marL="1371600" algn="l">
              <a:spcBef>
                <a:spcPts val="360"/>
              </a:spcBef>
              <a:spcAft>
                <a:spcPts val="0"/>
              </a:spcAft>
              <a:buClr>
                <a:schemeClr val="lt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0" name="Shape 230"/>
        <p:cNvGrpSpPr/>
        <p:nvPr/>
      </p:nvGrpSpPr>
      <p:grpSpPr>
        <a:xfrm>
          <a:off x="0" y="0"/>
          <a:ext cx="0" cy="0"/>
          <a:chOff x="0" y="0"/>
          <a:chExt cx="0" cy="0"/>
        </a:xfrm>
      </p:grpSpPr>
      <p:sp>
        <p:nvSpPr>
          <p:cNvPr id="231" name="Google Shape;231;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2" name="Google Shape;232;p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 name="Google Shape;235;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6" name="Shape 236"/>
        <p:cNvGrpSpPr/>
        <p:nvPr/>
      </p:nvGrpSpPr>
      <p:grpSpPr>
        <a:xfrm>
          <a:off x="0" y="0"/>
          <a:ext cx="0" cy="0"/>
          <a:chOff x="0" y="0"/>
          <a:chExt cx="0" cy="0"/>
        </a:xfrm>
      </p:grpSpPr>
      <p:sp>
        <p:nvSpPr>
          <p:cNvPr id="237" name="Google Shape;237;p5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8" name="Google Shape;238;p5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9" name="Google Shape;239;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2" name="Shape 242"/>
        <p:cNvGrpSpPr/>
        <p:nvPr/>
      </p:nvGrpSpPr>
      <p:grpSpPr>
        <a:xfrm>
          <a:off x="0" y="0"/>
          <a:ext cx="0" cy="0"/>
          <a:chOff x="0" y="0"/>
          <a:chExt cx="0" cy="0"/>
        </a:xfrm>
      </p:grpSpPr>
      <p:sp>
        <p:nvSpPr>
          <p:cNvPr id="243" name="Google Shape;243;p5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 name="Google Shape;244;p5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45" name="Google Shape;245;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48" name="Shape 248"/>
        <p:cNvGrpSpPr/>
        <p:nvPr/>
      </p:nvGrpSpPr>
      <p:grpSpPr>
        <a:xfrm>
          <a:off x="0" y="0"/>
          <a:ext cx="0" cy="0"/>
          <a:chOff x="0" y="0"/>
          <a:chExt cx="0" cy="0"/>
        </a:xfrm>
      </p:grpSpPr>
      <p:sp>
        <p:nvSpPr>
          <p:cNvPr id="249" name="Google Shape;249;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5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1" name="Google Shape;251;p5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55" name="Shape 255"/>
        <p:cNvGrpSpPr/>
        <p:nvPr/>
      </p:nvGrpSpPr>
      <p:grpSpPr>
        <a:xfrm>
          <a:off x="0" y="0"/>
          <a:ext cx="0" cy="0"/>
          <a:chOff x="0" y="0"/>
          <a:chExt cx="0" cy="0"/>
        </a:xfrm>
      </p:grpSpPr>
      <p:sp>
        <p:nvSpPr>
          <p:cNvPr id="256" name="Google Shape;256;p5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5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58" name="Google Shape;258;p5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5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0" name="Google Shape;260;p5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1" name="Google Shape;261;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3" name="Google Shape;263;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4" name="Shape 264"/>
        <p:cNvGrpSpPr/>
        <p:nvPr/>
      </p:nvGrpSpPr>
      <p:grpSpPr>
        <a:xfrm>
          <a:off x="0" y="0"/>
          <a:ext cx="0" cy="0"/>
          <a:chOff x="0" y="0"/>
          <a:chExt cx="0" cy="0"/>
        </a:xfrm>
      </p:grpSpPr>
      <p:sp>
        <p:nvSpPr>
          <p:cNvPr id="265" name="Google Shape;265;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6" name="Google Shape;266;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7" name="Google Shape;267;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 name="Google Shape;268;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69" name="Shape 269"/>
        <p:cNvGrpSpPr/>
        <p:nvPr/>
      </p:nvGrpSpPr>
      <p:grpSpPr>
        <a:xfrm>
          <a:off x="0" y="0"/>
          <a:ext cx="0" cy="0"/>
          <a:chOff x="0" y="0"/>
          <a:chExt cx="0" cy="0"/>
        </a:xfrm>
      </p:grpSpPr>
      <p:sp>
        <p:nvSpPr>
          <p:cNvPr id="270" name="Google Shape;270;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 name="Google Shape;271;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2" name="Google Shape;272;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3" name="Shape 273"/>
        <p:cNvGrpSpPr/>
        <p:nvPr/>
      </p:nvGrpSpPr>
      <p:grpSpPr>
        <a:xfrm>
          <a:off x="0" y="0"/>
          <a:ext cx="0" cy="0"/>
          <a:chOff x="0" y="0"/>
          <a:chExt cx="0" cy="0"/>
        </a:xfrm>
      </p:grpSpPr>
      <p:sp>
        <p:nvSpPr>
          <p:cNvPr id="274" name="Google Shape;274;p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 name="Google Shape;275;p5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6" name="Google Shape;276;p5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7" name="Google Shape;277;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9" name="Google Shape;279;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80" name="Shape 280"/>
        <p:cNvGrpSpPr/>
        <p:nvPr/>
      </p:nvGrpSpPr>
      <p:grpSpPr>
        <a:xfrm>
          <a:off x="0" y="0"/>
          <a:ext cx="0" cy="0"/>
          <a:chOff x="0" y="0"/>
          <a:chExt cx="0" cy="0"/>
        </a:xfrm>
      </p:grpSpPr>
      <p:sp>
        <p:nvSpPr>
          <p:cNvPr id="281" name="Google Shape;281;p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2" name="Google Shape;282;p59"/>
          <p:cNvSpPr/>
          <p:nvPr>
            <p:ph idx="2" type="pic"/>
          </p:nvPr>
        </p:nvSpPr>
        <p:spPr>
          <a:xfrm>
            <a:off x="5183188" y="987425"/>
            <a:ext cx="6172200" cy="4873625"/>
          </a:xfrm>
          <a:prstGeom prst="rect">
            <a:avLst/>
          </a:prstGeom>
          <a:noFill/>
          <a:ln>
            <a:noFill/>
          </a:ln>
        </p:spPr>
      </p:sp>
      <p:sp>
        <p:nvSpPr>
          <p:cNvPr id="283" name="Google Shape;283;p5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4" name="Google Shape;284;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 name="Google Shape;286;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87" name="Shape 287"/>
        <p:cNvGrpSpPr/>
        <p:nvPr/>
      </p:nvGrpSpPr>
      <p:grpSpPr>
        <a:xfrm>
          <a:off x="0" y="0"/>
          <a:ext cx="0" cy="0"/>
          <a:chOff x="0" y="0"/>
          <a:chExt cx="0" cy="0"/>
        </a:xfrm>
      </p:grpSpPr>
      <p:sp>
        <p:nvSpPr>
          <p:cNvPr id="288" name="Google Shape;288;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9" name="Google Shape;289;p6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0" name="Google Shape;290;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2" name="Google Shape;292;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93" name="Shape 293"/>
        <p:cNvGrpSpPr/>
        <p:nvPr/>
      </p:nvGrpSpPr>
      <p:grpSpPr>
        <a:xfrm>
          <a:off x="0" y="0"/>
          <a:ext cx="0" cy="0"/>
          <a:chOff x="0" y="0"/>
          <a:chExt cx="0" cy="0"/>
        </a:xfrm>
      </p:grpSpPr>
      <p:sp>
        <p:nvSpPr>
          <p:cNvPr id="294" name="Google Shape;294;p6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5" name="Google Shape;295;p6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6" name="Google Shape;296;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 name="Google Shape;297;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8" name="Google Shape;298;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0" Type="http://schemas.openxmlformats.org/officeDocument/2006/relationships/theme" Target="../theme/theme4.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1.xml"/><Relationship Id="rId10" Type="http://schemas.openxmlformats.org/officeDocument/2006/relationships/slideLayout" Target="../slideLayouts/slideLayout30.xml"/><Relationship Id="rId13" Type="http://schemas.openxmlformats.org/officeDocument/2006/relationships/slideLayout" Target="../slideLayouts/slideLayout33.xml"/><Relationship Id="rId12" Type="http://schemas.openxmlformats.org/officeDocument/2006/relationships/slideLayout" Target="../slideLayouts/slideLayout32.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theme" Target="../theme/theme3.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34.xml"/><Relationship Id="rId3" Type="http://schemas.openxmlformats.org/officeDocument/2006/relationships/slideLayout" Target="../slideLayouts/slideLayout35.xml"/><Relationship Id="rId4" Type="http://schemas.openxmlformats.org/officeDocument/2006/relationships/theme" Target="../theme/theme6.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6.xml"/><Relationship Id="rId10" Type="http://schemas.openxmlformats.org/officeDocument/2006/relationships/slideLayout" Target="../slideLayouts/slideLayout45.xml"/><Relationship Id="rId12" Type="http://schemas.openxmlformats.org/officeDocument/2006/relationships/theme" Target="../theme/theme5.xml"/><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9" Type="http://schemas.openxmlformats.org/officeDocument/2006/relationships/slideLayout" Target="../slideLayouts/slideLayout44.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6" name="Google Shape;86;p4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8" name="Google Shape;88;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8" name="Shape 128"/>
        <p:cNvGrpSpPr/>
        <p:nvPr/>
      </p:nvGrpSpPr>
      <p:grpSpPr>
        <a:xfrm>
          <a:off x="0" y="0"/>
          <a:ext cx="0" cy="0"/>
          <a:chOff x="0" y="0"/>
          <a:chExt cx="0" cy="0"/>
        </a:xfrm>
      </p:grpSpPr>
      <p:sp>
        <p:nvSpPr>
          <p:cNvPr id="129" name="Google Shape;129;p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0" name="Google Shape;130;p4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1" name="Google Shape;131;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2" name="Google Shape;132;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3" name="Google Shape;133;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11" name="Shape 211"/>
        <p:cNvGrpSpPr/>
        <p:nvPr/>
      </p:nvGrpSpPr>
      <p:grpSpPr>
        <a:xfrm>
          <a:off x="0" y="0"/>
          <a:ext cx="0" cy="0"/>
          <a:chOff x="0" y="0"/>
          <a:chExt cx="0" cy="0"/>
        </a:xfrm>
      </p:grpSpPr>
      <p:sp>
        <p:nvSpPr>
          <p:cNvPr id="212" name="Google Shape;212;p47"/>
          <p:cNvSpPr txBox="1"/>
          <p:nvPr>
            <p:ph type="title"/>
          </p:nvPr>
        </p:nvSpPr>
        <p:spPr>
          <a:xfrm>
            <a:off x="609600" y="274639"/>
            <a:ext cx="10972800" cy="1143000"/>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1"/>
              </a:buClr>
              <a:buSzPts val="4267"/>
              <a:buFont typeface="Libre Franklin"/>
              <a:buNone/>
              <a:defRPr b="0" i="0" sz="4267" u="none" cap="none" strike="noStrike">
                <a:solidFill>
                  <a:schemeClr val="lt1"/>
                </a:solidFill>
                <a:latin typeface="Libre Franklin"/>
                <a:ea typeface="Libre Franklin"/>
                <a:cs typeface="Libre Franklin"/>
                <a:sym typeface="Libre Frankli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3" name="Google Shape;213;p47"/>
          <p:cNvSpPr txBox="1"/>
          <p:nvPr>
            <p:ph idx="1" type="body"/>
          </p:nvPr>
        </p:nvSpPr>
        <p:spPr>
          <a:xfrm>
            <a:off x="609600" y="1600201"/>
            <a:ext cx="10972800" cy="4525963"/>
          </a:xfrm>
          <a:prstGeom prst="rect">
            <a:avLst/>
          </a:prstGeom>
          <a:noFill/>
          <a:ln>
            <a:noFill/>
          </a:ln>
        </p:spPr>
        <p:txBody>
          <a:bodyPr anchorCtr="0" anchor="t" bIns="45700" lIns="91425" spcFirstLastPara="1" rIns="91425" wrap="square" tIns="45700">
            <a:normAutofit/>
          </a:bodyPr>
          <a:lstStyle>
            <a:lvl1pPr indent="-347154" lvl="0" marL="457200" marR="0" rtl="0" algn="l">
              <a:spcBef>
                <a:spcPts val="373"/>
              </a:spcBef>
              <a:spcAft>
                <a:spcPts val="0"/>
              </a:spcAft>
              <a:buClr>
                <a:schemeClr val="lt1"/>
              </a:buClr>
              <a:buSzPts val="1867"/>
              <a:buFont typeface="Arial"/>
              <a:buChar char="•"/>
              <a:defRPr b="0" i="0" sz="1867" u="none" cap="none" strike="noStrike">
                <a:solidFill>
                  <a:schemeClr val="lt1"/>
                </a:solidFill>
                <a:latin typeface="Calibri"/>
                <a:ea typeface="Calibri"/>
                <a:cs typeface="Calibri"/>
                <a:sym typeface="Calibri"/>
              </a:defRPr>
            </a:lvl1pPr>
            <a:lvl2pPr indent="-330200" lvl="1" marL="914400" marR="0" rtl="0" algn="l">
              <a:spcBef>
                <a:spcPts val="320"/>
              </a:spcBef>
              <a:spcAft>
                <a:spcPts val="0"/>
              </a:spcAft>
              <a:buClr>
                <a:schemeClr val="lt1"/>
              </a:buClr>
              <a:buSzPts val="1600"/>
              <a:buFont typeface="Arial"/>
              <a:buChar char="–"/>
              <a:defRPr b="0" i="0" sz="1600" u="none" cap="none" strike="noStrike">
                <a:solidFill>
                  <a:schemeClr val="lt1"/>
                </a:solidFill>
                <a:latin typeface="Calibri"/>
                <a:ea typeface="Calibri"/>
                <a:cs typeface="Calibri"/>
                <a:sym typeface="Calibri"/>
              </a:defRPr>
            </a:lvl2pPr>
            <a:lvl3pPr indent="-321754" lvl="2" marL="1371600" marR="0" rtl="0" algn="l">
              <a:spcBef>
                <a:spcPts val="293"/>
              </a:spcBef>
              <a:spcAft>
                <a:spcPts val="0"/>
              </a:spcAft>
              <a:buClr>
                <a:schemeClr val="lt1"/>
              </a:buClr>
              <a:buSzPts val="1467"/>
              <a:buFont typeface="Arial"/>
              <a:buChar char="•"/>
              <a:defRPr b="0" i="0" sz="1467" u="none" cap="none" strike="noStrike">
                <a:solidFill>
                  <a:schemeClr val="lt1"/>
                </a:solidFill>
                <a:latin typeface="Calibri"/>
                <a:ea typeface="Calibri"/>
                <a:cs typeface="Calibri"/>
                <a:sym typeface="Calibri"/>
              </a:defRPr>
            </a:lvl3pPr>
            <a:lvl4pPr indent="-317500" lvl="3" marL="1828800" marR="0" rtl="0" algn="l">
              <a:spcBef>
                <a:spcPts val="28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4pPr>
            <a:lvl5pPr indent="-317500" lvl="4" marL="2286000" marR="0" rtl="0" algn="l">
              <a:spcBef>
                <a:spcPts val="280"/>
              </a:spcBef>
              <a:spcAft>
                <a:spcPts val="0"/>
              </a:spcAft>
              <a:buClr>
                <a:schemeClr val="lt1"/>
              </a:buClr>
              <a:buSzPts val="1400"/>
              <a:buFont typeface="Arial"/>
              <a:buChar char="»"/>
              <a:defRPr b="0" i="0" sz="1400" u="none" cap="none" strike="noStrike">
                <a:solidFill>
                  <a:schemeClr val="lt1"/>
                </a:solidFill>
                <a:latin typeface="Calibri"/>
                <a:ea typeface="Calibri"/>
                <a:cs typeface="Calibri"/>
                <a:sym typeface="Calibri"/>
              </a:defRPr>
            </a:lvl5pPr>
            <a:lvl6pPr indent="-397954" lvl="5" marL="2743200" marR="0" rtl="0" algn="l">
              <a:spcBef>
                <a:spcPts val="533"/>
              </a:spcBef>
              <a:spcAft>
                <a:spcPts val="0"/>
              </a:spcAft>
              <a:buClr>
                <a:schemeClr val="dk1"/>
              </a:buClr>
              <a:buSzPts val="2667"/>
              <a:buFont typeface="Arial"/>
              <a:buChar char="•"/>
              <a:defRPr b="0" i="0" sz="2667" u="none" cap="none" strike="noStrike">
                <a:solidFill>
                  <a:schemeClr val="dk1"/>
                </a:solidFill>
                <a:latin typeface="Calibri"/>
                <a:ea typeface="Calibri"/>
                <a:cs typeface="Calibri"/>
                <a:sym typeface="Calibri"/>
              </a:defRPr>
            </a:lvl6pPr>
            <a:lvl7pPr indent="-397954" lvl="6" marL="3200400" marR="0" rtl="0" algn="l">
              <a:spcBef>
                <a:spcPts val="533"/>
              </a:spcBef>
              <a:spcAft>
                <a:spcPts val="0"/>
              </a:spcAft>
              <a:buClr>
                <a:schemeClr val="dk1"/>
              </a:buClr>
              <a:buSzPts val="2667"/>
              <a:buFont typeface="Arial"/>
              <a:buChar char="•"/>
              <a:defRPr b="0" i="0" sz="2667" u="none" cap="none" strike="noStrike">
                <a:solidFill>
                  <a:schemeClr val="dk1"/>
                </a:solidFill>
                <a:latin typeface="Calibri"/>
                <a:ea typeface="Calibri"/>
                <a:cs typeface="Calibri"/>
                <a:sym typeface="Calibri"/>
              </a:defRPr>
            </a:lvl7pPr>
            <a:lvl8pPr indent="-397954" lvl="7" marL="3657600" marR="0" rtl="0" algn="l">
              <a:spcBef>
                <a:spcPts val="533"/>
              </a:spcBef>
              <a:spcAft>
                <a:spcPts val="0"/>
              </a:spcAft>
              <a:buClr>
                <a:schemeClr val="dk1"/>
              </a:buClr>
              <a:buSzPts val="2667"/>
              <a:buFont typeface="Arial"/>
              <a:buChar char="•"/>
              <a:defRPr b="0" i="0" sz="2667" u="none" cap="none" strike="noStrike">
                <a:solidFill>
                  <a:schemeClr val="dk1"/>
                </a:solidFill>
                <a:latin typeface="Calibri"/>
                <a:ea typeface="Calibri"/>
                <a:cs typeface="Calibri"/>
                <a:sym typeface="Calibri"/>
              </a:defRPr>
            </a:lvl8pPr>
            <a:lvl9pPr indent="-397954" lvl="8" marL="4114800" marR="0" rtl="0" algn="l">
              <a:spcBef>
                <a:spcPts val="533"/>
              </a:spcBef>
              <a:spcAft>
                <a:spcPts val="0"/>
              </a:spcAft>
              <a:buClr>
                <a:schemeClr val="dk1"/>
              </a:buClr>
              <a:buSzPts val="2667"/>
              <a:buFont typeface="Arial"/>
              <a:buChar char="•"/>
              <a:defRPr b="0" i="0" sz="2667" u="none" cap="none" strike="noStrike">
                <a:solidFill>
                  <a:schemeClr val="dk1"/>
                </a:solidFill>
                <a:latin typeface="Calibri"/>
                <a:ea typeface="Calibri"/>
                <a:cs typeface="Calibri"/>
                <a:sym typeface="Calibri"/>
              </a:defRPr>
            </a:lvl9pPr>
          </a:lstStyle>
          <a:p/>
        </p:txBody>
      </p:sp>
      <p:sp>
        <p:nvSpPr>
          <p:cNvPr id="214" name="Google Shape;214;p47"/>
          <p:cNvSpPr txBox="1"/>
          <p:nvPr>
            <p:ph idx="10" type="dt"/>
          </p:nvPr>
        </p:nvSpPr>
        <p:spPr>
          <a:xfrm>
            <a:off x="609600" y="6356355"/>
            <a:ext cx="28448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6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5" name="Google Shape;215;p47"/>
          <p:cNvSpPr txBox="1"/>
          <p:nvPr>
            <p:ph idx="11" type="ftr"/>
          </p:nvPr>
        </p:nvSpPr>
        <p:spPr>
          <a:xfrm>
            <a:off x="4165600" y="6356355"/>
            <a:ext cx="3860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600">
                <a:solidFill>
                  <a:schemeClr val="lt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6" name="Google Shape;216;p47"/>
          <p:cNvSpPr txBox="1"/>
          <p:nvPr>
            <p:ph idx="12" type="sldNum"/>
          </p:nvPr>
        </p:nvSpPr>
        <p:spPr>
          <a:xfrm>
            <a:off x="9347200" y="6489900"/>
            <a:ext cx="28448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600">
                <a:solidFill>
                  <a:srgbClr val="F2F2F2"/>
                </a:solidFill>
                <a:latin typeface="Calibri"/>
                <a:ea typeface="Calibri"/>
                <a:cs typeface="Calibri"/>
                <a:sym typeface="Calibri"/>
              </a:defRPr>
            </a:lvl1pPr>
            <a:lvl2pPr indent="0" lvl="1" marL="0" marR="0" rtl="0" algn="r">
              <a:spcBef>
                <a:spcPts val="0"/>
              </a:spcBef>
              <a:buNone/>
              <a:defRPr sz="1600">
                <a:solidFill>
                  <a:srgbClr val="F2F2F2"/>
                </a:solidFill>
                <a:latin typeface="Calibri"/>
                <a:ea typeface="Calibri"/>
                <a:cs typeface="Calibri"/>
                <a:sym typeface="Calibri"/>
              </a:defRPr>
            </a:lvl2pPr>
            <a:lvl3pPr indent="0" lvl="2" marL="0" marR="0" rtl="0" algn="r">
              <a:spcBef>
                <a:spcPts val="0"/>
              </a:spcBef>
              <a:buNone/>
              <a:defRPr sz="1600">
                <a:solidFill>
                  <a:srgbClr val="F2F2F2"/>
                </a:solidFill>
                <a:latin typeface="Calibri"/>
                <a:ea typeface="Calibri"/>
                <a:cs typeface="Calibri"/>
                <a:sym typeface="Calibri"/>
              </a:defRPr>
            </a:lvl3pPr>
            <a:lvl4pPr indent="0" lvl="3" marL="0" marR="0" rtl="0" algn="r">
              <a:spcBef>
                <a:spcPts val="0"/>
              </a:spcBef>
              <a:buNone/>
              <a:defRPr sz="1600">
                <a:solidFill>
                  <a:srgbClr val="F2F2F2"/>
                </a:solidFill>
                <a:latin typeface="Calibri"/>
                <a:ea typeface="Calibri"/>
                <a:cs typeface="Calibri"/>
                <a:sym typeface="Calibri"/>
              </a:defRPr>
            </a:lvl4pPr>
            <a:lvl5pPr indent="0" lvl="4" marL="0" marR="0" rtl="0" algn="r">
              <a:spcBef>
                <a:spcPts val="0"/>
              </a:spcBef>
              <a:buNone/>
              <a:defRPr sz="1600">
                <a:solidFill>
                  <a:srgbClr val="F2F2F2"/>
                </a:solidFill>
                <a:latin typeface="Calibri"/>
                <a:ea typeface="Calibri"/>
                <a:cs typeface="Calibri"/>
                <a:sym typeface="Calibri"/>
              </a:defRPr>
            </a:lvl5pPr>
            <a:lvl6pPr indent="0" lvl="5" marL="0" marR="0" rtl="0" algn="r">
              <a:spcBef>
                <a:spcPts val="0"/>
              </a:spcBef>
              <a:buNone/>
              <a:defRPr sz="1600">
                <a:solidFill>
                  <a:srgbClr val="F2F2F2"/>
                </a:solidFill>
                <a:latin typeface="Calibri"/>
                <a:ea typeface="Calibri"/>
                <a:cs typeface="Calibri"/>
                <a:sym typeface="Calibri"/>
              </a:defRPr>
            </a:lvl6pPr>
            <a:lvl7pPr indent="0" lvl="6" marL="0" marR="0" rtl="0" algn="r">
              <a:spcBef>
                <a:spcPts val="0"/>
              </a:spcBef>
              <a:buNone/>
              <a:defRPr sz="1600">
                <a:solidFill>
                  <a:srgbClr val="F2F2F2"/>
                </a:solidFill>
                <a:latin typeface="Calibri"/>
                <a:ea typeface="Calibri"/>
                <a:cs typeface="Calibri"/>
                <a:sym typeface="Calibri"/>
              </a:defRPr>
            </a:lvl7pPr>
            <a:lvl8pPr indent="0" lvl="7" marL="0" marR="0" rtl="0" algn="r">
              <a:spcBef>
                <a:spcPts val="0"/>
              </a:spcBef>
              <a:buNone/>
              <a:defRPr sz="1600">
                <a:solidFill>
                  <a:srgbClr val="F2F2F2"/>
                </a:solidFill>
                <a:latin typeface="Calibri"/>
                <a:ea typeface="Calibri"/>
                <a:cs typeface="Calibri"/>
                <a:sym typeface="Calibri"/>
              </a:defRPr>
            </a:lvl8pPr>
            <a:lvl9pPr indent="0" lvl="8" marL="0" marR="0" rtl="0" algn="r">
              <a:spcBef>
                <a:spcPts val="0"/>
              </a:spcBef>
              <a:buNone/>
              <a:defRPr sz="1600">
                <a:solidFill>
                  <a:srgbClr val="F2F2F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5" r:id="rId2"/>
    <p:sldLayoutId id="2147483686"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4" name="Shape 224"/>
        <p:cNvGrpSpPr/>
        <p:nvPr/>
      </p:nvGrpSpPr>
      <p:grpSpPr>
        <a:xfrm>
          <a:off x="0" y="0"/>
          <a:ext cx="0" cy="0"/>
          <a:chOff x="0" y="0"/>
          <a:chExt cx="0" cy="0"/>
        </a:xfrm>
      </p:grpSpPr>
      <p:sp>
        <p:nvSpPr>
          <p:cNvPr id="225" name="Google Shape;225;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6" name="Google Shape;226;p5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7" name="Google Shape;227;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8" name="Google Shape;228;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9" name="Google Shape;229;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1" Type="http://schemas.openxmlformats.org/officeDocument/2006/relationships/image" Target="../media/image17.jpg"/><Relationship Id="rId10" Type="http://schemas.openxmlformats.org/officeDocument/2006/relationships/image" Target="../media/image19.jpg"/><Relationship Id="rId13" Type="http://schemas.openxmlformats.org/officeDocument/2006/relationships/image" Target="../media/image20.png"/><Relationship Id="rId12" Type="http://schemas.openxmlformats.org/officeDocument/2006/relationships/image" Target="../media/image18.png"/><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0.jpg"/><Relationship Id="rId4" Type="http://schemas.openxmlformats.org/officeDocument/2006/relationships/image" Target="../media/image11.png"/><Relationship Id="rId9" Type="http://schemas.openxmlformats.org/officeDocument/2006/relationships/image" Target="../media/image16.png"/><Relationship Id="rId5" Type="http://schemas.openxmlformats.org/officeDocument/2006/relationships/image" Target="../media/image14.jpg"/><Relationship Id="rId6" Type="http://schemas.openxmlformats.org/officeDocument/2006/relationships/image" Target="../media/image12.jpg"/><Relationship Id="rId7" Type="http://schemas.openxmlformats.org/officeDocument/2006/relationships/image" Target="../media/image13.png"/><Relationship Id="rId8" Type="http://schemas.openxmlformats.org/officeDocument/2006/relationships/image" Target="../media/image1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25.jp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26.jpg"/><Relationship Id="rId9" Type="http://schemas.openxmlformats.org/officeDocument/2006/relationships/image" Target="../media/image34.png"/><Relationship Id="rId5" Type="http://schemas.openxmlformats.org/officeDocument/2006/relationships/image" Target="../media/image28.jpg"/><Relationship Id="rId6" Type="http://schemas.openxmlformats.org/officeDocument/2006/relationships/image" Target="../media/image27.png"/><Relationship Id="rId7" Type="http://schemas.openxmlformats.org/officeDocument/2006/relationships/image" Target="../media/image15.png"/><Relationship Id="rId8"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33.png"/><Relationship Id="rId4" Type="http://schemas.openxmlformats.org/officeDocument/2006/relationships/image" Target="../media/image35.jpg"/><Relationship Id="rId5" Type="http://schemas.openxmlformats.org/officeDocument/2006/relationships/image" Target="../media/image32.jpg"/><Relationship Id="rId6" Type="http://schemas.openxmlformats.org/officeDocument/2006/relationships/image" Target="../media/image3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7.jpg"/><Relationship Id="rId4" Type="http://schemas.openxmlformats.org/officeDocument/2006/relationships/image" Target="../media/image39.png"/><Relationship Id="rId5" Type="http://schemas.openxmlformats.org/officeDocument/2006/relationships/image" Target="../media/image38.png"/><Relationship Id="rId6" Type="http://schemas.openxmlformats.org/officeDocument/2006/relationships/image" Target="../media/image4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41.jpg"/><Relationship Id="rId4" Type="http://schemas.openxmlformats.org/officeDocument/2006/relationships/image" Target="../media/image43.jpg"/><Relationship Id="rId5" Type="http://schemas.openxmlformats.org/officeDocument/2006/relationships/image" Target="../media/image42.jpg"/><Relationship Id="rId6" Type="http://schemas.openxmlformats.org/officeDocument/2006/relationships/image" Target="../media/image44.jpg"/><Relationship Id="rId7" Type="http://schemas.openxmlformats.org/officeDocument/2006/relationships/image" Target="../media/image4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46.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48.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5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48.png"/><Relationship Id="rId4" Type="http://schemas.openxmlformats.org/officeDocument/2006/relationships/image" Target="../media/image5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55.jpg"/><Relationship Id="rId4" Type="http://schemas.openxmlformats.org/officeDocument/2006/relationships/image" Target="../media/image59.jpg"/><Relationship Id="rId5" Type="http://schemas.openxmlformats.org/officeDocument/2006/relationships/image" Target="../media/image5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58.png"/><Relationship Id="rId4" Type="http://schemas.openxmlformats.org/officeDocument/2006/relationships/image" Target="../media/image54.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0.xml"/><Relationship Id="rId3" Type="http://schemas.openxmlformats.org/officeDocument/2006/relationships/image" Target="../media/image6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6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2.xml"/><Relationship Id="rId3" Type="http://schemas.openxmlformats.org/officeDocument/2006/relationships/image" Target="../media/image62.png"/><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11" Type="http://schemas.openxmlformats.org/officeDocument/2006/relationships/image" Target="../media/image75.png"/><Relationship Id="rId10" Type="http://schemas.openxmlformats.org/officeDocument/2006/relationships/image" Target="../media/image77.png"/><Relationship Id="rId1" Type="http://schemas.openxmlformats.org/officeDocument/2006/relationships/slideLayout" Target="../slideLayouts/slideLayout35.xml"/><Relationship Id="rId2" Type="http://schemas.openxmlformats.org/officeDocument/2006/relationships/notesSlide" Target="../notesSlides/notesSlide23.xml"/><Relationship Id="rId3" Type="http://schemas.openxmlformats.org/officeDocument/2006/relationships/image" Target="../media/image67.jpg"/><Relationship Id="rId4" Type="http://schemas.openxmlformats.org/officeDocument/2006/relationships/image" Target="../media/image70.jpg"/><Relationship Id="rId9" Type="http://schemas.openxmlformats.org/officeDocument/2006/relationships/image" Target="../media/image74.jpg"/><Relationship Id="rId5" Type="http://schemas.openxmlformats.org/officeDocument/2006/relationships/image" Target="../media/image72.jpg"/><Relationship Id="rId6" Type="http://schemas.openxmlformats.org/officeDocument/2006/relationships/image" Target="../media/image69.jpg"/><Relationship Id="rId7" Type="http://schemas.openxmlformats.org/officeDocument/2006/relationships/image" Target="../media/image68.jpg"/><Relationship Id="rId8" Type="http://schemas.openxmlformats.org/officeDocument/2006/relationships/image" Target="../media/image7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7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7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1" Type="http://schemas.openxmlformats.org/officeDocument/2006/relationships/image" Target="../media/image84.png"/><Relationship Id="rId10" Type="http://schemas.openxmlformats.org/officeDocument/2006/relationships/image" Target="../media/image85.png"/><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78.png"/><Relationship Id="rId4" Type="http://schemas.openxmlformats.org/officeDocument/2006/relationships/image" Target="../media/image79.png"/><Relationship Id="rId9" Type="http://schemas.openxmlformats.org/officeDocument/2006/relationships/image" Target="../media/image81.png"/><Relationship Id="rId5" Type="http://schemas.openxmlformats.org/officeDocument/2006/relationships/image" Target="../media/image83.png"/><Relationship Id="rId6" Type="http://schemas.openxmlformats.org/officeDocument/2006/relationships/image" Target="../media/image80.jpg"/><Relationship Id="rId7" Type="http://schemas.openxmlformats.org/officeDocument/2006/relationships/image" Target="../media/image82.jpg"/><Relationship Id="rId8" Type="http://schemas.openxmlformats.org/officeDocument/2006/relationships/image" Target="../media/image86.jpg"/></Relationships>
</file>

<file path=ppt/slides/_rels/slide28.xml.rels><?xml version="1.0" encoding="UTF-8" standalone="yes"?><Relationships xmlns="http://schemas.openxmlformats.org/package/2006/relationships"><Relationship Id="rId10" Type="http://schemas.openxmlformats.org/officeDocument/2006/relationships/image" Target="../media/image95.jpg"/><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93.png"/><Relationship Id="rId4" Type="http://schemas.openxmlformats.org/officeDocument/2006/relationships/image" Target="../media/image91.jpg"/><Relationship Id="rId9" Type="http://schemas.openxmlformats.org/officeDocument/2006/relationships/image" Target="../media/image90.jpg"/><Relationship Id="rId5" Type="http://schemas.openxmlformats.org/officeDocument/2006/relationships/image" Target="../media/image87.jpg"/><Relationship Id="rId6" Type="http://schemas.openxmlformats.org/officeDocument/2006/relationships/image" Target="../media/image92.jpg"/><Relationship Id="rId7" Type="http://schemas.openxmlformats.org/officeDocument/2006/relationships/image" Target="../media/image89.jpg"/><Relationship Id="rId8" Type="http://schemas.openxmlformats.org/officeDocument/2006/relationships/image" Target="../media/image9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96.png"/><Relationship Id="rId4" Type="http://schemas.openxmlformats.org/officeDocument/2006/relationships/image" Target="../media/image81.png"/><Relationship Id="rId5" Type="http://schemas.openxmlformats.org/officeDocument/2006/relationships/image" Target="../media/image85.png"/><Relationship Id="rId6" Type="http://schemas.openxmlformats.org/officeDocument/2006/relationships/image" Target="../media/image84.png"/><Relationship Id="rId7" Type="http://schemas.openxmlformats.org/officeDocument/2006/relationships/image" Target="../media/image99.png"/></Relationships>
</file>

<file path=ppt/slides/_rels/slide30.xml.rels><?xml version="1.0" encoding="UTF-8" standalone="yes"?><Relationships xmlns="http://schemas.openxmlformats.org/package/2006/relationships"><Relationship Id="rId11" Type="http://schemas.openxmlformats.org/officeDocument/2006/relationships/image" Target="../media/image84.png"/><Relationship Id="rId10" Type="http://schemas.openxmlformats.org/officeDocument/2006/relationships/image" Target="../media/image85.png"/><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00.jpg"/><Relationship Id="rId4" Type="http://schemas.openxmlformats.org/officeDocument/2006/relationships/image" Target="../media/image102.jpg"/><Relationship Id="rId9" Type="http://schemas.openxmlformats.org/officeDocument/2006/relationships/image" Target="../media/image81.png"/><Relationship Id="rId5" Type="http://schemas.openxmlformats.org/officeDocument/2006/relationships/image" Target="../media/image101.jpg"/><Relationship Id="rId6" Type="http://schemas.openxmlformats.org/officeDocument/2006/relationships/image" Target="../media/image103.jpg"/><Relationship Id="rId7" Type="http://schemas.openxmlformats.org/officeDocument/2006/relationships/image" Target="../media/image104.jpg"/><Relationship Id="rId8" Type="http://schemas.openxmlformats.org/officeDocument/2006/relationships/image" Target="../media/image105.jpg"/></Relationships>
</file>

<file path=ppt/slides/_rels/slide31.xml.rels><?xml version="1.0" encoding="UTF-8" standalone="yes"?><Relationships xmlns="http://schemas.openxmlformats.org/package/2006/relationships"><Relationship Id="rId11" Type="http://schemas.openxmlformats.org/officeDocument/2006/relationships/image" Target="../media/image112.png"/><Relationship Id="rId10" Type="http://schemas.openxmlformats.org/officeDocument/2006/relationships/image" Target="../media/image116.png"/><Relationship Id="rId13" Type="http://schemas.openxmlformats.org/officeDocument/2006/relationships/image" Target="../media/image110.jpg"/><Relationship Id="rId12" Type="http://schemas.openxmlformats.org/officeDocument/2006/relationships/image" Target="../media/image109.jpg"/><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107.png"/><Relationship Id="rId4" Type="http://schemas.openxmlformats.org/officeDocument/2006/relationships/image" Target="../media/image108.png"/><Relationship Id="rId9" Type="http://schemas.openxmlformats.org/officeDocument/2006/relationships/image" Target="../media/image106.jpg"/><Relationship Id="rId15" Type="http://schemas.openxmlformats.org/officeDocument/2006/relationships/image" Target="../media/image115.jpg"/><Relationship Id="rId14" Type="http://schemas.openxmlformats.org/officeDocument/2006/relationships/image" Target="../media/image111.jpg"/><Relationship Id="rId16" Type="http://schemas.openxmlformats.org/officeDocument/2006/relationships/image" Target="../media/image113.jpg"/><Relationship Id="rId5" Type="http://schemas.openxmlformats.org/officeDocument/2006/relationships/image" Target="../media/image121.png"/><Relationship Id="rId6" Type="http://schemas.openxmlformats.org/officeDocument/2006/relationships/hyperlink" Target="https://konservasidas.id/" TargetMode="External"/><Relationship Id="rId7" Type="http://schemas.openxmlformats.org/officeDocument/2006/relationships/hyperlink" Target="http://smart-farming.tp.ugm.ac.id/" TargetMode="External"/><Relationship Id="rId8" Type="http://schemas.openxmlformats.org/officeDocument/2006/relationships/hyperlink" Target="https://cloudex.wg.ugm.ac.id/"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 Id="rId3" Type="http://schemas.openxmlformats.org/officeDocument/2006/relationships/image" Target="../media/image117.jpg"/><Relationship Id="rId4" Type="http://schemas.openxmlformats.org/officeDocument/2006/relationships/image" Target="../media/image114.jpg"/><Relationship Id="rId5" Type="http://schemas.openxmlformats.org/officeDocument/2006/relationships/image" Target="../media/image119.png"/><Relationship Id="rId6" Type="http://schemas.openxmlformats.org/officeDocument/2006/relationships/image" Target="../media/image118.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120.png"/><Relationship Id="rId4" Type="http://schemas.openxmlformats.org/officeDocument/2006/relationships/image" Target="../media/image124.png"/><Relationship Id="rId5" Type="http://schemas.openxmlformats.org/officeDocument/2006/relationships/image" Target="../media/image1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122.png"/><Relationship Id="rId4" Type="http://schemas.openxmlformats.org/officeDocument/2006/relationships/image" Target="../media/image123.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125.png"/><Relationship Id="rId4" Type="http://schemas.openxmlformats.org/officeDocument/2006/relationships/image" Target="../media/image126.png"/><Relationship Id="rId5" Type="http://schemas.openxmlformats.org/officeDocument/2006/relationships/image" Target="../media/image1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9.xml"/><Relationship Id="rId3" Type="http://schemas.openxmlformats.org/officeDocument/2006/relationships/image" Target="../media/image12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2" name="Shape 302"/>
        <p:cNvGrpSpPr/>
        <p:nvPr/>
      </p:nvGrpSpPr>
      <p:grpSpPr>
        <a:xfrm>
          <a:off x="0" y="0"/>
          <a:ext cx="0" cy="0"/>
          <a:chOff x="0" y="0"/>
          <a:chExt cx="0" cy="0"/>
        </a:xfrm>
      </p:grpSpPr>
      <p:sp>
        <p:nvSpPr>
          <p:cNvPr id="303" name="Google Shape;303;p1"/>
          <p:cNvSpPr txBox="1"/>
          <p:nvPr>
            <p:ph type="ctrTitle"/>
          </p:nvPr>
        </p:nvSpPr>
        <p:spPr>
          <a:xfrm>
            <a:off x="-212942" y="1552025"/>
            <a:ext cx="11497712" cy="2789343"/>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chemeClr val="dk1"/>
              </a:buClr>
              <a:buSzPts val="4000"/>
              <a:buFont typeface="Arial"/>
              <a:buNone/>
            </a:pPr>
            <a:br>
              <a:rPr b="1" lang="en-US" sz="4000">
                <a:latin typeface="Arial"/>
                <a:ea typeface="Arial"/>
                <a:cs typeface="Arial"/>
                <a:sym typeface="Arial"/>
              </a:rPr>
            </a:br>
            <a:br>
              <a:rPr b="1" lang="en-US" sz="4000">
                <a:latin typeface="Arial"/>
                <a:ea typeface="Arial"/>
                <a:cs typeface="Arial"/>
                <a:sym typeface="Arial"/>
              </a:rPr>
            </a:br>
            <a:r>
              <a:rPr lang="en-US" sz="3200">
                <a:latin typeface="Arial"/>
                <a:ea typeface="Arial"/>
                <a:cs typeface="Arial"/>
                <a:sym typeface="Arial"/>
              </a:rPr>
              <a:t>Peran </a:t>
            </a:r>
            <a:r>
              <a:rPr i="1" lang="en-US" sz="3200">
                <a:latin typeface="Arial"/>
                <a:ea typeface="Arial"/>
                <a:cs typeface="Arial"/>
                <a:sym typeface="Arial"/>
              </a:rPr>
              <a:t>Leadership</a:t>
            </a:r>
            <a:r>
              <a:rPr lang="en-US" sz="3200">
                <a:latin typeface="Arial"/>
                <a:ea typeface="Arial"/>
                <a:cs typeface="Arial"/>
                <a:sym typeface="Arial"/>
              </a:rPr>
              <a:t> dalam Menghadapi Perkembangan Ilmu Pengetahuan dan Teknologi</a:t>
            </a:r>
            <a:br>
              <a:rPr b="1" lang="en-US" sz="3200">
                <a:latin typeface="Arial"/>
                <a:ea typeface="Arial"/>
                <a:cs typeface="Arial"/>
                <a:sym typeface="Arial"/>
              </a:rPr>
            </a:br>
            <a:endParaRPr b="1" sz="3200">
              <a:latin typeface="Arial"/>
              <a:ea typeface="Arial"/>
              <a:cs typeface="Arial"/>
              <a:sym typeface="Arial"/>
            </a:endParaRPr>
          </a:p>
        </p:txBody>
      </p:sp>
      <p:sp>
        <p:nvSpPr>
          <p:cNvPr id="304" name="Google Shape;304;p1"/>
          <p:cNvSpPr txBox="1"/>
          <p:nvPr>
            <p:ph idx="1" type="subTitle"/>
          </p:nvPr>
        </p:nvSpPr>
        <p:spPr>
          <a:xfrm>
            <a:off x="2140770" y="4054342"/>
            <a:ext cx="9144000" cy="1419357"/>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Clr>
                <a:schemeClr val="dk1"/>
              </a:buClr>
              <a:buSzPts val="2800"/>
              <a:buNone/>
            </a:pPr>
            <a:r>
              <a:rPr b="1" lang="en-US" sz="2800">
                <a:latin typeface="Calibri"/>
                <a:ea typeface="Calibri"/>
                <a:cs typeface="Calibri"/>
                <a:sym typeface="Calibri"/>
              </a:rPr>
              <a:t>Panut Mulyono </a:t>
            </a:r>
            <a:endParaRPr/>
          </a:p>
          <a:p>
            <a:pPr indent="0" lvl="0" marL="0" rtl="0" algn="r">
              <a:lnSpc>
                <a:spcPct val="100000"/>
              </a:lnSpc>
              <a:spcBef>
                <a:spcPts val="0"/>
              </a:spcBef>
              <a:spcAft>
                <a:spcPts val="0"/>
              </a:spcAft>
              <a:buClr>
                <a:schemeClr val="dk1"/>
              </a:buClr>
              <a:buSzPts val="2000"/>
              <a:buNone/>
            </a:pPr>
            <a:r>
              <a:rPr lang="en-US" sz="2000">
                <a:latin typeface="Calibri"/>
                <a:ea typeface="Calibri"/>
                <a:cs typeface="Calibri"/>
                <a:sym typeface="Calibri"/>
              </a:rPr>
              <a:t>Rektor UGM 2017</a:t>
            </a:r>
            <a:r>
              <a:rPr lang="en-US" sz="2000">
                <a:latin typeface="Quattrocento Sans"/>
                <a:ea typeface="Quattrocento Sans"/>
                <a:cs typeface="Quattrocento Sans"/>
                <a:sym typeface="Quattrocento Sans"/>
              </a:rPr>
              <a:t> – </a:t>
            </a:r>
            <a:r>
              <a:rPr lang="en-US" sz="2000">
                <a:latin typeface="Calibri"/>
                <a:ea typeface="Calibri"/>
                <a:cs typeface="Calibri"/>
                <a:sym typeface="Calibri"/>
              </a:rPr>
              <a:t>2022</a:t>
            </a:r>
            <a:endParaRPr/>
          </a:p>
          <a:p>
            <a:pPr indent="0" lvl="0" marL="0" rtl="0" algn="r">
              <a:lnSpc>
                <a:spcPct val="100000"/>
              </a:lnSpc>
              <a:spcBef>
                <a:spcPts val="0"/>
              </a:spcBef>
              <a:spcAft>
                <a:spcPts val="0"/>
              </a:spcAft>
              <a:buClr>
                <a:schemeClr val="dk1"/>
              </a:buClr>
              <a:buSzPts val="2000"/>
              <a:buNone/>
            </a:pPr>
            <a:r>
              <a:rPr lang="en-US" sz="2000">
                <a:latin typeface="Calibri"/>
                <a:ea typeface="Calibri"/>
                <a:cs typeface="Calibri"/>
                <a:sym typeface="Calibri"/>
              </a:rPr>
              <a:t>Ketua Forum Rektor Indonesia 2021</a:t>
            </a:r>
            <a:r>
              <a:rPr lang="en-US" sz="2000">
                <a:latin typeface="Quattrocento Sans"/>
                <a:ea typeface="Quattrocento Sans"/>
                <a:cs typeface="Quattrocento Sans"/>
                <a:sym typeface="Quattrocento Sans"/>
              </a:rPr>
              <a:t> – </a:t>
            </a:r>
            <a:r>
              <a:rPr lang="en-US" sz="2000">
                <a:latin typeface="Calibri"/>
                <a:ea typeface="Calibri"/>
                <a:cs typeface="Calibri"/>
                <a:sym typeface="Calibri"/>
              </a:rPr>
              <a:t>2022 </a:t>
            </a:r>
            <a:endParaRPr/>
          </a:p>
          <a:p>
            <a:pPr indent="0" lvl="0" marL="0" rtl="0" algn="r">
              <a:lnSpc>
                <a:spcPct val="100000"/>
              </a:lnSpc>
              <a:spcBef>
                <a:spcPts val="0"/>
              </a:spcBef>
              <a:spcAft>
                <a:spcPts val="0"/>
              </a:spcAft>
              <a:buClr>
                <a:schemeClr val="dk1"/>
              </a:buClr>
              <a:buSzPts val="2000"/>
              <a:buNone/>
            </a:pPr>
            <a:r>
              <a:rPr lang="en-US" sz="2000">
                <a:latin typeface="Calibri"/>
                <a:ea typeface="Calibri"/>
                <a:cs typeface="Calibri"/>
                <a:sym typeface="Calibri"/>
              </a:rPr>
              <a:t>Ketua Forum Perguruan Tinggi untuk Desa  2019 </a:t>
            </a:r>
            <a:r>
              <a:rPr lang="en-US" sz="2000">
                <a:latin typeface="Quattrocento Sans"/>
                <a:ea typeface="Quattrocento Sans"/>
                <a:cs typeface="Quattrocento Sans"/>
                <a:sym typeface="Quattrocento Sans"/>
              </a:rPr>
              <a:t>– </a:t>
            </a:r>
            <a:r>
              <a:rPr lang="en-US" sz="2000">
                <a:latin typeface="Calibri"/>
                <a:ea typeface="Calibri"/>
                <a:cs typeface="Calibri"/>
                <a:sym typeface="Calibri"/>
              </a:rPr>
              <a:t>2022</a:t>
            </a:r>
            <a:endParaRPr/>
          </a:p>
          <a:p>
            <a:pPr indent="0" lvl="0" marL="0" rtl="0" algn="r">
              <a:lnSpc>
                <a:spcPct val="100000"/>
              </a:lnSpc>
              <a:spcBef>
                <a:spcPts val="0"/>
              </a:spcBef>
              <a:spcAft>
                <a:spcPts val="0"/>
              </a:spcAft>
              <a:buClr>
                <a:schemeClr val="dk1"/>
              </a:buClr>
              <a:buSzPts val="2800"/>
              <a:buNone/>
            </a:pPr>
            <a:r>
              <a:t/>
            </a:r>
            <a:endParaRPr b="1" sz="2800">
              <a:latin typeface="Arial"/>
              <a:ea typeface="Arial"/>
              <a:cs typeface="Arial"/>
              <a:sym typeface="Arial"/>
            </a:endParaRPr>
          </a:p>
        </p:txBody>
      </p:sp>
      <p:sp>
        <p:nvSpPr>
          <p:cNvPr id="305" name="Google Shape;305;p1"/>
          <p:cNvSpPr txBox="1"/>
          <p:nvPr/>
        </p:nvSpPr>
        <p:spPr>
          <a:xfrm>
            <a:off x="2140770" y="5998380"/>
            <a:ext cx="9144000" cy="452524"/>
          </a:xfrm>
          <a:prstGeom prst="rect">
            <a:avLst/>
          </a:prstGeom>
          <a:noFill/>
          <a:ln>
            <a:noFill/>
          </a:ln>
        </p:spPr>
        <p:txBody>
          <a:bodyPr anchorCtr="0" anchor="t" bIns="45700" lIns="91425" spcFirstLastPara="1" rIns="91425" wrap="square" tIns="45700">
            <a:normAutofit/>
          </a:bodyPr>
          <a:lstStyle/>
          <a:p>
            <a:pPr indent="0" lvl="0" marL="0" marR="0" rtl="0" algn="r">
              <a:lnSpc>
                <a:spcPct val="90000"/>
              </a:lnSpc>
              <a:spcBef>
                <a:spcPts val="0"/>
              </a:spcBef>
              <a:spcAft>
                <a:spcPts val="0"/>
              </a:spcAft>
              <a:buClr>
                <a:schemeClr val="dk1"/>
              </a:buClr>
              <a:buSzPts val="1600"/>
              <a:buFont typeface="Arial"/>
              <a:buNone/>
            </a:pPr>
            <a:r>
              <a:rPr b="0" i="1" lang="en-US" sz="1600" u="none" cap="none" strike="noStrike">
                <a:solidFill>
                  <a:schemeClr val="dk1"/>
                </a:solidFill>
                <a:latin typeface="Courgette"/>
                <a:ea typeface="Courgette"/>
                <a:cs typeface="Courgette"/>
                <a:sym typeface="Courgette"/>
              </a:rPr>
              <a:t>Seminar Nasional Manajemen Pendidikan Tinggi, MMPT SPS UGM, 26 November 2022</a:t>
            </a:r>
            <a:endParaRPr b="0" i="1" sz="1600" u="none" cap="none" strike="noStrike">
              <a:solidFill>
                <a:schemeClr val="dk1"/>
              </a:solidFill>
              <a:latin typeface="Courgette"/>
              <a:ea typeface="Courgette"/>
              <a:cs typeface="Courgette"/>
              <a:sym typeface="Courgette"/>
            </a:endParaRPr>
          </a:p>
          <a:p>
            <a:pPr indent="0" lvl="0" marL="0" marR="0" rtl="0" algn="r">
              <a:lnSpc>
                <a:spcPct val="90000"/>
              </a:lnSpc>
              <a:spcBef>
                <a:spcPts val="1000"/>
              </a:spcBef>
              <a:spcAft>
                <a:spcPts val="0"/>
              </a:spcAft>
              <a:buClr>
                <a:schemeClr val="dk1"/>
              </a:buClr>
              <a:buSzPts val="2000"/>
              <a:buFont typeface="Arial"/>
              <a:buNone/>
            </a:pPr>
            <a:r>
              <a:t/>
            </a:r>
            <a:endParaRPr b="1" i="0" sz="20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
          <p:cNvSpPr txBox="1"/>
          <p:nvPr>
            <p:ph type="title"/>
          </p:nvPr>
        </p:nvSpPr>
        <p:spPr>
          <a:xfrm>
            <a:off x="726511" y="688903"/>
            <a:ext cx="9331889" cy="791571"/>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1E4E79"/>
              </a:buClr>
              <a:buSzPct val="100000"/>
              <a:buFont typeface="Arial"/>
              <a:buNone/>
            </a:pPr>
            <a:r>
              <a:rPr lang="en-US" sz="4000">
                <a:latin typeface="Arial"/>
                <a:ea typeface="Arial"/>
                <a:cs typeface="Arial"/>
                <a:sym typeface="Arial"/>
              </a:rPr>
              <a:t>SDA dan SDM sebagai Modal Pembangunan </a:t>
            </a:r>
            <a:endParaRPr sz="4000">
              <a:latin typeface="Arial"/>
              <a:ea typeface="Arial"/>
              <a:cs typeface="Arial"/>
              <a:sym typeface="Arial"/>
            </a:endParaRPr>
          </a:p>
        </p:txBody>
      </p:sp>
      <p:sp>
        <p:nvSpPr>
          <p:cNvPr id="312" name="Google Shape;312;p2"/>
          <p:cNvSpPr txBox="1"/>
          <p:nvPr/>
        </p:nvSpPr>
        <p:spPr>
          <a:xfrm>
            <a:off x="726512" y="1361521"/>
            <a:ext cx="5055262" cy="6462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3600" u="none" cap="none" strike="noStrike">
                <a:solidFill>
                  <a:schemeClr val="dk1"/>
                </a:solidFill>
                <a:latin typeface="Garamond"/>
                <a:ea typeface="Garamond"/>
                <a:cs typeface="Garamond"/>
                <a:sym typeface="Garamond"/>
              </a:rPr>
              <a:t>Sumber Daya Alam</a:t>
            </a:r>
            <a:endParaRPr sz="3600">
              <a:solidFill>
                <a:schemeClr val="dk1"/>
              </a:solidFill>
              <a:latin typeface="Calibri"/>
              <a:ea typeface="Calibri"/>
              <a:cs typeface="Calibri"/>
              <a:sym typeface="Calibri"/>
            </a:endParaRPr>
          </a:p>
        </p:txBody>
      </p:sp>
      <p:sp>
        <p:nvSpPr>
          <p:cNvPr id="313" name="Google Shape;313;p2"/>
          <p:cNvSpPr txBox="1"/>
          <p:nvPr/>
        </p:nvSpPr>
        <p:spPr>
          <a:xfrm>
            <a:off x="6616047" y="1361521"/>
            <a:ext cx="5288438" cy="107717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Garamond"/>
                <a:ea typeface="Garamond"/>
                <a:cs typeface="Garamond"/>
                <a:sym typeface="Garamond"/>
              </a:rPr>
              <a:t>Sumber Daya Manusia</a:t>
            </a:r>
            <a:endParaRPr b="1" sz="3600">
              <a:solidFill>
                <a:schemeClr val="dk1"/>
              </a:solidFill>
              <a:latin typeface="Garamond"/>
              <a:ea typeface="Garamond"/>
              <a:cs typeface="Garamond"/>
              <a:sym typeface="Garamond"/>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cxnSp>
        <p:nvCxnSpPr>
          <p:cNvPr id="314" name="Google Shape;314;p2"/>
          <p:cNvCxnSpPr/>
          <p:nvPr/>
        </p:nvCxnSpPr>
        <p:spPr>
          <a:xfrm>
            <a:off x="6311644" y="1480474"/>
            <a:ext cx="0" cy="4621834"/>
          </a:xfrm>
          <a:prstGeom prst="straightConnector1">
            <a:avLst/>
          </a:prstGeom>
          <a:noFill/>
          <a:ln cap="flat" cmpd="sng" w="73025">
            <a:solidFill>
              <a:srgbClr val="DF4D2C"/>
            </a:solidFill>
            <a:prstDash val="solid"/>
            <a:miter lim="800000"/>
            <a:headEnd len="sm" w="sm" type="none"/>
            <a:tailEnd len="sm" w="sm" type="none"/>
          </a:ln>
        </p:spPr>
      </p:cxnSp>
      <p:pic>
        <p:nvPicPr>
          <p:cNvPr id="315" name="Google Shape;315;p2"/>
          <p:cNvPicPr preferRelativeResize="0"/>
          <p:nvPr/>
        </p:nvPicPr>
        <p:blipFill rotWithShape="1">
          <a:blip r:embed="rId3">
            <a:alphaModFix/>
          </a:blip>
          <a:srcRect b="0" l="0" r="0" t="0"/>
          <a:stretch/>
        </p:blipFill>
        <p:spPr>
          <a:xfrm>
            <a:off x="841002" y="2132592"/>
            <a:ext cx="2581686" cy="1440160"/>
          </a:xfrm>
          <a:prstGeom prst="rect">
            <a:avLst/>
          </a:prstGeom>
          <a:noFill/>
          <a:ln>
            <a:noFill/>
          </a:ln>
        </p:spPr>
      </p:pic>
      <p:pic>
        <p:nvPicPr>
          <p:cNvPr id="316" name="Google Shape;316;p2"/>
          <p:cNvPicPr preferRelativeResize="0"/>
          <p:nvPr/>
        </p:nvPicPr>
        <p:blipFill rotWithShape="1">
          <a:blip r:embed="rId4">
            <a:alphaModFix/>
          </a:blip>
          <a:srcRect b="0" l="0" r="0" t="0"/>
          <a:stretch/>
        </p:blipFill>
        <p:spPr>
          <a:xfrm>
            <a:off x="841002" y="4003514"/>
            <a:ext cx="2581687" cy="1647206"/>
          </a:xfrm>
          <a:prstGeom prst="rect">
            <a:avLst/>
          </a:prstGeom>
          <a:noFill/>
          <a:ln>
            <a:noFill/>
          </a:ln>
        </p:spPr>
      </p:pic>
      <p:sp>
        <p:nvSpPr>
          <p:cNvPr id="317" name="Google Shape;317;p2"/>
          <p:cNvSpPr txBox="1"/>
          <p:nvPr/>
        </p:nvSpPr>
        <p:spPr>
          <a:xfrm>
            <a:off x="1054970" y="3522325"/>
            <a:ext cx="16764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Emas/Mineral</a:t>
            </a:r>
            <a:endParaRPr/>
          </a:p>
        </p:txBody>
      </p:sp>
      <p:sp>
        <p:nvSpPr>
          <p:cNvPr id="318" name="Google Shape;318;p2"/>
          <p:cNvSpPr txBox="1"/>
          <p:nvPr/>
        </p:nvSpPr>
        <p:spPr>
          <a:xfrm>
            <a:off x="1054970" y="5650722"/>
            <a:ext cx="16764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Flora</a:t>
            </a:r>
            <a:endParaRPr/>
          </a:p>
        </p:txBody>
      </p:sp>
      <p:pic>
        <p:nvPicPr>
          <p:cNvPr id="319" name="Google Shape;319;p2"/>
          <p:cNvPicPr preferRelativeResize="0"/>
          <p:nvPr/>
        </p:nvPicPr>
        <p:blipFill rotWithShape="1">
          <a:blip r:embed="rId5">
            <a:alphaModFix/>
          </a:blip>
          <a:srcRect b="0" l="0" r="0" t="0"/>
          <a:stretch/>
        </p:blipFill>
        <p:spPr>
          <a:xfrm>
            <a:off x="3489270" y="2132590"/>
            <a:ext cx="2503816" cy="1440161"/>
          </a:xfrm>
          <a:prstGeom prst="rect">
            <a:avLst/>
          </a:prstGeom>
          <a:noFill/>
          <a:ln>
            <a:noFill/>
          </a:ln>
        </p:spPr>
      </p:pic>
      <p:sp>
        <p:nvSpPr>
          <p:cNvPr id="320" name="Google Shape;320;p2"/>
          <p:cNvSpPr txBox="1"/>
          <p:nvPr/>
        </p:nvSpPr>
        <p:spPr>
          <a:xfrm>
            <a:off x="3778138" y="3531325"/>
            <a:ext cx="16764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Batu Bara</a:t>
            </a:r>
            <a:endParaRPr/>
          </a:p>
        </p:txBody>
      </p:sp>
      <p:pic>
        <p:nvPicPr>
          <p:cNvPr descr="See the source image" id="321" name="Google Shape;321;p2"/>
          <p:cNvPicPr preferRelativeResize="0"/>
          <p:nvPr/>
        </p:nvPicPr>
        <p:blipFill rotWithShape="1">
          <a:blip r:embed="rId6">
            <a:alphaModFix/>
          </a:blip>
          <a:srcRect b="0" l="0" r="0" t="0"/>
          <a:stretch/>
        </p:blipFill>
        <p:spPr>
          <a:xfrm>
            <a:off x="3513491" y="4038890"/>
            <a:ext cx="2503816" cy="1611832"/>
          </a:xfrm>
          <a:prstGeom prst="rect">
            <a:avLst/>
          </a:prstGeom>
          <a:noFill/>
          <a:ln>
            <a:noFill/>
          </a:ln>
        </p:spPr>
      </p:pic>
      <p:sp>
        <p:nvSpPr>
          <p:cNvPr id="322" name="Google Shape;322;p2"/>
          <p:cNvSpPr txBox="1"/>
          <p:nvPr/>
        </p:nvSpPr>
        <p:spPr>
          <a:xfrm>
            <a:off x="3835508" y="5650720"/>
            <a:ext cx="16764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chemeClr val="dk1"/>
                </a:solidFill>
                <a:latin typeface="Garamond"/>
                <a:ea typeface="Garamond"/>
                <a:cs typeface="Garamond"/>
                <a:sym typeface="Garamond"/>
              </a:rPr>
              <a:t>Kelapa Sawit</a:t>
            </a:r>
            <a:endParaRPr b="1" sz="1800">
              <a:solidFill>
                <a:schemeClr val="dk1"/>
              </a:solidFill>
              <a:latin typeface="Garamond"/>
              <a:ea typeface="Garamond"/>
              <a:cs typeface="Garamond"/>
              <a:sym typeface="Garamond"/>
            </a:endParaRPr>
          </a:p>
        </p:txBody>
      </p:sp>
      <p:pic>
        <p:nvPicPr>
          <p:cNvPr id="323" name="Google Shape;323;p2"/>
          <p:cNvPicPr preferRelativeResize="0"/>
          <p:nvPr/>
        </p:nvPicPr>
        <p:blipFill rotWithShape="1">
          <a:blip r:embed="rId7">
            <a:alphaModFix/>
          </a:blip>
          <a:srcRect b="0" l="0" r="0" t="0"/>
          <a:stretch/>
        </p:blipFill>
        <p:spPr>
          <a:xfrm>
            <a:off x="9112072" y="4619122"/>
            <a:ext cx="2158935" cy="1483186"/>
          </a:xfrm>
          <a:prstGeom prst="rect">
            <a:avLst/>
          </a:prstGeom>
          <a:noFill/>
          <a:ln>
            <a:noFill/>
          </a:ln>
        </p:spPr>
      </p:pic>
      <p:pic>
        <p:nvPicPr>
          <p:cNvPr id="324" name="Google Shape;324;p2"/>
          <p:cNvPicPr preferRelativeResize="0"/>
          <p:nvPr/>
        </p:nvPicPr>
        <p:blipFill rotWithShape="1">
          <a:blip r:embed="rId8">
            <a:alphaModFix/>
          </a:blip>
          <a:srcRect b="0" l="0" r="0" t="0"/>
          <a:stretch/>
        </p:blipFill>
        <p:spPr>
          <a:xfrm>
            <a:off x="6680094" y="4667777"/>
            <a:ext cx="2316962" cy="1434531"/>
          </a:xfrm>
          <a:prstGeom prst="rect">
            <a:avLst/>
          </a:prstGeom>
          <a:noFill/>
          <a:ln>
            <a:noFill/>
          </a:ln>
        </p:spPr>
      </p:pic>
      <p:sp>
        <p:nvSpPr>
          <p:cNvPr id="325" name="Google Shape;325;p2"/>
          <p:cNvSpPr txBox="1"/>
          <p:nvPr/>
        </p:nvSpPr>
        <p:spPr>
          <a:xfrm>
            <a:off x="9164158" y="5615345"/>
            <a:ext cx="205476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800"/>
              <a:buFont typeface="Calibri"/>
              <a:buNone/>
            </a:pPr>
            <a:r>
              <a:rPr b="0" i="0" lang="en-US" sz="1800" u="none" cap="none" strike="noStrike">
                <a:solidFill>
                  <a:srgbClr val="FFFFFF"/>
                </a:solidFill>
                <a:latin typeface="Calibri"/>
                <a:ea typeface="Calibri"/>
                <a:cs typeface="Calibri"/>
                <a:sym typeface="Calibri"/>
              </a:rPr>
              <a:t>artificial intelligence</a:t>
            </a:r>
            <a:endParaRPr/>
          </a:p>
        </p:txBody>
      </p:sp>
      <p:pic>
        <p:nvPicPr>
          <p:cNvPr id="326" name="Google Shape;326;p2"/>
          <p:cNvPicPr preferRelativeResize="0"/>
          <p:nvPr/>
        </p:nvPicPr>
        <p:blipFill rotWithShape="1">
          <a:blip r:embed="rId9">
            <a:alphaModFix/>
          </a:blip>
          <a:srcRect b="0" l="0" r="0" t="0"/>
          <a:stretch/>
        </p:blipFill>
        <p:spPr>
          <a:xfrm>
            <a:off x="9740292" y="755692"/>
            <a:ext cx="1312124" cy="715889"/>
          </a:xfrm>
          <a:prstGeom prst="rect">
            <a:avLst/>
          </a:prstGeom>
          <a:noFill/>
          <a:ln>
            <a:noFill/>
          </a:ln>
        </p:spPr>
      </p:pic>
      <p:pic>
        <p:nvPicPr>
          <p:cNvPr descr="See the source image" id="327" name="Google Shape;327;p2"/>
          <p:cNvPicPr preferRelativeResize="0"/>
          <p:nvPr/>
        </p:nvPicPr>
        <p:blipFill rotWithShape="1">
          <a:blip r:embed="rId10">
            <a:alphaModFix/>
          </a:blip>
          <a:srcRect b="0" l="0" r="0" t="0"/>
          <a:stretch/>
        </p:blipFill>
        <p:spPr>
          <a:xfrm>
            <a:off x="6731066" y="2035012"/>
            <a:ext cx="2265992" cy="1240692"/>
          </a:xfrm>
          <a:prstGeom prst="rect">
            <a:avLst/>
          </a:prstGeom>
          <a:noFill/>
          <a:ln>
            <a:noFill/>
          </a:ln>
        </p:spPr>
      </p:pic>
      <p:pic>
        <p:nvPicPr>
          <p:cNvPr descr="See the source image" id="328" name="Google Shape;328;p2"/>
          <p:cNvPicPr preferRelativeResize="0"/>
          <p:nvPr/>
        </p:nvPicPr>
        <p:blipFill rotWithShape="1">
          <a:blip r:embed="rId11">
            <a:alphaModFix/>
          </a:blip>
          <a:srcRect b="0" l="0" r="0" t="0"/>
          <a:stretch/>
        </p:blipFill>
        <p:spPr>
          <a:xfrm>
            <a:off x="9112077" y="2035012"/>
            <a:ext cx="2158935" cy="1240692"/>
          </a:xfrm>
          <a:prstGeom prst="rect">
            <a:avLst/>
          </a:prstGeom>
          <a:noFill/>
          <a:ln>
            <a:noFill/>
          </a:ln>
        </p:spPr>
      </p:pic>
      <p:pic>
        <p:nvPicPr>
          <p:cNvPr id="329" name="Google Shape;329;p2"/>
          <p:cNvPicPr preferRelativeResize="0"/>
          <p:nvPr/>
        </p:nvPicPr>
        <p:blipFill rotWithShape="1">
          <a:blip r:embed="rId12">
            <a:alphaModFix/>
          </a:blip>
          <a:srcRect b="0" l="0" r="0" t="0"/>
          <a:stretch/>
        </p:blipFill>
        <p:spPr>
          <a:xfrm>
            <a:off x="6731066" y="3351395"/>
            <a:ext cx="2265990" cy="1240691"/>
          </a:xfrm>
          <a:prstGeom prst="rect">
            <a:avLst/>
          </a:prstGeom>
          <a:noFill/>
          <a:ln>
            <a:noFill/>
          </a:ln>
        </p:spPr>
      </p:pic>
      <p:pic>
        <p:nvPicPr>
          <p:cNvPr id="330" name="Google Shape;330;p2"/>
          <p:cNvPicPr preferRelativeResize="0"/>
          <p:nvPr/>
        </p:nvPicPr>
        <p:blipFill rotWithShape="1">
          <a:blip r:embed="rId13">
            <a:alphaModFix/>
          </a:blip>
          <a:srcRect b="0" l="0" r="0" t="0"/>
          <a:stretch/>
        </p:blipFill>
        <p:spPr>
          <a:xfrm>
            <a:off x="9112077" y="3358413"/>
            <a:ext cx="2158935" cy="124069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
          <p:cNvSpPr txBox="1"/>
          <p:nvPr/>
        </p:nvSpPr>
        <p:spPr>
          <a:xfrm>
            <a:off x="813414" y="603466"/>
            <a:ext cx="9629997" cy="791571"/>
          </a:xfrm>
          <a:prstGeom prst="rect">
            <a:avLst/>
          </a:prstGeom>
          <a:noFill/>
          <a:ln>
            <a:noFill/>
          </a:ln>
        </p:spPr>
        <p:txBody>
          <a:bodyPr anchorCtr="0" anchor="t" bIns="45700" lIns="91425" spcFirstLastPara="1" rIns="91425" wrap="square" tIns="45700">
            <a:normAutofit fontScale="97500"/>
          </a:bodyPr>
          <a:lstStyle/>
          <a:p>
            <a:pPr indent="0" lvl="0" marL="0" marR="0" rtl="0" algn="ctr">
              <a:lnSpc>
                <a:spcPct val="90000"/>
              </a:lnSpc>
              <a:spcBef>
                <a:spcPts val="0"/>
              </a:spcBef>
              <a:spcAft>
                <a:spcPts val="0"/>
              </a:spcAft>
              <a:buClr>
                <a:srgbClr val="1E4E79"/>
              </a:buClr>
              <a:buSzPct val="100000"/>
              <a:buFont typeface="Quattrocento Sans"/>
              <a:buNone/>
            </a:pPr>
            <a:r>
              <a:t/>
            </a:r>
            <a:endParaRPr b="1" i="0" sz="3200" u="none" cap="none" strike="noStrike">
              <a:solidFill>
                <a:srgbClr val="000000"/>
              </a:solidFill>
              <a:latin typeface="Quattrocento Sans"/>
              <a:ea typeface="Quattrocento Sans"/>
              <a:cs typeface="Quattrocento Sans"/>
              <a:sym typeface="Quattrocento Sans"/>
            </a:endParaRPr>
          </a:p>
        </p:txBody>
      </p:sp>
      <p:sp>
        <p:nvSpPr>
          <p:cNvPr id="337" name="Google Shape;337;p3"/>
          <p:cNvSpPr txBox="1"/>
          <p:nvPr/>
        </p:nvSpPr>
        <p:spPr>
          <a:xfrm>
            <a:off x="813414" y="542632"/>
            <a:ext cx="9027948"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Courgette"/>
              <a:buNone/>
            </a:pPr>
            <a:r>
              <a:rPr b="0" i="0" lang="en-US" sz="3600" u="none" cap="none" strike="noStrike">
                <a:solidFill>
                  <a:srgbClr val="000000"/>
                </a:solidFill>
                <a:latin typeface="Courgette"/>
                <a:ea typeface="Courgette"/>
                <a:cs typeface="Courgette"/>
                <a:sym typeface="Courgette"/>
              </a:rPr>
              <a:t>SDM Hebat Dihasilkan dari Pendidikan yang Bermutu</a:t>
            </a:r>
            <a:endParaRPr b="0" i="0" sz="3600" u="none" cap="none" strike="noStrike">
              <a:solidFill>
                <a:srgbClr val="000000"/>
              </a:solidFill>
              <a:latin typeface="Courgette"/>
              <a:ea typeface="Courgette"/>
              <a:cs typeface="Courgette"/>
              <a:sym typeface="Courgette"/>
            </a:endParaRPr>
          </a:p>
        </p:txBody>
      </p:sp>
      <p:pic>
        <p:nvPicPr>
          <p:cNvPr id="338" name="Google Shape;338;p3"/>
          <p:cNvPicPr preferRelativeResize="0"/>
          <p:nvPr/>
        </p:nvPicPr>
        <p:blipFill rotWithShape="1">
          <a:blip r:embed="rId3">
            <a:alphaModFix/>
          </a:blip>
          <a:srcRect b="0" l="0" r="0" t="0"/>
          <a:stretch/>
        </p:blipFill>
        <p:spPr>
          <a:xfrm>
            <a:off x="918411" y="1096480"/>
            <a:ext cx="4673532" cy="2311400"/>
          </a:xfrm>
          <a:prstGeom prst="rect">
            <a:avLst/>
          </a:prstGeom>
          <a:noFill/>
          <a:ln>
            <a:noFill/>
          </a:ln>
        </p:spPr>
      </p:pic>
      <p:pic>
        <p:nvPicPr>
          <p:cNvPr id="339" name="Google Shape;339;p3"/>
          <p:cNvPicPr preferRelativeResize="0"/>
          <p:nvPr/>
        </p:nvPicPr>
        <p:blipFill rotWithShape="1">
          <a:blip r:embed="rId4">
            <a:alphaModFix/>
          </a:blip>
          <a:srcRect b="0" l="0" r="0" t="0"/>
          <a:stretch/>
        </p:blipFill>
        <p:spPr>
          <a:xfrm>
            <a:off x="918411" y="3560280"/>
            <a:ext cx="4673532" cy="2715974"/>
          </a:xfrm>
          <a:prstGeom prst="rect">
            <a:avLst/>
          </a:prstGeom>
          <a:noFill/>
          <a:ln>
            <a:noFill/>
          </a:ln>
        </p:spPr>
      </p:pic>
      <p:pic>
        <p:nvPicPr>
          <p:cNvPr id="340" name="Google Shape;340;p3"/>
          <p:cNvPicPr preferRelativeResize="0"/>
          <p:nvPr/>
        </p:nvPicPr>
        <p:blipFill rotWithShape="1">
          <a:blip r:embed="rId5">
            <a:alphaModFix/>
          </a:blip>
          <a:srcRect b="0" l="0" r="0" t="0"/>
          <a:stretch/>
        </p:blipFill>
        <p:spPr>
          <a:xfrm>
            <a:off x="5807581" y="1179611"/>
            <a:ext cx="5529246" cy="2355144"/>
          </a:xfrm>
          <a:prstGeom prst="rect">
            <a:avLst/>
          </a:prstGeom>
          <a:noFill/>
          <a:ln>
            <a:noFill/>
          </a:ln>
        </p:spPr>
      </p:pic>
      <p:sp>
        <p:nvSpPr>
          <p:cNvPr id="341" name="Google Shape;341;p3"/>
          <p:cNvSpPr txBox="1"/>
          <p:nvPr/>
        </p:nvSpPr>
        <p:spPr>
          <a:xfrm>
            <a:off x="5782190" y="3604842"/>
            <a:ext cx="5627337"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Garamond"/>
              <a:buNone/>
            </a:pPr>
            <a:r>
              <a:rPr b="0" i="0" lang="en-US" sz="2000" u="none" cap="none" strike="noStrike">
                <a:solidFill>
                  <a:srgbClr val="000000"/>
                </a:solidFill>
                <a:latin typeface="Garamond"/>
                <a:ea typeface="Garamond"/>
                <a:cs typeface="Garamond"/>
                <a:sym typeface="Garamond"/>
              </a:rPr>
              <a:t>Tahun 1945, Negara Jepang hancur dibom atom oleh sekutu. Rakyat Jepang banyak yang mati bergelimpangan, sisanya sekarat karena terkena radiasi bom atom. Pembantu kaisar dan menteripun kemudian melaporkan jumlah korban.</a:t>
            </a:r>
            <a:endParaRPr/>
          </a:p>
          <a:p>
            <a:pPr indent="0" lvl="0" marL="0" marR="0" rtl="0" algn="l">
              <a:lnSpc>
                <a:spcPct val="100000"/>
              </a:lnSpc>
              <a:spcBef>
                <a:spcPts val="0"/>
              </a:spcBef>
              <a:spcAft>
                <a:spcPts val="0"/>
              </a:spcAft>
              <a:buClr>
                <a:srgbClr val="000000"/>
              </a:buClr>
              <a:buSzPts val="2000"/>
              <a:buFont typeface="Garamond"/>
              <a:buNone/>
            </a:pPr>
            <a:r>
              <a:rPr b="0" i="0" lang="en-US" sz="2000" u="none" cap="none" strike="noStrike">
                <a:solidFill>
                  <a:srgbClr val="000000"/>
                </a:solidFill>
                <a:latin typeface="Garamond"/>
                <a:ea typeface="Garamond"/>
                <a:cs typeface="Garamond"/>
                <a:sym typeface="Garamond"/>
              </a:rPr>
              <a:t>Menanggapi laporan anak buahnya, Kaisar Jepang Hirohito berkata, “</a:t>
            </a:r>
            <a:r>
              <a:rPr b="1" i="0" lang="en-US" sz="2000" u="none" cap="none" strike="noStrike">
                <a:solidFill>
                  <a:srgbClr val="000000"/>
                </a:solidFill>
                <a:latin typeface="Garamond"/>
                <a:ea typeface="Garamond"/>
                <a:cs typeface="Garamond"/>
                <a:sym typeface="Garamond"/>
              </a:rPr>
              <a:t>berapa guru yang masih tersisa?”</a:t>
            </a:r>
            <a:endParaRPr b="0" i="0" sz="2000" u="none" cap="none" strike="noStrike">
              <a:solidFill>
                <a:srgbClr val="000000"/>
              </a:solidFill>
              <a:latin typeface="Garamond"/>
              <a:ea typeface="Garamond"/>
              <a:cs typeface="Garamond"/>
              <a:sym typeface="Garamon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
          <p:cNvSpPr txBox="1"/>
          <p:nvPr>
            <p:ph idx="1" type="body"/>
          </p:nvPr>
        </p:nvSpPr>
        <p:spPr>
          <a:xfrm>
            <a:off x="751562" y="1190657"/>
            <a:ext cx="10947748" cy="483062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sz="2400"/>
              <a:t>国を滅ぼすのに武器はいらない 教育をダメにすれば、その国は滅ぶ </a:t>
            </a:r>
            <a:endParaRPr/>
          </a:p>
          <a:p>
            <a:pPr indent="0" lvl="0" marL="0" rtl="0" algn="l">
              <a:lnSpc>
                <a:spcPct val="90000"/>
              </a:lnSpc>
              <a:spcBef>
                <a:spcPts val="0"/>
              </a:spcBef>
              <a:spcAft>
                <a:spcPts val="0"/>
              </a:spcAft>
              <a:buClr>
                <a:srgbClr val="FF0000"/>
              </a:buClr>
              <a:buSzPts val="2400"/>
              <a:buNone/>
            </a:pPr>
            <a:r>
              <a:rPr lang="en-US" sz="2400">
                <a:solidFill>
                  <a:srgbClr val="FF0000"/>
                </a:solidFill>
                <a:latin typeface="Garamond"/>
                <a:ea typeface="Garamond"/>
                <a:cs typeface="Garamond"/>
                <a:sym typeface="Garamond"/>
              </a:rPr>
              <a:t>Destroying any nation does not require the use of bombs. It only requires lowering the quality of education. </a:t>
            </a:r>
            <a:endParaRPr/>
          </a:p>
          <a:p>
            <a:pPr indent="0" lvl="0" marL="0" rtl="0" algn="l">
              <a:lnSpc>
                <a:spcPct val="90000"/>
              </a:lnSpc>
              <a:spcBef>
                <a:spcPts val="0"/>
              </a:spcBef>
              <a:spcAft>
                <a:spcPts val="0"/>
              </a:spcAft>
              <a:buClr>
                <a:schemeClr val="dk1"/>
              </a:buClr>
              <a:buSzPts val="2400"/>
              <a:buNone/>
            </a:pPr>
            <a:r>
              <a:t/>
            </a:r>
            <a:endParaRPr sz="2400"/>
          </a:p>
          <a:p>
            <a:pPr indent="0" lvl="0" marL="0" rtl="0" algn="l">
              <a:lnSpc>
                <a:spcPct val="90000"/>
              </a:lnSpc>
              <a:spcBef>
                <a:spcPts val="0"/>
              </a:spcBef>
              <a:spcAft>
                <a:spcPts val="0"/>
              </a:spcAft>
              <a:buClr>
                <a:schemeClr val="dk1"/>
              </a:buClr>
              <a:buSzPts val="2400"/>
              <a:buNone/>
            </a:pPr>
            <a:r>
              <a:rPr lang="en-US" sz="2400"/>
              <a:t>教育の崩壊は、国の崩壊につながる </a:t>
            </a:r>
            <a:endParaRPr/>
          </a:p>
          <a:p>
            <a:pPr indent="0" lvl="0" marL="0" rtl="0" algn="l">
              <a:lnSpc>
                <a:spcPct val="90000"/>
              </a:lnSpc>
              <a:spcBef>
                <a:spcPts val="0"/>
              </a:spcBef>
              <a:spcAft>
                <a:spcPts val="0"/>
              </a:spcAft>
              <a:buClr>
                <a:srgbClr val="0000FF"/>
              </a:buClr>
              <a:buSzPts val="2400"/>
              <a:buNone/>
            </a:pPr>
            <a:r>
              <a:rPr lang="en-US" sz="2400">
                <a:solidFill>
                  <a:srgbClr val="0000FF"/>
                </a:solidFill>
                <a:latin typeface="Garamond"/>
                <a:ea typeface="Garamond"/>
                <a:cs typeface="Garamond"/>
                <a:sym typeface="Garamond"/>
              </a:rPr>
              <a:t>The collapse of education is the collapse of the nation. </a:t>
            </a:r>
            <a:endParaRPr/>
          </a:p>
          <a:p>
            <a:pPr indent="0" lvl="0" marL="0" rtl="0" algn="l">
              <a:lnSpc>
                <a:spcPct val="90000"/>
              </a:lnSpc>
              <a:spcBef>
                <a:spcPts val="0"/>
              </a:spcBef>
              <a:spcAft>
                <a:spcPts val="0"/>
              </a:spcAft>
              <a:buClr>
                <a:schemeClr val="dk1"/>
              </a:buClr>
              <a:buSzPts val="2400"/>
              <a:buNone/>
            </a:pPr>
            <a:r>
              <a:t/>
            </a:r>
            <a:endParaRPr sz="2400"/>
          </a:p>
          <a:p>
            <a:pPr indent="0" lvl="0" marL="0" rtl="0" algn="l">
              <a:lnSpc>
                <a:spcPct val="90000"/>
              </a:lnSpc>
              <a:spcBef>
                <a:spcPts val="0"/>
              </a:spcBef>
              <a:spcAft>
                <a:spcPts val="0"/>
              </a:spcAft>
              <a:buClr>
                <a:schemeClr val="dk1"/>
              </a:buClr>
              <a:buSzPts val="2400"/>
              <a:buNone/>
            </a:pPr>
            <a:r>
              <a:rPr lang="en-US" sz="2400"/>
              <a:t>世界を変えることのできる最も有効な手段は、教育である ネルソン マンデラ</a:t>
            </a:r>
            <a:br>
              <a:rPr lang="en-US" sz="2400"/>
            </a:br>
            <a:r>
              <a:rPr lang="en-US" sz="2400"/>
              <a:t>“</a:t>
            </a:r>
            <a:r>
              <a:rPr lang="en-US" sz="2400">
                <a:solidFill>
                  <a:srgbClr val="548135"/>
                </a:solidFill>
                <a:latin typeface="Garamond"/>
                <a:ea typeface="Garamond"/>
                <a:cs typeface="Garamond"/>
                <a:sym typeface="Garamond"/>
              </a:rPr>
              <a:t>Education is the most powerful weapon which you can use to change the world” (Nelson Mandela). </a:t>
            </a:r>
            <a:endParaRPr/>
          </a:p>
          <a:p>
            <a:pPr indent="0" lvl="0" marL="0" rtl="0" algn="l">
              <a:lnSpc>
                <a:spcPct val="90000"/>
              </a:lnSpc>
              <a:spcBef>
                <a:spcPts val="0"/>
              </a:spcBef>
              <a:spcAft>
                <a:spcPts val="0"/>
              </a:spcAft>
              <a:buClr>
                <a:schemeClr val="dk1"/>
              </a:buClr>
              <a:buSzPts val="2400"/>
              <a:buNone/>
            </a:pPr>
            <a:r>
              <a:t/>
            </a:r>
            <a:endParaRPr sz="2400">
              <a:solidFill>
                <a:srgbClr val="548135"/>
              </a:solidFill>
              <a:latin typeface="Garamond"/>
              <a:ea typeface="Garamond"/>
              <a:cs typeface="Garamond"/>
              <a:sym typeface="Garamond"/>
            </a:endParaRPr>
          </a:p>
          <a:p>
            <a:pPr indent="0" lvl="0" marL="0" rtl="0" algn="l">
              <a:lnSpc>
                <a:spcPct val="90000"/>
              </a:lnSpc>
              <a:spcBef>
                <a:spcPts val="0"/>
              </a:spcBef>
              <a:spcAft>
                <a:spcPts val="0"/>
              </a:spcAft>
              <a:buClr>
                <a:srgbClr val="2F5496"/>
              </a:buClr>
              <a:buSzPts val="2800"/>
              <a:buNone/>
            </a:pPr>
            <a:r>
              <a:rPr b="1" lang="en-US">
                <a:solidFill>
                  <a:srgbClr val="2F5496"/>
                </a:solidFill>
                <a:latin typeface="Garamond"/>
                <a:ea typeface="Garamond"/>
                <a:cs typeface="Garamond"/>
                <a:sym typeface="Garamond"/>
              </a:rPr>
              <a:t>Berdasarkan pengalaman lintas negara, kualitas pendidikan merupakan paspor menuju kejayaan </a:t>
            </a:r>
            <a:r>
              <a:rPr lang="en-US" sz="2400">
                <a:solidFill>
                  <a:srgbClr val="2F5496"/>
                </a:solidFill>
                <a:latin typeface="Garamond"/>
                <a:ea typeface="Garamond"/>
                <a:cs typeface="Garamond"/>
                <a:sym typeface="Garamond"/>
              </a:rPr>
              <a:t>(Yudi Latif, Kompas 18/8/2022) </a:t>
            </a:r>
            <a:endParaRPr/>
          </a:p>
          <a:p>
            <a:pPr indent="0" lvl="0" marL="0" rtl="0" algn="l">
              <a:lnSpc>
                <a:spcPct val="90000"/>
              </a:lnSpc>
              <a:spcBef>
                <a:spcPts val="0"/>
              </a:spcBef>
              <a:spcAft>
                <a:spcPts val="0"/>
              </a:spcAft>
              <a:buClr>
                <a:schemeClr val="dk1"/>
              </a:buClr>
              <a:buSzPts val="2400"/>
              <a:buNone/>
            </a:pPr>
            <a:r>
              <a:t/>
            </a:r>
            <a:endParaRPr sz="2400">
              <a:solidFill>
                <a:srgbClr val="548135"/>
              </a:solidFill>
              <a:latin typeface="Garamond"/>
              <a:ea typeface="Garamond"/>
              <a:cs typeface="Garamond"/>
              <a:sym typeface="Garamond"/>
            </a:endParaRPr>
          </a:p>
          <a:p>
            <a:pPr indent="0" lvl="0" marL="0" rtl="0" algn="l">
              <a:lnSpc>
                <a:spcPct val="90000"/>
              </a:lnSpc>
              <a:spcBef>
                <a:spcPts val="0"/>
              </a:spcBef>
              <a:spcAft>
                <a:spcPts val="0"/>
              </a:spcAft>
              <a:buClr>
                <a:schemeClr val="dk1"/>
              </a:buClr>
              <a:buSzPts val="2400"/>
              <a:buNone/>
            </a:pPr>
            <a:r>
              <a:t/>
            </a:r>
            <a:endParaRPr sz="2400">
              <a:solidFill>
                <a:srgbClr val="548135"/>
              </a:solidFill>
              <a:latin typeface="Garamond"/>
              <a:ea typeface="Garamond"/>
              <a:cs typeface="Garamond"/>
              <a:sym typeface="Garamond"/>
            </a:endParaRPr>
          </a:p>
          <a:p>
            <a:pPr indent="0" lvl="0" marL="0" rtl="0" algn="l">
              <a:lnSpc>
                <a:spcPct val="90000"/>
              </a:lnSpc>
              <a:spcBef>
                <a:spcPts val="1000"/>
              </a:spcBef>
              <a:spcAft>
                <a:spcPts val="0"/>
              </a:spcAft>
              <a:buClr>
                <a:schemeClr val="dk1"/>
              </a:buClr>
              <a:buSzPts val="2400"/>
              <a:buNone/>
            </a:pPr>
            <a:r>
              <a:t/>
            </a:r>
            <a:endParaRPr sz="2400">
              <a:solidFill>
                <a:srgbClr val="548135"/>
              </a:solidFill>
              <a:latin typeface="Garamond"/>
              <a:ea typeface="Garamond"/>
              <a:cs typeface="Garamond"/>
              <a:sym typeface="Garamond"/>
            </a:endParaRPr>
          </a:p>
          <a:p>
            <a:pPr indent="0" lvl="0" marL="0" rtl="0" algn="l">
              <a:lnSpc>
                <a:spcPct val="90000"/>
              </a:lnSpc>
              <a:spcBef>
                <a:spcPts val="1000"/>
              </a:spcBef>
              <a:spcAft>
                <a:spcPts val="0"/>
              </a:spcAft>
              <a:buClr>
                <a:schemeClr val="dk1"/>
              </a:buClr>
              <a:buSzPts val="2400"/>
              <a:buNone/>
            </a:pPr>
            <a:r>
              <a:t/>
            </a:r>
            <a:endParaRPr sz="2400">
              <a:solidFill>
                <a:srgbClr val="548135"/>
              </a:solidFill>
              <a:latin typeface="Garamond"/>
              <a:ea typeface="Garamond"/>
              <a:cs typeface="Garamond"/>
              <a:sym typeface="Garamond"/>
            </a:endParaRPr>
          </a:p>
          <a:p>
            <a:pPr indent="0" lvl="0" marL="0" rtl="0" algn="l">
              <a:lnSpc>
                <a:spcPct val="90000"/>
              </a:lnSpc>
              <a:spcBef>
                <a:spcPts val="1000"/>
              </a:spcBef>
              <a:spcAft>
                <a:spcPts val="0"/>
              </a:spcAft>
              <a:buClr>
                <a:schemeClr val="dk1"/>
              </a:buClr>
              <a:buSzPts val="2600"/>
              <a:buNone/>
            </a:pPr>
            <a:r>
              <a:t/>
            </a:r>
            <a:endParaRPr sz="2600">
              <a:solidFill>
                <a:srgbClr val="548135"/>
              </a:solidFill>
              <a:latin typeface="Garamond"/>
              <a:ea typeface="Garamond"/>
              <a:cs typeface="Garamond"/>
              <a:sym typeface="Garamond"/>
            </a:endParaRPr>
          </a:p>
          <a:p>
            <a:pPr indent="0" lvl="0" marL="0" rtl="0" algn="l">
              <a:lnSpc>
                <a:spcPct val="90000"/>
              </a:lnSpc>
              <a:spcBef>
                <a:spcPts val="1000"/>
              </a:spcBef>
              <a:spcAft>
                <a:spcPts val="0"/>
              </a:spcAft>
              <a:buClr>
                <a:schemeClr val="dk1"/>
              </a:buClr>
              <a:buSzPts val="2600"/>
              <a:buNone/>
            </a:pPr>
            <a:r>
              <a:t/>
            </a:r>
            <a:endParaRPr sz="2600">
              <a:solidFill>
                <a:srgbClr val="548135"/>
              </a:solidFill>
              <a:latin typeface="Garamond"/>
              <a:ea typeface="Garamond"/>
              <a:cs typeface="Garamond"/>
              <a:sym typeface="Garamond"/>
            </a:endParaRPr>
          </a:p>
          <a:p>
            <a:pPr indent="0" lvl="0" marL="0" rtl="0" algn="l">
              <a:lnSpc>
                <a:spcPct val="90000"/>
              </a:lnSpc>
              <a:spcBef>
                <a:spcPts val="1000"/>
              </a:spcBef>
              <a:spcAft>
                <a:spcPts val="0"/>
              </a:spcAft>
              <a:buClr>
                <a:schemeClr val="dk1"/>
              </a:buClr>
              <a:buSzPts val="2800"/>
              <a:buNone/>
            </a:pPr>
            <a:r>
              <a:t/>
            </a:r>
            <a:endParaRPr>
              <a:solidFill>
                <a:srgbClr val="548135"/>
              </a:solidFill>
              <a:latin typeface="Garamond"/>
              <a:ea typeface="Garamond"/>
              <a:cs typeface="Garamond"/>
              <a:sym typeface="Garamond"/>
            </a:endParaRPr>
          </a:p>
          <a:p>
            <a:pPr indent="0" lvl="0" marL="0" rtl="0" algn="l">
              <a:lnSpc>
                <a:spcPct val="90000"/>
              </a:lnSpc>
              <a:spcBef>
                <a:spcPts val="1000"/>
              </a:spcBef>
              <a:spcAft>
                <a:spcPts val="0"/>
              </a:spcAft>
              <a:buClr>
                <a:schemeClr val="dk1"/>
              </a:buClr>
              <a:buSzPts val="2800"/>
              <a:buNone/>
            </a:pPr>
            <a:r>
              <a:t/>
            </a:r>
            <a:endParaRPr>
              <a:solidFill>
                <a:srgbClr val="548135"/>
              </a:solidFill>
              <a:latin typeface="Garamond"/>
              <a:ea typeface="Garamond"/>
              <a:cs typeface="Garamond"/>
              <a:sym typeface="Garamond"/>
            </a:endParaRPr>
          </a:p>
          <a:p>
            <a:pPr indent="0" lvl="0" marL="0" rtl="0" algn="l">
              <a:lnSpc>
                <a:spcPct val="90000"/>
              </a:lnSpc>
              <a:spcBef>
                <a:spcPts val="1000"/>
              </a:spcBef>
              <a:spcAft>
                <a:spcPts val="0"/>
              </a:spcAft>
              <a:buClr>
                <a:schemeClr val="dk1"/>
              </a:buClr>
              <a:buSzPts val="2800"/>
              <a:buNone/>
            </a:pPr>
            <a:r>
              <a:t/>
            </a:r>
            <a:endParaRPr/>
          </a:p>
        </p:txBody>
      </p:sp>
      <p:sp>
        <p:nvSpPr>
          <p:cNvPr id="347" name="Google Shape;347;p4"/>
          <p:cNvSpPr txBox="1"/>
          <p:nvPr/>
        </p:nvSpPr>
        <p:spPr>
          <a:xfrm>
            <a:off x="989556" y="482771"/>
            <a:ext cx="6976996" cy="707886"/>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4000"/>
              <a:buFont typeface="Garamond"/>
              <a:buNone/>
            </a:pPr>
            <a:r>
              <a:rPr b="1" i="1" lang="en-US" sz="4000" u="none" cap="none" strike="noStrike">
                <a:solidFill>
                  <a:srgbClr val="000000"/>
                </a:solidFill>
                <a:latin typeface="Garamond"/>
                <a:ea typeface="Garamond"/>
                <a:cs typeface="Garamond"/>
                <a:sym typeface="Garamond"/>
              </a:rPr>
              <a:t>Quote</a:t>
            </a:r>
            <a:r>
              <a:rPr b="1" i="0" lang="en-US" sz="4000" u="none" cap="none" strike="noStrike">
                <a:solidFill>
                  <a:srgbClr val="000000"/>
                </a:solidFill>
                <a:latin typeface="Garamond"/>
                <a:ea typeface="Garamond"/>
                <a:cs typeface="Garamond"/>
                <a:sym typeface="Garamond"/>
              </a:rPr>
              <a:t> Terkait Pendidikan</a:t>
            </a:r>
            <a:endParaRPr/>
          </a:p>
        </p:txBody>
      </p:sp>
      <p:sp>
        <p:nvSpPr>
          <p:cNvPr id="348" name="Google Shape;348;p4"/>
          <p:cNvSpPr txBox="1"/>
          <p:nvPr>
            <p:ph idx="4294967295" type="sldNum"/>
          </p:nvPr>
        </p:nvSpPr>
        <p:spPr>
          <a:xfrm>
            <a:off x="8328248" y="6492876"/>
            <a:ext cx="21336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Quattrocento Sans"/>
              <a:buNone/>
            </a:pPr>
            <a:fld id="{00000000-1234-1234-1234-123412341234}" type="slidenum">
              <a:rPr b="0" i="0" lang="en-US" sz="1200" u="none" cap="none" strike="noStrike">
                <a:solidFill>
                  <a:srgbClr val="888888"/>
                </a:solidFill>
                <a:latin typeface="Quattrocento Sans"/>
                <a:ea typeface="Quattrocento Sans"/>
                <a:cs typeface="Quattrocento Sans"/>
                <a:sym typeface="Quattrocento Sans"/>
              </a:rPr>
              <a:t>‹#›</a:t>
            </a:fld>
            <a:endParaRPr b="0" i="0" sz="1200" u="none" cap="none" strike="noStrike">
              <a:solidFill>
                <a:srgbClr val="888888"/>
              </a:solidFill>
              <a:latin typeface="Quattrocento Sans"/>
              <a:ea typeface="Quattrocento Sans"/>
              <a:cs typeface="Quattrocento Sans"/>
              <a:sym typeface="Quattrocento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
          <p:cNvSpPr txBox="1"/>
          <p:nvPr>
            <p:ph type="title"/>
          </p:nvPr>
        </p:nvSpPr>
        <p:spPr>
          <a:xfrm>
            <a:off x="802155" y="742911"/>
            <a:ext cx="10753966" cy="669852"/>
          </a:xfrm>
          <a:prstGeom prst="rect">
            <a:avLst/>
          </a:prstGeom>
          <a:noFill/>
          <a:ln>
            <a:noFill/>
          </a:ln>
        </p:spPr>
        <p:txBody>
          <a:bodyPr anchorCtr="0" anchor="ctr" bIns="45700" lIns="91425" spcFirstLastPara="1" rIns="91425" wrap="square" tIns="45700">
            <a:normAutofit fontScale="90000"/>
          </a:bodyPr>
          <a:lstStyle/>
          <a:p>
            <a:pPr indent="0" lvl="0" marL="0" marR="0" rtl="0" algn="l">
              <a:lnSpc>
                <a:spcPct val="90000"/>
              </a:lnSpc>
              <a:spcBef>
                <a:spcPts val="0"/>
              </a:spcBef>
              <a:spcAft>
                <a:spcPts val="0"/>
              </a:spcAft>
              <a:buClr>
                <a:schemeClr val="dk1"/>
              </a:buClr>
              <a:buSzPct val="100000"/>
              <a:buFont typeface="Pacifico"/>
              <a:buNone/>
            </a:pPr>
            <a:r>
              <a:rPr b="1" lang="en-US" sz="4000">
                <a:solidFill>
                  <a:schemeClr val="dk1"/>
                </a:solidFill>
                <a:latin typeface="Pacifico"/>
                <a:ea typeface="Pacifico"/>
                <a:cs typeface="Pacifico"/>
                <a:sym typeface="Pacifico"/>
              </a:rPr>
              <a:t>Pendidikan bukan hanya transfer of knowledges/skills, tetapi pengembangan manusia seutuhnya (Sediawan, 2014).   </a:t>
            </a:r>
            <a:endParaRPr sz="4000"/>
          </a:p>
        </p:txBody>
      </p:sp>
      <p:sp>
        <p:nvSpPr>
          <p:cNvPr id="354" name="Google Shape;354;p5"/>
          <p:cNvSpPr/>
          <p:nvPr/>
        </p:nvSpPr>
        <p:spPr>
          <a:xfrm>
            <a:off x="4613755" y="1856069"/>
            <a:ext cx="6603999" cy="800188"/>
          </a:xfrm>
          <a:prstGeom prst="round2DiagRect">
            <a:avLst>
              <a:gd fmla="val 50000" name="adj1"/>
              <a:gd fmla="val 13808" name="adj2"/>
            </a:avLst>
          </a:prstGeom>
          <a:solidFill>
            <a:srgbClr val="FAF9F9"/>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Garamond"/>
              <a:buNone/>
            </a:pPr>
            <a:r>
              <a:rPr b="0" i="0" lang="en-US" sz="2400" u="none" cap="none" strike="noStrike">
                <a:solidFill>
                  <a:srgbClr val="000000"/>
                </a:solidFill>
                <a:latin typeface="Garamond"/>
                <a:ea typeface="Garamond"/>
                <a:cs typeface="Garamond"/>
                <a:sym typeface="Garamond"/>
              </a:rPr>
              <a:t>Dilakukan melalui silabus kurikulum secara formal.  </a:t>
            </a:r>
            <a:endParaRPr/>
          </a:p>
        </p:txBody>
      </p:sp>
      <p:grpSp>
        <p:nvGrpSpPr>
          <p:cNvPr id="355" name="Google Shape;355;p5"/>
          <p:cNvGrpSpPr/>
          <p:nvPr/>
        </p:nvGrpSpPr>
        <p:grpSpPr>
          <a:xfrm>
            <a:off x="242193" y="1914984"/>
            <a:ext cx="5108791" cy="3943648"/>
            <a:chOff x="-559962" y="399336"/>
            <a:chExt cx="5108791" cy="3943648"/>
          </a:xfrm>
        </p:grpSpPr>
        <p:sp>
          <p:nvSpPr>
            <p:cNvPr id="356" name="Google Shape;356;p5"/>
            <p:cNvSpPr/>
            <p:nvPr/>
          </p:nvSpPr>
          <p:spPr>
            <a:xfrm rot="2168514">
              <a:off x="362285" y="2948407"/>
              <a:ext cx="1622681" cy="43417"/>
            </a:xfrm>
            <a:custGeom>
              <a:rect b="b" l="l" r="r" t="t"/>
              <a:pathLst>
                <a:path extrusionOk="0" h="120000" w="120000">
                  <a:moveTo>
                    <a:pt x="0" y="59999"/>
                  </a:moveTo>
                  <a:lnTo>
                    <a:pt x="120000" y="59999"/>
                  </a:lnTo>
                </a:path>
              </a:pathLst>
            </a:custGeom>
            <a:noFill/>
            <a:ln cap="flat" cmpd="sng" w="12700">
              <a:solidFill>
                <a:srgbClr val="487AA8"/>
              </a:solidFill>
              <a:prstDash val="solid"/>
              <a:miter lim="800000"/>
              <a:headEnd len="sm" w="sm" type="none"/>
              <a:tailEnd len="sm" w="sm" type="none"/>
            </a:ln>
          </p:spPr>
        </p:sp>
        <p:sp>
          <p:nvSpPr>
            <p:cNvPr id="357" name="Google Shape;357;p5"/>
            <p:cNvSpPr/>
            <p:nvPr/>
          </p:nvSpPr>
          <p:spPr>
            <a:xfrm rot="121270">
              <a:off x="518029" y="2206730"/>
              <a:ext cx="1261157" cy="43417"/>
            </a:xfrm>
            <a:custGeom>
              <a:rect b="b" l="l" r="r" t="t"/>
              <a:pathLst>
                <a:path extrusionOk="0" h="120000" w="120000">
                  <a:moveTo>
                    <a:pt x="0" y="59999"/>
                  </a:moveTo>
                  <a:lnTo>
                    <a:pt x="120000" y="59999"/>
                  </a:lnTo>
                </a:path>
              </a:pathLst>
            </a:custGeom>
            <a:noFill/>
            <a:ln cap="flat" cmpd="sng" w="12700">
              <a:solidFill>
                <a:srgbClr val="487AA8"/>
              </a:solidFill>
              <a:prstDash val="solid"/>
              <a:miter lim="800000"/>
              <a:headEnd len="sm" w="sm" type="none"/>
              <a:tailEnd len="sm" w="sm" type="none"/>
            </a:ln>
          </p:spPr>
        </p:sp>
        <p:sp>
          <p:nvSpPr>
            <p:cNvPr id="358" name="Google Shape;358;p5"/>
            <p:cNvSpPr/>
            <p:nvPr/>
          </p:nvSpPr>
          <p:spPr>
            <a:xfrm rot="-1577584">
              <a:off x="467041" y="1747136"/>
              <a:ext cx="993234" cy="43417"/>
            </a:xfrm>
            <a:custGeom>
              <a:rect b="b" l="l" r="r" t="t"/>
              <a:pathLst>
                <a:path extrusionOk="0" h="120000" w="120000">
                  <a:moveTo>
                    <a:pt x="0" y="59999"/>
                  </a:moveTo>
                  <a:lnTo>
                    <a:pt x="120000" y="59999"/>
                  </a:lnTo>
                </a:path>
              </a:pathLst>
            </a:custGeom>
            <a:noFill/>
            <a:ln cap="flat" cmpd="sng" w="12700">
              <a:solidFill>
                <a:srgbClr val="487AA8"/>
              </a:solidFill>
              <a:prstDash val="solid"/>
              <a:miter lim="800000"/>
              <a:headEnd len="sm" w="sm" type="none"/>
              <a:tailEnd len="sm" w="sm" type="none"/>
            </a:ln>
          </p:spPr>
        </p:sp>
        <p:sp>
          <p:nvSpPr>
            <p:cNvPr id="359" name="Google Shape;359;p5"/>
            <p:cNvSpPr/>
            <p:nvPr/>
          </p:nvSpPr>
          <p:spPr>
            <a:xfrm>
              <a:off x="-559962" y="1540704"/>
              <a:ext cx="1848826" cy="1471348"/>
            </a:xfrm>
            <a:prstGeom prst="ellipse">
              <a:avLst/>
            </a:prstGeom>
            <a:blipFill rotWithShape="1">
              <a:blip r:embed="rId3">
                <a:alphaModFix/>
              </a:blip>
              <a:stretch>
                <a:fillRect b="0" l="-9999" r="-999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5"/>
            <p:cNvSpPr/>
            <p:nvPr/>
          </p:nvSpPr>
          <p:spPr>
            <a:xfrm>
              <a:off x="852306" y="399336"/>
              <a:ext cx="3129649" cy="1302754"/>
            </a:xfrm>
            <a:prstGeom prst="ellipse">
              <a:avLst/>
            </a:prstGeom>
            <a:solidFill>
              <a:schemeClr val="accent2"/>
            </a:solidFill>
            <a:ln cap="flat" cmpd="sng" w="12700">
              <a:solidFill>
                <a:srgbClr val="AC5B2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5"/>
            <p:cNvSpPr txBox="1"/>
            <p:nvPr/>
          </p:nvSpPr>
          <p:spPr>
            <a:xfrm>
              <a:off x="1310632" y="590120"/>
              <a:ext cx="2212997" cy="921186"/>
            </a:xfrm>
            <a:prstGeom prst="rect">
              <a:avLst/>
            </a:prstGeom>
            <a:noFill/>
            <a:ln>
              <a:noFill/>
            </a:ln>
          </p:spPr>
          <p:txBody>
            <a:bodyPr anchorCtr="0" anchor="ctr" bIns="12700" lIns="12700" spcFirstLastPara="1" rIns="12700" wrap="square" tIns="12700">
              <a:noAutofit/>
            </a:bodyPr>
            <a:lstStyle/>
            <a:p>
              <a:pPr indent="0" lvl="0" marL="0" marR="0" rtl="0" algn="ctr">
                <a:lnSpc>
                  <a:spcPct val="90000"/>
                </a:lnSpc>
                <a:spcBef>
                  <a:spcPts val="0"/>
                </a:spcBef>
                <a:spcAft>
                  <a:spcPts val="0"/>
                </a:spcAft>
                <a:buClr>
                  <a:schemeClr val="lt1"/>
                </a:buClr>
                <a:buSzPts val="2000"/>
                <a:buFont typeface="Garamond"/>
                <a:buNone/>
              </a:pPr>
              <a:r>
                <a:rPr b="1" lang="en-US" sz="2000">
                  <a:solidFill>
                    <a:schemeClr val="lt1"/>
                  </a:solidFill>
                  <a:latin typeface="Garamond"/>
                  <a:ea typeface="Garamond"/>
                  <a:cs typeface="Garamond"/>
                  <a:sym typeface="Garamond"/>
                </a:rPr>
                <a:t>Pengembangan </a:t>
              </a:r>
              <a:r>
                <a:rPr b="1" i="1" lang="en-US" sz="2000">
                  <a:solidFill>
                    <a:schemeClr val="lt1"/>
                  </a:solidFill>
                  <a:latin typeface="Garamond"/>
                  <a:ea typeface="Garamond"/>
                  <a:cs typeface="Garamond"/>
                  <a:sym typeface="Garamond"/>
                </a:rPr>
                <a:t>technical knowledges/skills </a:t>
              </a:r>
              <a:endParaRPr/>
            </a:p>
          </p:txBody>
        </p:sp>
        <p:sp>
          <p:nvSpPr>
            <p:cNvPr id="362" name="Google Shape;362;p5"/>
            <p:cNvSpPr/>
            <p:nvPr/>
          </p:nvSpPr>
          <p:spPr>
            <a:xfrm>
              <a:off x="1771564" y="1821047"/>
              <a:ext cx="2777265" cy="956763"/>
            </a:xfrm>
            <a:prstGeom prst="ellipse">
              <a:avLst/>
            </a:prstGeom>
            <a:gradFill>
              <a:gsLst>
                <a:gs pos="0">
                  <a:srgbClr val="6EA5DA"/>
                </a:gs>
                <a:gs pos="50000">
                  <a:srgbClr val="529BDA"/>
                </a:gs>
                <a:gs pos="100000">
                  <a:srgbClr val="4188C8"/>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5"/>
            <p:cNvSpPr txBox="1"/>
            <p:nvPr/>
          </p:nvSpPr>
          <p:spPr>
            <a:xfrm>
              <a:off x="2178285" y="1961162"/>
              <a:ext cx="1963823" cy="676533"/>
            </a:xfrm>
            <a:prstGeom prst="rect">
              <a:avLst/>
            </a:prstGeom>
            <a:noFill/>
            <a:ln>
              <a:noFill/>
            </a:ln>
          </p:spPr>
          <p:txBody>
            <a:bodyPr anchorCtr="0" anchor="ctr" bIns="13950" lIns="13950" spcFirstLastPara="1" rIns="13950" wrap="square" tIns="13950">
              <a:noAutofit/>
            </a:bodyPr>
            <a:lstStyle/>
            <a:p>
              <a:pPr indent="0" lvl="0" marL="0" marR="0" rtl="0" algn="ctr">
                <a:lnSpc>
                  <a:spcPct val="90000"/>
                </a:lnSpc>
                <a:spcBef>
                  <a:spcPts val="0"/>
                </a:spcBef>
                <a:spcAft>
                  <a:spcPts val="0"/>
                </a:spcAft>
                <a:buClr>
                  <a:schemeClr val="lt1"/>
                </a:buClr>
                <a:buSzPts val="2200"/>
                <a:buFont typeface="Garamond"/>
                <a:buNone/>
              </a:pPr>
              <a:r>
                <a:rPr b="1" lang="en-US" sz="2200">
                  <a:solidFill>
                    <a:schemeClr val="lt1"/>
                  </a:solidFill>
                  <a:latin typeface="Garamond"/>
                  <a:ea typeface="Garamond"/>
                  <a:cs typeface="Garamond"/>
                  <a:sym typeface="Garamond"/>
                </a:rPr>
                <a:t>Pengembangan </a:t>
              </a:r>
              <a:r>
                <a:rPr b="1" i="1" lang="en-US" sz="2200">
                  <a:solidFill>
                    <a:schemeClr val="lt1"/>
                  </a:solidFill>
                  <a:latin typeface="Garamond"/>
                  <a:ea typeface="Garamond"/>
                  <a:cs typeface="Garamond"/>
                  <a:sym typeface="Garamond"/>
                </a:rPr>
                <a:t>soft skills</a:t>
              </a:r>
              <a:endParaRPr i="1" sz="2200">
                <a:solidFill>
                  <a:schemeClr val="lt1"/>
                </a:solidFill>
                <a:latin typeface="Calibri"/>
                <a:ea typeface="Calibri"/>
                <a:cs typeface="Calibri"/>
                <a:sym typeface="Calibri"/>
              </a:endParaRPr>
            </a:p>
          </p:txBody>
        </p:sp>
        <p:sp>
          <p:nvSpPr>
            <p:cNvPr id="364" name="Google Shape;364;p5"/>
            <p:cNvSpPr/>
            <p:nvPr/>
          </p:nvSpPr>
          <p:spPr>
            <a:xfrm>
              <a:off x="1070655" y="3402109"/>
              <a:ext cx="2677224" cy="940875"/>
            </a:xfrm>
            <a:prstGeom prst="ellipse">
              <a:avLst/>
            </a:prstGeom>
            <a:solidFill>
              <a:schemeClr val="accent6"/>
            </a:solidFill>
            <a:ln cap="flat" cmpd="sng" w="12700">
              <a:solidFill>
                <a:srgbClr val="517E3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5"/>
            <p:cNvSpPr txBox="1"/>
            <p:nvPr/>
          </p:nvSpPr>
          <p:spPr>
            <a:xfrm>
              <a:off x="1462725" y="3539897"/>
              <a:ext cx="1893084" cy="665299"/>
            </a:xfrm>
            <a:prstGeom prst="rect">
              <a:avLst/>
            </a:prstGeom>
            <a:noFill/>
            <a:ln>
              <a:noFill/>
            </a:ln>
          </p:spPr>
          <p:txBody>
            <a:bodyPr anchorCtr="0" anchor="ctr" bIns="12700" lIns="12700" spcFirstLastPara="1" rIns="12700" wrap="square" tIns="12700">
              <a:noAutofit/>
            </a:bodyPr>
            <a:lstStyle/>
            <a:p>
              <a:pPr indent="0" lvl="0" marL="0" marR="0" rtl="0" algn="ctr">
                <a:lnSpc>
                  <a:spcPct val="90000"/>
                </a:lnSpc>
                <a:spcBef>
                  <a:spcPts val="0"/>
                </a:spcBef>
                <a:spcAft>
                  <a:spcPts val="0"/>
                </a:spcAft>
                <a:buClr>
                  <a:schemeClr val="lt1"/>
                </a:buClr>
                <a:buSzPts val="2000"/>
                <a:buFont typeface="Garamond"/>
                <a:buNone/>
              </a:pPr>
              <a:r>
                <a:rPr b="1" lang="en-US" sz="2000">
                  <a:solidFill>
                    <a:schemeClr val="lt1"/>
                  </a:solidFill>
                  <a:latin typeface="Garamond"/>
                  <a:ea typeface="Garamond"/>
                  <a:cs typeface="Garamond"/>
                  <a:sym typeface="Garamond"/>
                </a:rPr>
                <a:t>Pengembangan kepribadian  </a:t>
              </a:r>
              <a:endParaRPr b="1" sz="2000">
                <a:solidFill>
                  <a:schemeClr val="lt1"/>
                </a:solidFill>
                <a:latin typeface="Garamond"/>
                <a:ea typeface="Garamond"/>
                <a:cs typeface="Garamond"/>
                <a:sym typeface="Garamond"/>
              </a:endParaRPr>
            </a:p>
          </p:txBody>
        </p:sp>
      </p:grpSp>
      <p:sp>
        <p:nvSpPr>
          <p:cNvPr id="366" name="Google Shape;366;p5"/>
          <p:cNvSpPr/>
          <p:nvPr/>
        </p:nvSpPr>
        <p:spPr>
          <a:xfrm>
            <a:off x="5350981" y="2862027"/>
            <a:ext cx="5866773" cy="1509717"/>
          </a:xfrm>
          <a:prstGeom prst="round2DiagRect">
            <a:avLst>
              <a:gd fmla="val 16667" name="adj1"/>
              <a:gd fmla="val 13808" name="adj2"/>
            </a:avLst>
          </a:prstGeom>
          <a:gradFill>
            <a:gsLst>
              <a:gs pos="0">
                <a:srgbClr val="70A5DA"/>
              </a:gs>
              <a:gs pos="50000">
                <a:srgbClr val="539BDB"/>
              </a:gs>
              <a:gs pos="100000">
                <a:srgbClr val="4288C8"/>
              </a:gs>
            </a:gsLst>
            <a:lin ang="5400000" scaled="0"/>
          </a:gra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2400"/>
              <a:buFont typeface="Garamond"/>
              <a:buNone/>
            </a:pPr>
            <a:r>
              <a:rPr b="0" i="0" lang="en-US" sz="2400" u="none" cap="none" strike="noStrike">
                <a:solidFill>
                  <a:srgbClr val="FFFFFF"/>
                </a:solidFill>
                <a:latin typeface="Garamond"/>
                <a:ea typeface="Garamond"/>
                <a:cs typeface="Garamond"/>
                <a:sym typeface="Garamond"/>
              </a:rPr>
              <a:t>Kepemimpinan, tanggung jawab, komunikasi, dll.: kegiatan ekstra kurikuler (Unit Kegiatan Mahasiswa, komunitas), kepanitiaan, dll. </a:t>
            </a:r>
            <a:endParaRPr b="0" i="0" sz="2400" u="none" cap="none" strike="noStrike">
              <a:solidFill>
                <a:srgbClr val="FFFFFF"/>
              </a:solidFill>
              <a:latin typeface="Garamond"/>
              <a:ea typeface="Garamond"/>
              <a:cs typeface="Garamond"/>
              <a:sym typeface="Garamond"/>
            </a:endParaRPr>
          </a:p>
        </p:txBody>
      </p:sp>
      <p:sp>
        <p:nvSpPr>
          <p:cNvPr id="367" name="Google Shape;367;p5"/>
          <p:cNvSpPr/>
          <p:nvPr/>
        </p:nvSpPr>
        <p:spPr>
          <a:xfrm>
            <a:off x="4368801" y="4572001"/>
            <a:ext cx="6848953" cy="1461443"/>
          </a:xfrm>
          <a:prstGeom prst="round2DiagRect">
            <a:avLst>
              <a:gd fmla="val 50000" name="adj1"/>
              <a:gd fmla="val 13808" name="adj2"/>
            </a:avLst>
          </a:prstGeom>
          <a:solidFill>
            <a:srgbClr val="FAF9F9"/>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400"/>
              <a:buFont typeface="Garamond"/>
              <a:buNone/>
            </a:pPr>
            <a:r>
              <a:rPr b="0" i="0" lang="en-US" sz="2400" u="none" cap="none" strike="noStrike">
                <a:solidFill>
                  <a:srgbClr val="000000"/>
                </a:solidFill>
                <a:latin typeface="Garamond"/>
                <a:ea typeface="Garamond"/>
                <a:cs typeface="Garamond"/>
                <a:sym typeface="Garamond"/>
              </a:rPr>
              <a:t>Sikap mental, etika, nilai-nilai (</a:t>
            </a:r>
            <a:r>
              <a:rPr b="0" i="1" lang="en-US" sz="2400" u="none" cap="none" strike="noStrike">
                <a:solidFill>
                  <a:srgbClr val="000000"/>
                </a:solidFill>
                <a:latin typeface="Garamond"/>
                <a:ea typeface="Garamond"/>
                <a:cs typeface="Garamond"/>
                <a:sym typeface="Garamond"/>
              </a:rPr>
              <a:t>values</a:t>
            </a:r>
            <a:r>
              <a:rPr b="0" i="0" lang="en-US" sz="2400" u="none" cap="none" strike="noStrike">
                <a:solidFill>
                  <a:srgbClr val="000000"/>
                </a:solidFill>
                <a:latin typeface="Garamond"/>
                <a:ea typeface="Garamond"/>
                <a:cs typeface="Garamond"/>
                <a:sym typeface="Garamond"/>
              </a:rPr>
              <a:t>), perilaku, dll.: dilaksanakan secara informal dalam atmosfir akademik yang mendukung.  </a:t>
            </a:r>
            <a:endParaRPr b="0" i="0" sz="2400" u="none" cap="none" strike="noStrike">
              <a:solidFill>
                <a:srgbClr val="000000"/>
              </a:solidFill>
              <a:latin typeface="Garamond"/>
              <a:ea typeface="Garamond"/>
              <a:cs typeface="Garamond"/>
              <a:sym typeface="Garamond"/>
            </a:endParaRPr>
          </a:p>
        </p:txBody>
      </p:sp>
      <p:sp>
        <p:nvSpPr>
          <p:cNvPr id="368" name="Google Shape;368;p5"/>
          <p:cNvSpPr txBox="1"/>
          <p:nvPr/>
        </p:nvSpPr>
        <p:spPr>
          <a:xfrm>
            <a:off x="475989" y="6194908"/>
            <a:ext cx="879327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Calibri"/>
              <a:buNone/>
            </a:pPr>
            <a:r>
              <a:rPr b="0" i="0" lang="en-US" sz="1200" u="none" cap="none" strike="noStrike">
                <a:solidFill>
                  <a:srgbClr val="000000"/>
                </a:solidFill>
                <a:latin typeface="Calibri"/>
                <a:ea typeface="Calibri"/>
                <a:cs typeface="Calibri"/>
                <a:sym typeface="Calibri"/>
              </a:rPr>
              <a:t>Sediawan, W.B., 2014, Sikap Mental dan Etika Profesi Teknik, Edisi XIII,  FT UGM. </a:t>
            </a:r>
            <a:endParaRPr b="0" i="0" sz="1200" u="none" cap="none" strike="noStrike">
              <a:solidFill>
                <a:srgbClr val="000000"/>
              </a:solidFill>
              <a:latin typeface="Calibri"/>
              <a:ea typeface="Calibri"/>
              <a:cs typeface="Calibri"/>
              <a:sym typeface="Calibri"/>
            </a:endParaRPr>
          </a:p>
        </p:txBody>
      </p:sp>
      <p:pic>
        <p:nvPicPr>
          <p:cNvPr id="369" name="Google Shape;369;p5"/>
          <p:cNvPicPr preferRelativeResize="0"/>
          <p:nvPr/>
        </p:nvPicPr>
        <p:blipFill rotWithShape="1">
          <a:blip r:embed="rId4">
            <a:alphaModFix/>
          </a:blip>
          <a:srcRect b="0" l="0" r="0" t="0"/>
          <a:stretch/>
        </p:blipFill>
        <p:spPr>
          <a:xfrm>
            <a:off x="223389" y="4467530"/>
            <a:ext cx="1501714" cy="1412059"/>
          </a:xfrm>
          <a:prstGeom prst="rect">
            <a:avLst/>
          </a:prstGeom>
          <a:noFill/>
          <a:ln>
            <a:noFill/>
          </a:ln>
        </p:spPr>
      </p:pic>
      <p:sp>
        <p:nvSpPr>
          <p:cNvPr id="370" name="Google Shape;370;p5"/>
          <p:cNvSpPr txBox="1"/>
          <p:nvPr/>
        </p:nvSpPr>
        <p:spPr>
          <a:xfrm>
            <a:off x="587947" y="4636050"/>
            <a:ext cx="1709913"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Garamond"/>
              <a:buNone/>
            </a:pPr>
            <a:r>
              <a:rPr b="1" i="0" lang="en-US" sz="2000" u="none" cap="none" strike="noStrike">
                <a:solidFill>
                  <a:srgbClr val="000000"/>
                </a:solidFill>
                <a:latin typeface="Garamond"/>
                <a:ea typeface="Garamond"/>
                <a:cs typeface="Garamond"/>
                <a:sym typeface="Garamond"/>
              </a:rPr>
              <a:t>Karsa</a:t>
            </a:r>
            <a:endParaRPr/>
          </a:p>
        </p:txBody>
      </p:sp>
      <p:sp>
        <p:nvSpPr>
          <p:cNvPr id="371" name="Google Shape;371;p5"/>
          <p:cNvSpPr txBox="1"/>
          <p:nvPr/>
        </p:nvSpPr>
        <p:spPr>
          <a:xfrm>
            <a:off x="886348" y="5458227"/>
            <a:ext cx="3795305"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2000"/>
              <a:buFont typeface="Garamond"/>
              <a:buNone/>
            </a:pPr>
            <a:r>
              <a:rPr b="1" i="0" lang="en-US" sz="2000" u="none" cap="none" strike="noStrike">
                <a:solidFill>
                  <a:srgbClr val="FF0000"/>
                </a:solidFill>
                <a:latin typeface="Garamond"/>
                <a:ea typeface="Garamond"/>
                <a:cs typeface="Garamond"/>
                <a:sym typeface="Garamond"/>
              </a:rPr>
              <a:t>Karya</a:t>
            </a:r>
            <a:endParaRPr/>
          </a:p>
        </p:txBody>
      </p:sp>
      <p:sp>
        <p:nvSpPr>
          <p:cNvPr id="372" name="Google Shape;372;p5"/>
          <p:cNvSpPr txBox="1"/>
          <p:nvPr/>
        </p:nvSpPr>
        <p:spPr>
          <a:xfrm>
            <a:off x="223389" y="4614798"/>
            <a:ext cx="92290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E75B5"/>
              </a:buClr>
              <a:buSzPts val="2000"/>
              <a:buFont typeface="Garamond"/>
              <a:buNone/>
            </a:pPr>
            <a:r>
              <a:rPr b="1" i="0" lang="en-US" sz="2000" u="none" cap="none" strike="noStrike">
                <a:solidFill>
                  <a:srgbClr val="2E75B5"/>
                </a:solidFill>
                <a:latin typeface="Garamond"/>
                <a:ea typeface="Garamond"/>
                <a:cs typeface="Garamond"/>
                <a:sym typeface="Garamond"/>
              </a:rPr>
              <a:t>Rasa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6"/>
          <p:cNvSpPr txBox="1"/>
          <p:nvPr>
            <p:ph type="title"/>
          </p:nvPr>
        </p:nvSpPr>
        <p:spPr>
          <a:xfrm>
            <a:off x="686414" y="576685"/>
            <a:ext cx="9747110" cy="785227"/>
          </a:xfrm>
          <a:prstGeom prst="rect">
            <a:avLst/>
          </a:prstGeom>
          <a:noFill/>
          <a:ln>
            <a:noFill/>
          </a:ln>
        </p:spPr>
        <p:txBody>
          <a:bodyPr anchorCtr="0" anchor="t" bIns="45700" lIns="91425" spcFirstLastPara="1" rIns="91425" wrap="square" tIns="45700">
            <a:normAutofit fontScale="90000"/>
          </a:bodyPr>
          <a:lstStyle/>
          <a:p>
            <a:pPr indent="0" lvl="0" marL="0" rtl="0" algn="ctr">
              <a:lnSpc>
                <a:spcPct val="90000"/>
              </a:lnSpc>
              <a:spcBef>
                <a:spcPts val="0"/>
              </a:spcBef>
              <a:spcAft>
                <a:spcPts val="0"/>
              </a:spcAft>
              <a:buClr>
                <a:srgbClr val="002060"/>
              </a:buClr>
              <a:buSzPct val="100000"/>
              <a:buFont typeface="Pacifico"/>
              <a:buNone/>
            </a:pPr>
            <a:r>
              <a:rPr b="1" lang="en-US" sz="3100">
                <a:solidFill>
                  <a:srgbClr val="002060"/>
                </a:solidFill>
                <a:latin typeface="Pacifico"/>
                <a:ea typeface="Pacifico"/>
                <a:cs typeface="Pacifico"/>
                <a:sym typeface="Pacifico"/>
              </a:rPr>
              <a:t>UU No. 12 Tahun 2012, Pasal 5</a:t>
            </a:r>
            <a:br>
              <a:rPr b="1" lang="en-US" sz="3100">
                <a:solidFill>
                  <a:srgbClr val="002060"/>
                </a:solidFill>
                <a:latin typeface="Pacifico"/>
                <a:ea typeface="Pacifico"/>
                <a:cs typeface="Pacifico"/>
                <a:sym typeface="Pacifico"/>
              </a:rPr>
            </a:br>
            <a:r>
              <a:rPr b="1" lang="en-US" sz="3100">
                <a:solidFill>
                  <a:srgbClr val="002060"/>
                </a:solidFill>
                <a:latin typeface="Pacifico"/>
                <a:ea typeface="Pacifico"/>
                <a:cs typeface="Pacifico"/>
                <a:sym typeface="Pacifico"/>
              </a:rPr>
              <a:t>Pendidikan Tinggi Bertujuan </a:t>
            </a:r>
            <a:r>
              <a:rPr b="1" lang="en-US" sz="3100">
                <a:latin typeface="Pacifico"/>
                <a:ea typeface="Pacifico"/>
                <a:cs typeface="Pacifico"/>
                <a:sym typeface="Pacifico"/>
              </a:rPr>
              <a:t> </a:t>
            </a:r>
            <a:br>
              <a:rPr b="1" lang="en-US" sz="3200">
                <a:latin typeface="Pacifico"/>
                <a:ea typeface="Pacifico"/>
                <a:cs typeface="Pacifico"/>
                <a:sym typeface="Pacifico"/>
              </a:rPr>
            </a:br>
            <a:endParaRPr b="1" sz="3200">
              <a:solidFill>
                <a:schemeClr val="dk1"/>
              </a:solidFill>
              <a:latin typeface="Pacifico"/>
              <a:ea typeface="Pacifico"/>
              <a:cs typeface="Pacifico"/>
              <a:sym typeface="Pacifico"/>
            </a:endParaRPr>
          </a:p>
        </p:txBody>
      </p:sp>
      <p:sp>
        <p:nvSpPr>
          <p:cNvPr id="378" name="Google Shape;378;p6"/>
          <p:cNvSpPr/>
          <p:nvPr/>
        </p:nvSpPr>
        <p:spPr>
          <a:xfrm>
            <a:off x="1631477" y="1588792"/>
            <a:ext cx="9747108" cy="1050041"/>
          </a:xfrm>
          <a:custGeom>
            <a:rect b="b" l="l" r="r" t="t"/>
            <a:pathLst>
              <a:path extrusionOk="0" h="544091" w="7566698">
                <a:moveTo>
                  <a:pt x="0" y="0"/>
                </a:moveTo>
                <a:lnTo>
                  <a:pt x="7566698" y="0"/>
                </a:lnTo>
                <a:lnTo>
                  <a:pt x="7566698" y="544091"/>
                </a:lnTo>
                <a:lnTo>
                  <a:pt x="0" y="544091"/>
                </a:lnTo>
                <a:lnTo>
                  <a:pt x="0" y="0"/>
                </a:lnTo>
                <a:close/>
              </a:path>
            </a:pathLst>
          </a:custGeom>
          <a:solidFill>
            <a:srgbClr val="F2F2F2"/>
          </a:solidFill>
          <a:ln cap="flat" cmpd="sng" w="28575">
            <a:solidFill>
              <a:srgbClr val="F2F2F2"/>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rgbClr val="000000"/>
              </a:buClr>
              <a:buSzPts val="2000"/>
              <a:buFont typeface="Garamond"/>
              <a:buNone/>
            </a:pPr>
            <a:r>
              <a:rPr b="1" i="0" lang="en-US" sz="2000" u="none" cap="none" strike="noStrike">
                <a:solidFill>
                  <a:srgbClr val="000000"/>
                </a:solidFill>
                <a:latin typeface="Garamond"/>
                <a:ea typeface="Garamond"/>
                <a:cs typeface="Garamond"/>
                <a:sym typeface="Garamond"/>
              </a:rPr>
              <a:t>berkembangnya potensi mahasiswa </a:t>
            </a:r>
            <a:r>
              <a:rPr b="1" i="0" lang="en-US" sz="2000" u="none" cap="none" strike="noStrike">
                <a:solidFill>
                  <a:srgbClr val="C00000"/>
                </a:solidFill>
                <a:latin typeface="Garamond"/>
                <a:ea typeface="Garamond"/>
                <a:cs typeface="Garamond"/>
                <a:sym typeface="Garamond"/>
              </a:rPr>
              <a:t>agar menjadi manusia yang beriman dan bertakwa kepada Tuhan Yang Maha Esa </a:t>
            </a:r>
            <a:r>
              <a:rPr b="1" i="0" lang="en-US" sz="2000" u="none" cap="none" strike="noStrike">
                <a:solidFill>
                  <a:srgbClr val="000000"/>
                </a:solidFill>
                <a:latin typeface="Garamond"/>
                <a:ea typeface="Garamond"/>
                <a:cs typeface="Garamond"/>
                <a:sym typeface="Garamond"/>
              </a:rPr>
              <a:t>dan berakhlak mulia, sehat, berilmu, cakap, kreatif, mandiri, terampil, kompeten, dan berbudaya untuk kepentingan bangsa;</a:t>
            </a:r>
            <a:endParaRPr b="1" i="0" sz="2000" u="none" cap="none" strike="noStrike">
              <a:solidFill>
                <a:srgbClr val="000000"/>
              </a:solidFill>
              <a:latin typeface="Calibri"/>
              <a:ea typeface="Calibri"/>
              <a:cs typeface="Calibri"/>
              <a:sym typeface="Calibri"/>
            </a:endParaRPr>
          </a:p>
        </p:txBody>
      </p:sp>
      <p:sp>
        <p:nvSpPr>
          <p:cNvPr id="379" name="Google Shape;379;p6"/>
          <p:cNvSpPr/>
          <p:nvPr/>
        </p:nvSpPr>
        <p:spPr>
          <a:xfrm>
            <a:off x="694603" y="1507169"/>
            <a:ext cx="1193635" cy="1331961"/>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6"/>
          <p:cNvSpPr/>
          <p:nvPr/>
        </p:nvSpPr>
        <p:spPr>
          <a:xfrm>
            <a:off x="1631475" y="2939135"/>
            <a:ext cx="9747110" cy="642103"/>
          </a:xfrm>
          <a:custGeom>
            <a:rect b="b" l="l" r="r" t="t"/>
            <a:pathLst>
              <a:path extrusionOk="0" h="544091" w="7057156">
                <a:moveTo>
                  <a:pt x="0" y="0"/>
                </a:moveTo>
                <a:lnTo>
                  <a:pt x="7057156" y="0"/>
                </a:lnTo>
                <a:lnTo>
                  <a:pt x="7057156" y="544091"/>
                </a:lnTo>
                <a:lnTo>
                  <a:pt x="0" y="544091"/>
                </a:lnTo>
                <a:lnTo>
                  <a:pt x="0" y="0"/>
                </a:lnTo>
                <a:close/>
              </a:path>
            </a:pathLst>
          </a:custGeom>
          <a:solidFill>
            <a:srgbClr val="F2F2F2"/>
          </a:solidFill>
          <a:ln cap="flat" cmpd="sng" w="28575">
            <a:solidFill>
              <a:srgbClr val="F2F2F2"/>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rgbClr val="C00000"/>
              </a:buClr>
              <a:buSzPts val="2000"/>
              <a:buFont typeface="Garamond"/>
              <a:buNone/>
            </a:pPr>
            <a:r>
              <a:rPr b="1" i="0" lang="en-US" sz="2000" u="none" cap="none" strike="noStrike">
                <a:solidFill>
                  <a:srgbClr val="C00000"/>
                </a:solidFill>
                <a:latin typeface="Garamond"/>
                <a:ea typeface="Garamond"/>
                <a:cs typeface="Garamond"/>
                <a:sym typeface="Garamond"/>
              </a:rPr>
              <a:t>dihasilkannya lulusan yang menguasai cabang ilmu pengetahuan dan/atau teknologi </a:t>
            </a:r>
            <a:r>
              <a:rPr b="1" i="0" lang="en-US" sz="2000" u="none" cap="none" strike="noStrike">
                <a:solidFill>
                  <a:srgbClr val="000000"/>
                </a:solidFill>
                <a:latin typeface="Garamond"/>
                <a:ea typeface="Garamond"/>
                <a:cs typeface="Garamond"/>
                <a:sym typeface="Garamond"/>
              </a:rPr>
              <a:t>untuk memenuhi kepentingan nasional dan peningkatan daya saing bangsa; </a:t>
            </a:r>
            <a:endParaRPr b="1" i="0" sz="2000" u="none" cap="none" strike="noStrike">
              <a:solidFill>
                <a:srgbClr val="000000"/>
              </a:solidFill>
              <a:latin typeface="Calibri"/>
              <a:ea typeface="Calibri"/>
              <a:cs typeface="Calibri"/>
              <a:sym typeface="Calibri"/>
            </a:endParaRPr>
          </a:p>
        </p:txBody>
      </p:sp>
      <p:sp>
        <p:nvSpPr>
          <p:cNvPr id="381" name="Google Shape;381;p6"/>
          <p:cNvSpPr/>
          <p:nvPr/>
        </p:nvSpPr>
        <p:spPr>
          <a:xfrm>
            <a:off x="1143307" y="3054002"/>
            <a:ext cx="700442" cy="680115"/>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6"/>
          <p:cNvSpPr/>
          <p:nvPr/>
        </p:nvSpPr>
        <p:spPr>
          <a:xfrm>
            <a:off x="1631475" y="3947125"/>
            <a:ext cx="9747110" cy="967462"/>
          </a:xfrm>
          <a:custGeom>
            <a:rect b="b" l="l" r="r" t="t"/>
            <a:pathLst>
              <a:path extrusionOk="0" h="544091" w="7566698">
                <a:moveTo>
                  <a:pt x="0" y="0"/>
                </a:moveTo>
                <a:lnTo>
                  <a:pt x="7566698" y="0"/>
                </a:lnTo>
                <a:lnTo>
                  <a:pt x="7566698" y="544091"/>
                </a:lnTo>
                <a:lnTo>
                  <a:pt x="0" y="544091"/>
                </a:lnTo>
                <a:lnTo>
                  <a:pt x="0" y="0"/>
                </a:lnTo>
                <a:close/>
              </a:path>
            </a:pathLst>
          </a:custGeom>
          <a:solidFill>
            <a:srgbClr val="F2F2F2"/>
          </a:solidFill>
          <a:ln cap="flat" cmpd="sng" w="28575">
            <a:solidFill>
              <a:srgbClr val="F2F2F2"/>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rgbClr val="C00000"/>
              </a:buClr>
              <a:buSzPts val="2000"/>
              <a:buFont typeface="Garamond"/>
              <a:buNone/>
            </a:pPr>
            <a:r>
              <a:rPr b="1" i="0" lang="en-US" sz="2000" u="none" cap="none" strike="noStrike">
                <a:solidFill>
                  <a:srgbClr val="C00000"/>
                </a:solidFill>
                <a:latin typeface="Garamond"/>
                <a:ea typeface="Garamond"/>
                <a:cs typeface="Garamond"/>
                <a:sym typeface="Garamond"/>
              </a:rPr>
              <a:t>dihasilkannya ilmu pengetahuan dan teknologi</a:t>
            </a:r>
            <a:r>
              <a:rPr b="1" i="0" lang="en-US" sz="2000" u="none" cap="none" strike="noStrike">
                <a:solidFill>
                  <a:srgbClr val="FF0000"/>
                </a:solidFill>
                <a:latin typeface="Garamond"/>
                <a:ea typeface="Garamond"/>
                <a:cs typeface="Garamond"/>
                <a:sym typeface="Garamond"/>
              </a:rPr>
              <a:t> </a:t>
            </a:r>
            <a:r>
              <a:rPr b="1" i="0" lang="en-US" sz="2000" u="none" cap="none" strike="noStrike">
                <a:solidFill>
                  <a:srgbClr val="000000"/>
                </a:solidFill>
                <a:latin typeface="Garamond"/>
                <a:ea typeface="Garamond"/>
                <a:cs typeface="Garamond"/>
                <a:sym typeface="Garamond"/>
              </a:rPr>
              <a:t>melalui penelitian yang memperhatikan dan menerapkan nilai humaniora agar bermanfaat bagi kemajuan bangsa, serta kemajuan peradaban dan kesejahteraan umat manusia;</a:t>
            </a:r>
            <a:endParaRPr b="1" i="0" sz="2000" u="none" cap="none" strike="noStrike">
              <a:solidFill>
                <a:srgbClr val="000000"/>
              </a:solidFill>
              <a:latin typeface="Calibri"/>
              <a:ea typeface="Calibri"/>
              <a:cs typeface="Calibri"/>
              <a:sym typeface="Calibri"/>
            </a:endParaRPr>
          </a:p>
        </p:txBody>
      </p:sp>
      <p:sp>
        <p:nvSpPr>
          <p:cNvPr id="383" name="Google Shape;383;p6"/>
          <p:cNvSpPr/>
          <p:nvPr/>
        </p:nvSpPr>
        <p:spPr>
          <a:xfrm>
            <a:off x="817184" y="3918919"/>
            <a:ext cx="1109329" cy="1131262"/>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6"/>
          <p:cNvSpPr/>
          <p:nvPr/>
        </p:nvSpPr>
        <p:spPr>
          <a:xfrm>
            <a:off x="1615934" y="5220007"/>
            <a:ext cx="9747110" cy="859032"/>
          </a:xfrm>
          <a:custGeom>
            <a:rect b="b" l="l" r="r" t="t"/>
            <a:pathLst>
              <a:path extrusionOk="0" h="544091" w="7566698">
                <a:moveTo>
                  <a:pt x="0" y="0"/>
                </a:moveTo>
                <a:lnTo>
                  <a:pt x="7566698" y="0"/>
                </a:lnTo>
                <a:lnTo>
                  <a:pt x="7566698" y="544091"/>
                </a:lnTo>
                <a:lnTo>
                  <a:pt x="0" y="544091"/>
                </a:lnTo>
                <a:lnTo>
                  <a:pt x="0" y="0"/>
                </a:lnTo>
                <a:close/>
              </a:path>
            </a:pathLst>
          </a:custGeom>
          <a:solidFill>
            <a:srgbClr val="F2F2F2"/>
          </a:solidFill>
          <a:ln cap="flat" cmpd="sng" w="28575">
            <a:solidFill>
              <a:srgbClr val="F2F2F2"/>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rgbClr val="C00000"/>
              </a:buClr>
              <a:buSzPts val="2000"/>
              <a:buFont typeface="Garamond"/>
              <a:buNone/>
            </a:pPr>
            <a:r>
              <a:rPr b="1" i="0" lang="en-US" sz="2000" u="none" cap="none" strike="noStrike">
                <a:solidFill>
                  <a:srgbClr val="C00000"/>
                </a:solidFill>
                <a:latin typeface="Garamond"/>
                <a:ea typeface="Garamond"/>
                <a:cs typeface="Garamond"/>
                <a:sym typeface="Garamond"/>
              </a:rPr>
              <a:t>terwujudnya pengabdian kepada masyarakat </a:t>
            </a:r>
            <a:r>
              <a:rPr b="1" i="0" lang="en-US" sz="2000" u="none" cap="none" strike="noStrike">
                <a:solidFill>
                  <a:srgbClr val="000000"/>
                </a:solidFill>
                <a:latin typeface="Garamond"/>
                <a:ea typeface="Garamond"/>
                <a:cs typeface="Garamond"/>
                <a:sym typeface="Garamond"/>
              </a:rPr>
              <a:t>berbasis penalaran dan karya penelitian yang bermanfaat dalam memajukan kesejahteraan umum dan mencerdaskan kehidupan bangsa.</a:t>
            </a:r>
            <a:endParaRPr b="1" i="0" sz="2000" u="none" cap="none" strike="noStrike">
              <a:solidFill>
                <a:srgbClr val="000000"/>
              </a:solidFill>
              <a:latin typeface="Calibri"/>
              <a:ea typeface="Calibri"/>
              <a:cs typeface="Calibri"/>
              <a:sym typeface="Calibri"/>
            </a:endParaRPr>
          </a:p>
        </p:txBody>
      </p:sp>
      <p:sp>
        <p:nvSpPr>
          <p:cNvPr id="385" name="Google Shape;385;p6"/>
          <p:cNvSpPr/>
          <p:nvPr/>
        </p:nvSpPr>
        <p:spPr>
          <a:xfrm>
            <a:off x="1025688" y="5205984"/>
            <a:ext cx="818061" cy="836295"/>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6"/>
          <p:cNvSpPr txBox="1"/>
          <p:nvPr/>
        </p:nvSpPr>
        <p:spPr>
          <a:xfrm>
            <a:off x="1084497" y="1748370"/>
            <a:ext cx="546978"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Pacifico"/>
              <a:buNone/>
            </a:pPr>
            <a:r>
              <a:rPr b="0" i="0" lang="en-US" sz="5400" u="none" cap="none" strike="noStrike">
                <a:solidFill>
                  <a:srgbClr val="000000"/>
                </a:solidFill>
                <a:latin typeface="Pacifico"/>
                <a:ea typeface="Pacifico"/>
                <a:cs typeface="Pacifico"/>
                <a:sym typeface="Pacifico"/>
              </a:rPr>
              <a:t>a</a:t>
            </a:r>
            <a:endParaRPr b="0" i="0" sz="5400" u="none" cap="none" strike="noStrike">
              <a:solidFill>
                <a:srgbClr val="000000"/>
              </a:solidFill>
              <a:latin typeface="Pacifico"/>
              <a:ea typeface="Pacifico"/>
              <a:cs typeface="Pacifico"/>
              <a:sym typeface="Pacifico"/>
            </a:endParaRPr>
          </a:p>
        </p:txBody>
      </p:sp>
      <p:sp>
        <p:nvSpPr>
          <p:cNvPr id="387" name="Google Shape;387;p6"/>
          <p:cNvSpPr txBox="1"/>
          <p:nvPr/>
        </p:nvSpPr>
        <p:spPr>
          <a:xfrm>
            <a:off x="1321735" y="3124936"/>
            <a:ext cx="546978"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Pacifico"/>
              <a:buNone/>
            </a:pPr>
            <a:r>
              <a:rPr b="0" i="0" lang="en-US" sz="3600" u="none" cap="none" strike="noStrike">
                <a:solidFill>
                  <a:srgbClr val="000000"/>
                </a:solidFill>
                <a:latin typeface="Pacifico"/>
                <a:ea typeface="Pacifico"/>
                <a:cs typeface="Pacifico"/>
                <a:sym typeface="Pacifico"/>
              </a:rPr>
              <a:t>b</a:t>
            </a:r>
            <a:endParaRPr b="0" i="0" sz="3600" u="none" cap="none" strike="noStrike">
              <a:solidFill>
                <a:srgbClr val="000000"/>
              </a:solidFill>
              <a:latin typeface="Pacifico"/>
              <a:ea typeface="Pacifico"/>
              <a:cs typeface="Pacifico"/>
              <a:sym typeface="Pacifico"/>
            </a:endParaRPr>
          </a:p>
        </p:txBody>
      </p:sp>
      <p:sp>
        <p:nvSpPr>
          <p:cNvPr id="388" name="Google Shape;388;p6"/>
          <p:cNvSpPr txBox="1"/>
          <p:nvPr/>
        </p:nvSpPr>
        <p:spPr>
          <a:xfrm>
            <a:off x="1202748" y="3905623"/>
            <a:ext cx="503710"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Pacifico"/>
              <a:buNone/>
            </a:pPr>
            <a:r>
              <a:rPr b="0" i="0" lang="en-US" sz="5400" u="none" cap="none" strike="noStrike">
                <a:solidFill>
                  <a:srgbClr val="000000"/>
                </a:solidFill>
                <a:latin typeface="Pacifico"/>
                <a:ea typeface="Pacifico"/>
                <a:cs typeface="Pacifico"/>
                <a:sym typeface="Pacifico"/>
              </a:rPr>
              <a:t>c</a:t>
            </a:r>
            <a:endParaRPr b="0" i="0" sz="5400" u="none" cap="none" strike="noStrike">
              <a:solidFill>
                <a:srgbClr val="000000"/>
              </a:solidFill>
              <a:latin typeface="Pacifico"/>
              <a:ea typeface="Pacifico"/>
              <a:cs typeface="Pacifico"/>
              <a:sym typeface="Pacifico"/>
            </a:endParaRPr>
          </a:p>
        </p:txBody>
      </p:sp>
      <p:sp>
        <p:nvSpPr>
          <p:cNvPr id="389" name="Google Shape;389;p6"/>
          <p:cNvSpPr txBox="1"/>
          <p:nvPr/>
        </p:nvSpPr>
        <p:spPr>
          <a:xfrm>
            <a:off x="1215066" y="5192287"/>
            <a:ext cx="322664"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Pacifico"/>
              <a:buNone/>
            </a:pPr>
            <a:r>
              <a:rPr b="0" i="0" lang="en-US" sz="4000" u="none" cap="none" strike="noStrike">
                <a:solidFill>
                  <a:srgbClr val="000000"/>
                </a:solidFill>
                <a:latin typeface="Pacifico"/>
                <a:ea typeface="Pacifico"/>
                <a:cs typeface="Pacifico"/>
                <a:sym typeface="Pacifico"/>
              </a:rPr>
              <a:t>d</a:t>
            </a:r>
            <a:endParaRPr b="0" i="0" sz="4000" u="none" cap="none" strike="noStrike">
              <a:solidFill>
                <a:srgbClr val="000000"/>
              </a:solidFill>
              <a:latin typeface="Pacifico"/>
              <a:ea typeface="Pacifico"/>
              <a:cs typeface="Pacifico"/>
              <a:sym typeface="Pacific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750"/>
                                  </p:stCondLst>
                                  <p:childTnLst>
                                    <p:set>
                                      <p:cBhvr>
                                        <p:cTn dur="1" fill="hold">
                                          <p:stCondLst>
                                            <p:cond delay="0"/>
                                          </p:stCondLst>
                                        </p:cTn>
                                        <p:tgtEl>
                                          <p:spTgt spid="378"/>
                                        </p:tgtEl>
                                        <p:attrNameLst>
                                          <p:attrName>style.visibility</p:attrName>
                                        </p:attrNameLst>
                                      </p:cBhvr>
                                      <p:to>
                                        <p:strVal val="visible"/>
                                      </p:to>
                                    </p:set>
                                    <p:animEffect filter="fade" transition="in">
                                      <p:cBhvr>
                                        <p:cTn dur="750"/>
                                        <p:tgtEl>
                                          <p:spTgt spid="378"/>
                                        </p:tgtEl>
                                      </p:cBhvr>
                                    </p:animEffect>
                                  </p:childTnLst>
                                </p:cTn>
                              </p:par>
                              <p:par>
                                <p:cTn fill="hold" nodeType="withEffect" presetClass="entr" presetID="23" presetSubtype="16">
                                  <p:stCondLst>
                                    <p:cond delay="250"/>
                                  </p:stCondLst>
                                  <p:childTnLst>
                                    <p:set>
                                      <p:cBhvr>
                                        <p:cTn dur="1" fill="hold">
                                          <p:stCondLst>
                                            <p:cond delay="0"/>
                                          </p:stCondLst>
                                        </p:cTn>
                                        <p:tgtEl>
                                          <p:spTgt spid="379"/>
                                        </p:tgtEl>
                                        <p:attrNameLst>
                                          <p:attrName>style.visibility</p:attrName>
                                        </p:attrNameLst>
                                      </p:cBhvr>
                                      <p:to>
                                        <p:strVal val="visible"/>
                                      </p:to>
                                    </p:set>
                                    <p:anim calcmode="lin" valueType="num">
                                      <p:cBhvr additive="base">
                                        <p:cTn dur="500"/>
                                        <p:tgtEl>
                                          <p:spTgt spid="379"/>
                                        </p:tgtEl>
                                        <p:attrNameLst>
                                          <p:attrName>ppt_w</p:attrName>
                                        </p:attrNameLst>
                                      </p:cBhvr>
                                      <p:tavLst>
                                        <p:tav fmla="" tm="0">
                                          <p:val>
                                            <p:strVal val="0"/>
                                          </p:val>
                                        </p:tav>
                                        <p:tav fmla="" tm="100000">
                                          <p:val>
                                            <p:strVal val="#ppt_w"/>
                                          </p:val>
                                        </p:tav>
                                      </p:tavLst>
                                    </p:anim>
                                    <p:anim calcmode="lin" valueType="num">
                                      <p:cBhvr additive="base">
                                        <p:cTn dur="500"/>
                                        <p:tgtEl>
                                          <p:spTgt spid="379"/>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1250"/>
                                  </p:stCondLst>
                                  <p:childTnLst>
                                    <p:set>
                                      <p:cBhvr>
                                        <p:cTn dur="1" fill="hold">
                                          <p:stCondLst>
                                            <p:cond delay="0"/>
                                          </p:stCondLst>
                                        </p:cTn>
                                        <p:tgtEl>
                                          <p:spTgt spid="380"/>
                                        </p:tgtEl>
                                        <p:attrNameLst>
                                          <p:attrName>style.visibility</p:attrName>
                                        </p:attrNameLst>
                                      </p:cBhvr>
                                      <p:to>
                                        <p:strVal val="visible"/>
                                      </p:to>
                                    </p:set>
                                    <p:animEffect filter="fade" transition="in">
                                      <p:cBhvr>
                                        <p:cTn dur="750"/>
                                        <p:tgtEl>
                                          <p:spTgt spid="380"/>
                                        </p:tgtEl>
                                      </p:cBhvr>
                                    </p:animEffect>
                                  </p:childTnLst>
                                </p:cTn>
                              </p:par>
                              <p:par>
                                <p:cTn fill="hold" nodeType="withEffect" presetClass="entr" presetID="23" presetSubtype="16">
                                  <p:stCondLst>
                                    <p:cond delay="750"/>
                                  </p:stCondLst>
                                  <p:childTnLst>
                                    <p:set>
                                      <p:cBhvr>
                                        <p:cTn dur="1" fill="hold">
                                          <p:stCondLst>
                                            <p:cond delay="0"/>
                                          </p:stCondLst>
                                        </p:cTn>
                                        <p:tgtEl>
                                          <p:spTgt spid="381"/>
                                        </p:tgtEl>
                                        <p:attrNameLst>
                                          <p:attrName>style.visibility</p:attrName>
                                        </p:attrNameLst>
                                      </p:cBhvr>
                                      <p:to>
                                        <p:strVal val="visible"/>
                                      </p:to>
                                    </p:set>
                                    <p:anim calcmode="lin" valueType="num">
                                      <p:cBhvr additive="base">
                                        <p:cTn dur="500"/>
                                        <p:tgtEl>
                                          <p:spTgt spid="381"/>
                                        </p:tgtEl>
                                        <p:attrNameLst>
                                          <p:attrName>ppt_w</p:attrName>
                                        </p:attrNameLst>
                                      </p:cBhvr>
                                      <p:tavLst>
                                        <p:tav fmla="" tm="0">
                                          <p:val>
                                            <p:strVal val="0"/>
                                          </p:val>
                                        </p:tav>
                                        <p:tav fmla="" tm="100000">
                                          <p:val>
                                            <p:strVal val="#ppt_w"/>
                                          </p:val>
                                        </p:tav>
                                      </p:tavLst>
                                    </p:anim>
                                    <p:anim calcmode="lin" valueType="num">
                                      <p:cBhvr additive="base">
                                        <p:cTn dur="500"/>
                                        <p:tgtEl>
                                          <p:spTgt spid="381"/>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1750"/>
                                  </p:stCondLst>
                                  <p:childTnLst>
                                    <p:set>
                                      <p:cBhvr>
                                        <p:cTn dur="1" fill="hold">
                                          <p:stCondLst>
                                            <p:cond delay="0"/>
                                          </p:stCondLst>
                                        </p:cTn>
                                        <p:tgtEl>
                                          <p:spTgt spid="382"/>
                                        </p:tgtEl>
                                        <p:attrNameLst>
                                          <p:attrName>style.visibility</p:attrName>
                                        </p:attrNameLst>
                                      </p:cBhvr>
                                      <p:to>
                                        <p:strVal val="visible"/>
                                      </p:to>
                                    </p:set>
                                    <p:animEffect filter="fade" transition="in">
                                      <p:cBhvr>
                                        <p:cTn dur="750"/>
                                        <p:tgtEl>
                                          <p:spTgt spid="382"/>
                                        </p:tgtEl>
                                      </p:cBhvr>
                                    </p:animEffect>
                                  </p:childTnLst>
                                </p:cTn>
                              </p:par>
                              <p:par>
                                <p:cTn fill="hold" nodeType="withEffect" presetClass="entr" presetID="23" presetSubtype="16">
                                  <p:stCondLst>
                                    <p:cond delay="1250"/>
                                  </p:stCondLst>
                                  <p:childTnLst>
                                    <p:set>
                                      <p:cBhvr>
                                        <p:cTn dur="1" fill="hold">
                                          <p:stCondLst>
                                            <p:cond delay="0"/>
                                          </p:stCondLst>
                                        </p:cTn>
                                        <p:tgtEl>
                                          <p:spTgt spid="383"/>
                                        </p:tgtEl>
                                        <p:attrNameLst>
                                          <p:attrName>style.visibility</p:attrName>
                                        </p:attrNameLst>
                                      </p:cBhvr>
                                      <p:to>
                                        <p:strVal val="visible"/>
                                      </p:to>
                                    </p:set>
                                    <p:anim calcmode="lin" valueType="num">
                                      <p:cBhvr additive="base">
                                        <p:cTn dur="500"/>
                                        <p:tgtEl>
                                          <p:spTgt spid="383"/>
                                        </p:tgtEl>
                                        <p:attrNameLst>
                                          <p:attrName>ppt_w</p:attrName>
                                        </p:attrNameLst>
                                      </p:cBhvr>
                                      <p:tavLst>
                                        <p:tav fmla="" tm="0">
                                          <p:val>
                                            <p:strVal val="0"/>
                                          </p:val>
                                        </p:tav>
                                        <p:tav fmla="" tm="100000">
                                          <p:val>
                                            <p:strVal val="#ppt_w"/>
                                          </p:val>
                                        </p:tav>
                                      </p:tavLst>
                                    </p:anim>
                                    <p:anim calcmode="lin" valueType="num">
                                      <p:cBhvr additive="base">
                                        <p:cTn dur="500"/>
                                        <p:tgtEl>
                                          <p:spTgt spid="383"/>
                                        </p:tgtEl>
                                        <p:attrNameLst>
                                          <p:attrName>ppt_h</p:attrName>
                                        </p:attrNameLst>
                                      </p:cBhvr>
                                      <p:tavLst>
                                        <p:tav fmla="" tm="0">
                                          <p:val>
                                            <p:strVal val="0"/>
                                          </p:val>
                                        </p:tav>
                                        <p:tav fmla="" tm="100000">
                                          <p:val>
                                            <p:strVal val="#ppt_h"/>
                                          </p:val>
                                        </p:tav>
                                      </p:tavLst>
                                    </p:anim>
                                  </p:childTnLst>
                                </p:cTn>
                              </p:par>
                              <p:par>
                                <p:cTn fill="hold" nodeType="withEffect" presetClass="entr" presetID="10" presetSubtype="0">
                                  <p:stCondLst>
                                    <p:cond delay="2000"/>
                                  </p:stCondLst>
                                  <p:childTnLst>
                                    <p:set>
                                      <p:cBhvr>
                                        <p:cTn dur="1" fill="hold">
                                          <p:stCondLst>
                                            <p:cond delay="0"/>
                                          </p:stCondLst>
                                        </p:cTn>
                                        <p:tgtEl>
                                          <p:spTgt spid="384"/>
                                        </p:tgtEl>
                                        <p:attrNameLst>
                                          <p:attrName>style.visibility</p:attrName>
                                        </p:attrNameLst>
                                      </p:cBhvr>
                                      <p:to>
                                        <p:strVal val="visible"/>
                                      </p:to>
                                    </p:set>
                                    <p:animEffect filter="fade" transition="in">
                                      <p:cBhvr>
                                        <p:cTn dur="750"/>
                                        <p:tgtEl>
                                          <p:spTgt spid="384"/>
                                        </p:tgtEl>
                                      </p:cBhvr>
                                    </p:animEffect>
                                  </p:childTnLst>
                                </p:cTn>
                              </p:par>
                              <p:par>
                                <p:cTn fill="hold" nodeType="withEffect" presetClass="entr" presetID="23" presetSubtype="16">
                                  <p:stCondLst>
                                    <p:cond delay="1500"/>
                                  </p:stCondLst>
                                  <p:childTnLst>
                                    <p:set>
                                      <p:cBhvr>
                                        <p:cTn dur="1" fill="hold">
                                          <p:stCondLst>
                                            <p:cond delay="0"/>
                                          </p:stCondLst>
                                        </p:cTn>
                                        <p:tgtEl>
                                          <p:spTgt spid="385"/>
                                        </p:tgtEl>
                                        <p:attrNameLst>
                                          <p:attrName>style.visibility</p:attrName>
                                        </p:attrNameLst>
                                      </p:cBhvr>
                                      <p:to>
                                        <p:strVal val="visible"/>
                                      </p:to>
                                    </p:set>
                                    <p:anim calcmode="lin" valueType="num">
                                      <p:cBhvr additive="base">
                                        <p:cTn dur="500"/>
                                        <p:tgtEl>
                                          <p:spTgt spid="385"/>
                                        </p:tgtEl>
                                        <p:attrNameLst>
                                          <p:attrName>ppt_w</p:attrName>
                                        </p:attrNameLst>
                                      </p:cBhvr>
                                      <p:tavLst>
                                        <p:tav fmla="" tm="0">
                                          <p:val>
                                            <p:strVal val="0"/>
                                          </p:val>
                                        </p:tav>
                                        <p:tav fmla="" tm="100000">
                                          <p:val>
                                            <p:strVal val="#ppt_w"/>
                                          </p:val>
                                        </p:tav>
                                      </p:tavLst>
                                    </p:anim>
                                    <p:anim calcmode="lin" valueType="num">
                                      <p:cBhvr additive="base">
                                        <p:cTn dur="500"/>
                                        <p:tgtEl>
                                          <p:spTgt spid="38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3" name="Shape 393"/>
        <p:cNvGrpSpPr/>
        <p:nvPr/>
      </p:nvGrpSpPr>
      <p:grpSpPr>
        <a:xfrm>
          <a:off x="0" y="0"/>
          <a:ext cx="0" cy="0"/>
          <a:chOff x="0" y="0"/>
          <a:chExt cx="0" cy="0"/>
        </a:xfrm>
      </p:grpSpPr>
      <p:sp>
        <p:nvSpPr>
          <p:cNvPr id="394" name="Google Shape;394;p7"/>
          <p:cNvSpPr/>
          <p:nvPr/>
        </p:nvSpPr>
        <p:spPr>
          <a:xfrm>
            <a:off x="0" y="0"/>
            <a:ext cx="5468548" cy="685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395" name="Google Shape;395;p7"/>
          <p:cNvCxnSpPr/>
          <p:nvPr/>
        </p:nvCxnSpPr>
        <p:spPr>
          <a:xfrm>
            <a:off x="5133975" y="2423149"/>
            <a:ext cx="0" cy="2011680"/>
          </a:xfrm>
          <a:prstGeom prst="straightConnector1">
            <a:avLst/>
          </a:prstGeom>
          <a:noFill/>
          <a:ln cap="flat" cmpd="sng" w="19050">
            <a:solidFill>
              <a:srgbClr val="FFFFFF">
                <a:alpha val="80000"/>
              </a:srgbClr>
            </a:solidFill>
            <a:prstDash val="solid"/>
            <a:miter lim="800000"/>
            <a:headEnd len="sm" w="sm" type="none"/>
            <a:tailEnd len="sm" w="sm" type="none"/>
          </a:ln>
        </p:spPr>
      </p:cxnSp>
      <p:sp>
        <p:nvSpPr>
          <p:cNvPr id="396" name="Google Shape;396;p7"/>
          <p:cNvSpPr txBox="1"/>
          <p:nvPr>
            <p:ph type="title"/>
          </p:nvPr>
        </p:nvSpPr>
        <p:spPr>
          <a:xfrm>
            <a:off x="639557" y="1116069"/>
            <a:ext cx="4189433" cy="427482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74074"/>
              <a:buNone/>
            </a:pPr>
            <a:r>
              <a:rPr b="1" lang="en-US" sz="5400">
                <a:solidFill>
                  <a:schemeClr val="lt1"/>
                </a:solidFill>
                <a:latin typeface="Calibri"/>
                <a:ea typeface="Calibri"/>
                <a:cs typeface="Calibri"/>
                <a:sym typeface="Calibri"/>
              </a:rPr>
              <a:t>Keluhan terhadap kualitas lulusan Perguruan Tinggi secara umum</a:t>
            </a:r>
            <a:endParaRPr b="1" sz="5400">
              <a:solidFill>
                <a:srgbClr val="FFFFFF"/>
              </a:solidFill>
              <a:latin typeface="Calibri"/>
              <a:ea typeface="Calibri"/>
              <a:cs typeface="Calibri"/>
              <a:sym typeface="Calibri"/>
            </a:endParaRPr>
          </a:p>
        </p:txBody>
      </p:sp>
      <p:sp>
        <p:nvSpPr>
          <p:cNvPr id="397" name="Google Shape;397;p7"/>
          <p:cNvSpPr txBox="1"/>
          <p:nvPr>
            <p:ph idx="1" type="body"/>
          </p:nvPr>
        </p:nvSpPr>
        <p:spPr>
          <a:xfrm>
            <a:off x="5575301" y="640080"/>
            <a:ext cx="6299200" cy="5760720"/>
          </a:xfrm>
          <a:prstGeom prst="rect">
            <a:avLst/>
          </a:prstGeom>
          <a:noFill/>
          <a:ln>
            <a:noFill/>
          </a:ln>
        </p:spPr>
        <p:txBody>
          <a:bodyPr anchorCtr="0" anchor="t" bIns="45700" lIns="91425" spcFirstLastPara="1" rIns="91425" wrap="square" tIns="45700">
            <a:normAutofit lnSpcReduction="10000"/>
          </a:bodyPr>
          <a:lstStyle/>
          <a:p>
            <a:pPr indent="-406400" lvl="0" marL="457200" rtl="0" algn="l">
              <a:lnSpc>
                <a:spcPct val="90000"/>
              </a:lnSpc>
              <a:spcBef>
                <a:spcPts val="1000"/>
              </a:spcBef>
              <a:spcAft>
                <a:spcPts val="0"/>
              </a:spcAft>
              <a:buSzPts val="2800"/>
              <a:buChar char="•"/>
            </a:pPr>
            <a:r>
              <a:rPr lang="en-US" sz="3200">
                <a:latin typeface="Garamond"/>
                <a:ea typeface="Garamond"/>
                <a:cs typeface="Garamond"/>
                <a:sym typeface="Garamond"/>
              </a:rPr>
              <a:t>Aspek kognitif masih berada pada level terendah taksonomi Benyamin S. Bloom, yaitu “menghafal” (</a:t>
            </a:r>
            <a:r>
              <a:rPr i="1" lang="en-US" sz="3200">
                <a:latin typeface="Garamond"/>
                <a:ea typeface="Garamond"/>
                <a:cs typeface="Garamond"/>
                <a:sym typeface="Garamond"/>
              </a:rPr>
              <a:t>remembering</a:t>
            </a:r>
            <a:r>
              <a:rPr lang="en-US" sz="3200">
                <a:latin typeface="Garamond"/>
                <a:ea typeface="Garamond"/>
                <a:cs typeface="Garamond"/>
                <a:sym typeface="Garamond"/>
              </a:rPr>
              <a:t>) masih jauh dari menuju level tertinggi “mencipta” (</a:t>
            </a:r>
            <a:r>
              <a:rPr i="1" lang="en-US" sz="3200">
                <a:latin typeface="Garamond"/>
                <a:ea typeface="Garamond"/>
                <a:cs typeface="Garamond"/>
                <a:sym typeface="Garamond"/>
              </a:rPr>
              <a:t>creating</a:t>
            </a:r>
            <a:r>
              <a:rPr lang="en-US" sz="3200">
                <a:latin typeface="Garamond"/>
                <a:ea typeface="Garamond"/>
                <a:cs typeface="Garamond"/>
                <a:sym typeface="Garamond"/>
              </a:rPr>
              <a:t>) (Yudi Latif, Kompas 18/8/2022). </a:t>
            </a:r>
            <a:endParaRPr/>
          </a:p>
          <a:p>
            <a:pPr indent="-406400" lvl="0" marL="457200" rtl="0" algn="l">
              <a:lnSpc>
                <a:spcPct val="90000"/>
              </a:lnSpc>
              <a:spcBef>
                <a:spcPts val="1000"/>
              </a:spcBef>
              <a:spcAft>
                <a:spcPts val="0"/>
              </a:spcAft>
              <a:buClr>
                <a:schemeClr val="dk1"/>
              </a:buClr>
              <a:buSzPts val="2800"/>
              <a:buChar char="•"/>
            </a:pPr>
            <a:r>
              <a:rPr lang="en-US" sz="3200">
                <a:latin typeface="Garamond"/>
                <a:ea typeface="Garamond"/>
                <a:cs typeface="Garamond"/>
                <a:sym typeface="Garamond"/>
              </a:rPr>
              <a:t>Kurang relevan dengan kebutuhan pasar/dunia industri (antara lain karena p</a:t>
            </a:r>
            <a:r>
              <a:rPr lang="en-US" sz="3200">
                <a:solidFill>
                  <a:schemeClr val="dk1"/>
                </a:solidFill>
                <a:latin typeface="Garamond"/>
                <a:ea typeface="Garamond"/>
                <a:cs typeface="Garamond"/>
                <a:sym typeface="Garamond"/>
              </a:rPr>
              <a:t>ergeseran </a:t>
            </a:r>
            <a:r>
              <a:rPr i="1" lang="en-US" sz="3200">
                <a:solidFill>
                  <a:schemeClr val="dk1"/>
                </a:solidFill>
                <a:latin typeface="Garamond"/>
                <a:ea typeface="Garamond"/>
                <a:cs typeface="Garamond"/>
                <a:sym typeface="Garamond"/>
              </a:rPr>
              <a:t>landscape </a:t>
            </a:r>
            <a:r>
              <a:rPr lang="en-US" sz="3200">
                <a:latin typeface="Garamond"/>
                <a:ea typeface="Garamond"/>
                <a:cs typeface="Garamond"/>
                <a:sym typeface="Garamond"/>
              </a:rPr>
              <a:t>p</a:t>
            </a:r>
            <a:r>
              <a:rPr lang="en-US" sz="3200">
                <a:solidFill>
                  <a:schemeClr val="dk1"/>
                </a:solidFill>
                <a:latin typeface="Garamond"/>
                <a:ea typeface="Garamond"/>
                <a:cs typeface="Garamond"/>
                <a:sym typeface="Garamond"/>
              </a:rPr>
              <a:t>ekerjaan).</a:t>
            </a:r>
            <a:endParaRPr sz="3200">
              <a:latin typeface="Garamond"/>
              <a:ea typeface="Garamond"/>
              <a:cs typeface="Garamond"/>
              <a:sym typeface="Garamond"/>
            </a:endParaRPr>
          </a:p>
          <a:p>
            <a:pPr indent="-406400" lvl="0" marL="457200" rtl="0" algn="l">
              <a:lnSpc>
                <a:spcPct val="90000"/>
              </a:lnSpc>
              <a:spcBef>
                <a:spcPts val="1000"/>
              </a:spcBef>
              <a:spcAft>
                <a:spcPts val="0"/>
              </a:spcAft>
              <a:buSzPts val="2800"/>
              <a:buChar char="•"/>
            </a:pPr>
            <a:r>
              <a:rPr lang="en-US" sz="3200">
                <a:latin typeface="Garamond"/>
                <a:ea typeface="Garamond"/>
                <a:cs typeface="Garamond"/>
                <a:sym typeface="Garamond"/>
              </a:rPr>
              <a:t>Masih sedikit yang terjun di bidang wirausaha</a:t>
            </a:r>
            <a:r>
              <a:rPr lang="en-US">
                <a:latin typeface="Garamond"/>
                <a:ea typeface="Garamond"/>
                <a:cs typeface="Garamond"/>
                <a:sym typeface="Garamond"/>
              </a:rPr>
              <a:t>. </a:t>
            </a:r>
            <a:endParaRPr sz="1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8"/>
          <p:cNvSpPr txBox="1"/>
          <p:nvPr>
            <p:ph idx="4294967295" type="sldNum"/>
          </p:nvPr>
        </p:nvSpPr>
        <p:spPr>
          <a:xfrm>
            <a:off x="9048771" y="6072207"/>
            <a:ext cx="28448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id="403" name="Google Shape;403;p8"/>
          <p:cNvPicPr preferRelativeResize="0"/>
          <p:nvPr/>
        </p:nvPicPr>
        <p:blipFill rotWithShape="1">
          <a:blip r:embed="rId3">
            <a:alphaModFix/>
          </a:blip>
          <a:srcRect b="0" l="0" r="0" t="0"/>
          <a:stretch/>
        </p:blipFill>
        <p:spPr>
          <a:xfrm>
            <a:off x="7733998" y="1064231"/>
            <a:ext cx="3555712" cy="1843169"/>
          </a:xfrm>
          <a:prstGeom prst="rect">
            <a:avLst/>
          </a:prstGeom>
          <a:noFill/>
          <a:ln>
            <a:noFill/>
          </a:ln>
        </p:spPr>
      </p:pic>
      <p:sp>
        <p:nvSpPr>
          <p:cNvPr id="404" name="Google Shape;404;p8"/>
          <p:cNvSpPr txBox="1"/>
          <p:nvPr/>
        </p:nvSpPr>
        <p:spPr>
          <a:xfrm>
            <a:off x="8831491" y="2439003"/>
            <a:ext cx="2374111"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Artificial Intelligence</a:t>
            </a:r>
            <a:endParaRPr b="1" i="0" sz="2000" u="none" cap="none" strike="noStrike">
              <a:solidFill>
                <a:srgbClr val="FFFFFF"/>
              </a:solidFill>
              <a:latin typeface="Calibri"/>
              <a:ea typeface="Calibri"/>
              <a:cs typeface="Calibri"/>
              <a:sym typeface="Calibri"/>
            </a:endParaRPr>
          </a:p>
        </p:txBody>
      </p:sp>
      <p:pic>
        <p:nvPicPr>
          <p:cNvPr descr="See the source image" id="405" name="Google Shape;405;p8"/>
          <p:cNvPicPr preferRelativeResize="0"/>
          <p:nvPr/>
        </p:nvPicPr>
        <p:blipFill rotWithShape="1">
          <a:blip r:embed="rId4">
            <a:alphaModFix/>
          </a:blip>
          <a:srcRect b="0" l="0" r="0" t="0"/>
          <a:stretch/>
        </p:blipFill>
        <p:spPr>
          <a:xfrm>
            <a:off x="7733999" y="2981824"/>
            <a:ext cx="3537068" cy="1612217"/>
          </a:xfrm>
          <a:prstGeom prst="rect">
            <a:avLst/>
          </a:prstGeom>
          <a:noFill/>
          <a:ln>
            <a:noFill/>
          </a:ln>
        </p:spPr>
      </p:pic>
      <p:sp>
        <p:nvSpPr>
          <p:cNvPr id="406" name="Google Shape;406;p8"/>
          <p:cNvSpPr txBox="1"/>
          <p:nvPr/>
        </p:nvSpPr>
        <p:spPr>
          <a:xfrm>
            <a:off x="7780490" y="3899198"/>
            <a:ext cx="2304418"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Augmented Reality</a:t>
            </a:r>
            <a:endParaRPr/>
          </a:p>
          <a:p>
            <a:pPr indent="0" lvl="0" marL="0" marR="0" rtl="0" algn="l">
              <a:lnSpc>
                <a:spcPct val="100000"/>
              </a:lnSpc>
              <a:spcBef>
                <a:spcPts val="0"/>
              </a:spcBef>
              <a:spcAft>
                <a:spcPts val="0"/>
              </a:spcAft>
              <a:buClr>
                <a:srgbClr val="FFFFFF"/>
              </a:buClr>
              <a:buSzPts val="1800"/>
              <a:buFont typeface="Calibri"/>
              <a:buNone/>
            </a:pPr>
            <a:r>
              <a:rPr b="1" lang="en-US" sz="1800">
                <a:solidFill>
                  <a:srgbClr val="FFFFFF"/>
                </a:solidFill>
                <a:latin typeface="Calibri"/>
                <a:ea typeface="Calibri"/>
                <a:cs typeface="Calibri"/>
                <a:sym typeface="Calibri"/>
              </a:rPr>
              <a:t>Virtual Reality</a:t>
            </a:r>
            <a:endParaRPr b="1" i="0" sz="1800" u="none" cap="none" strike="noStrike">
              <a:solidFill>
                <a:srgbClr val="FFFFFF"/>
              </a:solidFill>
              <a:latin typeface="Calibri"/>
              <a:ea typeface="Calibri"/>
              <a:cs typeface="Calibri"/>
              <a:sym typeface="Calibri"/>
            </a:endParaRPr>
          </a:p>
        </p:txBody>
      </p:sp>
      <p:pic>
        <p:nvPicPr>
          <p:cNvPr descr="See the source image" id="407" name="Google Shape;407;p8"/>
          <p:cNvPicPr preferRelativeResize="0"/>
          <p:nvPr/>
        </p:nvPicPr>
        <p:blipFill rotWithShape="1">
          <a:blip r:embed="rId5">
            <a:alphaModFix/>
          </a:blip>
          <a:srcRect b="0" l="0" r="0" t="0"/>
          <a:stretch/>
        </p:blipFill>
        <p:spPr>
          <a:xfrm>
            <a:off x="7715355" y="4728092"/>
            <a:ext cx="3555712" cy="1526677"/>
          </a:xfrm>
          <a:prstGeom prst="rect">
            <a:avLst/>
          </a:prstGeom>
          <a:noFill/>
          <a:ln>
            <a:noFill/>
          </a:ln>
        </p:spPr>
      </p:pic>
      <p:pic>
        <p:nvPicPr>
          <p:cNvPr id="408" name="Google Shape;408;p8"/>
          <p:cNvPicPr preferRelativeResize="0"/>
          <p:nvPr/>
        </p:nvPicPr>
        <p:blipFill rotWithShape="1">
          <a:blip r:embed="rId6">
            <a:alphaModFix/>
          </a:blip>
          <a:srcRect b="0" l="0" r="0" t="0"/>
          <a:stretch/>
        </p:blipFill>
        <p:spPr>
          <a:xfrm>
            <a:off x="5360855" y="4316263"/>
            <a:ext cx="2037567" cy="1612217"/>
          </a:xfrm>
          <a:prstGeom prst="rect">
            <a:avLst/>
          </a:prstGeom>
          <a:noFill/>
          <a:ln>
            <a:noFill/>
          </a:ln>
        </p:spPr>
      </p:pic>
      <p:pic>
        <p:nvPicPr>
          <p:cNvPr id="409" name="Google Shape;409;p8"/>
          <p:cNvPicPr preferRelativeResize="0"/>
          <p:nvPr/>
        </p:nvPicPr>
        <p:blipFill rotWithShape="1">
          <a:blip r:embed="rId7">
            <a:alphaModFix/>
          </a:blip>
          <a:srcRect b="0" l="0" r="0" t="0"/>
          <a:stretch/>
        </p:blipFill>
        <p:spPr>
          <a:xfrm>
            <a:off x="3481058" y="4075179"/>
            <a:ext cx="2234747" cy="1774475"/>
          </a:xfrm>
          <a:prstGeom prst="rect">
            <a:avLst/>
          </a:prstGeom>
          <a:noFill/>
          <a:ln>
            <a:noFill/>
          </a:ln>
        </p:spPr>
      </p:pic>
      <p:pic>
        <p:nvPicPr>
          <p:cNvPr id="410" name="Google Shape;410;p8"/>
          <p:cNvPicPr preferRelativeResize="0"/>
          <p:nvPr/>
        </p:nvPicPr>
        <p:blipFill rotWithShape="1">
          <a:blip r:embed="rId8">
            <a:alphaModFix/>
          </a:blip>
          <a:srcRect b="0" l="0" r="0" t="0"/>
          <a:stretch/>
        </p:blipFill>
        <p:spPr>
          <a:xfrm>
            <a:off x="986398" y="692444"/>
            <a:ext cx="6458515" cy="3382735"/>
          </a:xfrm>
          <a:prstGeom prst="rect">
            <a:avLst/>
          </a:prstGeom>
          <a:noFill/>
          <a:ln>
            <a:noFill/>
          </a:ln>
        </p:spPr>
      </p:pic>
      <p:pic>
        <p:nvPicPr>
          <p:cNvPr id="411" name="Google Shape;411;p8"/>
          <p:cNvPicPr preferRelativeResize="0"/>
          <p:nvPr/>
        </p:nvPicPr>
        <p:blipFill rotWithShape="1">
          <a:blip r:embed="rId9">
            <a:alphaModFix/>
          </a:blip>
          <a:srcRect b="0" l="0" r="0" t="0"/>
          <a:stretch/>
        </p:blipFill>
        <p:spPr>
          <a:xfrm>
            <a:off x="986399" y="3305267"/>
            <a:ext cx="2513280" cy="2281733"/>
          </a:xfrm>
          <a:prstGeom prst="rect">
            <a:avLst/>
          </a:prstGeom>
          <a:noFill/>
          <a:ln>
            <a:noFill/>
          </a:ln>
        </p:spPr>
      </p:pic>
      <p:sp>
        <p:nvSpPr>
          <p:cNvPr id="412" name="Google Shape;412;p8"/>
          <p:cNvSpPr txBox="1"/>
          <p:nvPr/>
        </p:nvSpPr>
        <p:spPr>
          <a:xfrm>
            <a:off x="986398" y="5206268"/>
            <a:ext cx="4099445" cy="1481734"/>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1E4E79"/>
              </a:buClr>
              <a:buSzPts val="1800"/>
              <a:buFont typeface="Roboto Slab"/>
              <a:buNone/>
            </a:pPr>
            <a:r>
              <a:rPr b="1" lang="en-US" sz="1800">
                <a:solidFill>
                  <a:srgbClr val="1E4E79"/>
                </a:solidFill>
                <a:latin typeface="Roboto Slab"/>
                <a:ea typeface="Roboto Slab"/>
                <a:cs typeface="Roboto Slab"/>
                <a:sym typeface="Roboto Slab"/>
              </a:rPr>
              <a:t>Key Technology of Industy 4.0 </a:t>
            </a:r>
            <a:br>
              <a:rPr b="1" lang="en-US" sz="1800">
                <a:solidFill>
                  <a:srgbClr val="1E4E79"/>
                </a:solidFill>
                <a:latin typeface="Roboto Slab"/>
                <a:ea typeface="Roboto Slab"/>
                <a:cs typeface="Roboto Slab"/>
                <a:sym typeface="Roboto Slab"/>
              </a:rPr>
            </a:br>
            <a:r>
              <a:rPr b="1" lang="en-US" sz="1800">
                <a:solidFill>
                  <a:srgbClr val="1E4E79"/>
                </a:solidFill>
                <a:latin typeface="Roboto Slab"/>
                <a:ea typeface="Roboto Slab"/>
                <a:cs typeface="Roboto Slab"/>
                <a:sym typeface="Roboto Slab"/>
              </a:rPr>
              <a:t>Cyber – Physical System (CPS)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9"/>
          <p:cNvSpPr txBox="1"/>
          <p:nvPr>
            <p:ph type="title"/>
          </p:nvPr>
        </p:nvSpPr>
        <p:spPr>
          <a:xfrm>
            <a:off x="893523" y="479821"/>
            <a:ext cx="7185765"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4E79"/>
              </a:buClr>
              <a:buSzPts val="2800"/>
              <a:buFont typeface="Roboto Slab"/>
              <a:buNone/>
            </a:pPr>
            <a:r>
              <a:rPr lang="en-US" sz="2800">
                <a:latin typeface="Roboto Slab"/>
                <a:ea typeface="Roboto Slab"/>
                <a:cs typeface="Roboto Slab"/>
                <a:sym typeface="Roboto Slab"/>
              </a:rPr>
              <a:t>Masalah Dihadapi Umat Manusia</a:t>
            </a:r>
            <a:endParaRPr sz="2800">
              <a:latin typeface="Roboto Slab"/>
              <a:ea typeface="Roboto Slab"/>
              <a:cs typeface="Roboto Slab"/>
              <a:sym typeface="Roboto Slab"/>
            </a:endParaRPr>
          </a:p>
        </p:txBody>
      </p:sp>
      <p:pic>
        <p:nvPicPr>
          <p:cNvPr id="418" name="Google Shape;418;p9"/>
          <p:cNvPicPr preferRelativeResize="0"/>
          <p:nvPr/>
        </p:nvPicPr>
        <p:blipFill rotWithShape="1">
          <a:blip r:embed="rId3">
            <a:alphaModFix/>
          </a:blip>
          <a:srcRect b="0" l="0" r="0" t="0"/>
          <a:stretch/>
        </p:blipFill>
        <p:spPr>
          <a:xfrm>
            <a:off x="893523" y="1271393"/>
            <a:ext cx="6096000" cy="4528158"/>
          </a:xfrm>
          <a:prstGeom prst="rect">
            <a:avLst/>
          </a:prstGeom>
          <a:noFill/>
          <a:ln>
            <a:noFill/>
          </a:ln>
        </p:spPr>
      </p:pic>
      <p:pic>
        <p:nvPicPr>
          <p:cNvPr descr="Global Warming" id="419" name="Google Shape;419;p9"/>
          <p:cNvPicPr preferRelativeResize="0"/>
          <p:nvPr/>
        </p:nvPicPr>
        <p:blipFill rotWithShape="1">
          <a:blip r:embed="rId4">
            <a:alphaModFix/>
          </a:blip>
          <a:srcRect b="0" l="0" r="0" t="0"/>
          <a:stretch/>
        </p:blipFill>
        <p:spPr>
          <a:xfrm>
            <a:off x="7089731" y="1271392"/>
            <a:ext cx="4208745" cy="1797486"/>
          </a:xfrm>
          <a:prstGeom prst="rect">
            <a:avLst/>
          </a:prstGeom>
          <a:noFill/>
          <a:ln>
            <a:noFill/>
          </a:ln>
        </p:spPr>
      </p:pic>
      <p:pic>
        <p:nvPicPr>
          <p:cNvPr descr="Climate change" id="420" name="Google Shape;420;p9"/>
          <p:cNvPicPr preferRelativeResize="0"/>
          <p:nvPr/>
        </p:nvPicPr>
        <p:blipFill rotWithShape="1">
          <a:blip r:embed="rId5">
            <a:alphaModFix/>
          </a:blip>
          <a:srcRect b="0" l="0" r="0" t="0"/>
          <a:stretch/>
        </p:blipFill>
        <p:spPr>
          <a:xfrm>
            <a:off x="7089731" y="3134169"/>
            <a:ext cx="4208745" cy="2643096"/>
          </a:xfrm>
          <a:prstGeom prst="rect">
            <a:avLst/>
          </a:prstGeom>
          <a:noFill/>
          <a:ln>
            <a:noFill/>
          </a:ln>
        </p:spPr>
      </p:pic>
      <p:pic>
        <p:nvPicPr>
          <p:cNvPr id="421" name="Google Shape;421;p9"/>
          <p:cNvPicPr preferRelativeResize="0"/>
          <p:nvPr/>
        </p:nvPicPr>
        <p:blipFill rotWithShape="1">
          <a:blip r:embed="rId6">
            <a:alphaModFix/>
          </a:blip>
          <a:srcRect b="0" l="0" r="0" t="0"/>
          <a:stretch/>
        </p:blipFill>
        <p:spPr>
          <a:xfrm>
            <a:off x="730250" y="5849995"/>
            <a:ext cx="7833813" cy="41939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10"/>
          <p:cNvSpPr txBox="1"/>
          <p:nvPr>
            <p:ph type="title"/>
          </p:nvPr>
        </p:nvSpPr>
        <p:spPr>
          <a:xfrm>
            <a:off x="557314" y="235444"/>
            <a:ext cx="7761559" cy="70267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1E4E79"/>
              </a:buClr>
              <a:buSzPct val="100000"/>
              <a:buFont typeface="Roboto Slab"/>
              <a:buNone/>
            </a:pPr>
            <a:r>
              <a:rPr lang="en-US" sz="2400">
                <a:latin typeface="Roboto Slab"/>
                <a:ea typeface="Roboto Slab"/>
                <a:cs typeface="Roboto Slab"/>
                <a:sym typeface="Roboto Slab"/>
              </a:rPr>
              <a:t>Generasi Native Digital (Generasi Z dan Generasi Alpha) </a:t>
            </a:r>
            <a:endParaRPr sz="2400">
              <a:latin typeface="Roboto Slab"/>
              <a:ea typeface="Roboto Slab"/>
              <a:cs typeface="Roboto Slab"/>
              <a:sym typeface="Roboto Slab"/>
            </a:endParaRPr>
          </a:p>
        </p:txBody>
      </p:sp>
      <p:pic>
        <p:nvPicPr>
          <p:cNvPr descr="A screenshot of a video game&#10;&#10;Description generated with high confidence" id="427" name="Google Shape;427;p10"/>
          <p:cNvPicPr preferRelativeResize="0"/>
          <p:nvPr/>
        </p:nvPicPr>
        <p:blipFill rotWithShape="1">
          <a:blip r:embed="rId3">
            <a:alphaModFix/>
          </a:blip>
          <a:srcRect b="72038" l="68548" r="806" t="4444"/>
          <a:stretch/>
        </p:blipFill>
        <p:spPr>
          <a:xfrm>
            <a:off x="804569" y="3098888"/>
            <a:ext cx="4155738" cy="3126548"/>
          </a:xfrm>
          <a:prstGeom prst="rect">
            <a:avLst/>
          </a:prstGeom>
          <a:noFill/>
          <a:ln>
            <a:noFill/>
          </a:ln>
        </p:spPr>
      </p:pic>
      <p:pic>
        <p:nvPicPr>
          <p:cNvPr id="428" name="Google Shape;428;p10"/>
          <p:cNvPicPr preferRelativeResize="0"/>
          <p:nvPr/>
        </p:nvPicPr>
        <p:blipFill rotWithShape="1">
          <a:blip r:embed="rId4">
            <a:alphaModFix/>
          </a:blip>
          <a:srcRect b="5185" l="0" r="0" t="4446"/>
          <a:stretch/>
        </p:blipFill>
        <p:spPr>
          <a:xfrm>
            <a:off x="5034627" y="752751"/>
            <a:ext cx="4933106" cy="2676249"/>
          </a:xfrm>
          <a:prstGeom prst="rect">
            <a:avLst/>
          </a:prstGeom>
          <a:noFill/>
          <a:ln>
            <a:noFill/>
          </a:ln>
        </p:spPr>
      </p:pic>
      <p:pic>
        <p:nvPicPr>
          <p:cNvPr id="429" name="Google Shape;429;p10"/>
          <p:cNvPicPr preferRelativeResize="0"/>
          <p:nvPr/>
        </p:nvPicPr>
        <p:blipFill rotWithShape="1">
          <a:blip r:embed="rId5">
            <a:alphaModFix/>
          </a:blip>
          <a:srcRect b="5323" l="0" r="0" t="4148"/>
          <a:stretch/>
        </p:blipFill>
        <p:spPr>
          <a:xfrm>
            <a:off x="5034627" y="3594970"/>
            <a:ext cx="4933106" cy="2630466"/>
          </a:xfrm>
          <a:prstGeom prst="rect">
            <a:avLst/>
          </a:prstGeom>
          <a:noFill/>
          <a:ln>
            <a:noFill/>
          </a:ln>
        </p:spPr>
      </p:pic>
      <p:pic>
        <p:nvPicPr>
          <p:cNvPr descr="A picture containing text&#10;&#10;Description generated with high confidence" id="430" name="Google Shape;430;p10"/>
          <p:cNvPicPr preferRelativeResize="0"/>
          <p:nvPr/>
        </p:nvPicPr>
        <p:blipFill rotWithShape="1">
          <a:blip r:embed="rId6">
            <a:alphaModFix/>
          </a:blip>
          <a:srcRect b="0" l="0" r="0" t="0"/>
          <a:stretch/>
        </p:blipFill>
        <p:spPr>
          <a:xfrm>
            <a:off x="730250" y="752751"/>
            <a:ext cx="3818217" cy="2441272"/>
          </a:xfrm>
          <a:prstGeom prst="rect">
            <a:avLst/>
          </a:prstGeom>
          <a:noFill/>
          <a:ln>
            <a:noFill/>
          </a:ln>
        </p:spPr>
      </p:pic>
      <p:sp>
        <p:nvSpPr>
          <p:cNvPr id="431" name="Google Shape;431;p10"/>
          <p:cNvSpPr txBox="1"/>
          <p:nvPr/>
        </p:nvSpPr>
        <p:spPr>
          <a:xfrm>
            <a:off x="9967733" y="1275267"/>
            <a:ext cx="1703540" cy="163121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70C0"/>
              </a:buClr>
              <a:buSzPts val="2000"/>
              <a:buFont typeface="Calibri"/>
              <a:buNone/>
            </a:pPr>
            <a:r>
              <a:rPr b="1" i="0" lang="en-US" sz="2000" u="none" cap="none" strike="noStrike">
                <a:solidFill>
                  <a:srgbClr val="0070C0"/>
                </a:solidFill>
                <a:latin typeface="Calibri"/>
                <a:ea typeface="Calibri"/>
                <a:cs typeface="Calibri"/>
                <a:sym typeface="Calibri"/>
              </a:rPr>
              <a:t>Lebih dari 80.000 </a:t>
            </a:r>
            <a:r>
              <a:rPr b="1" i="1" lang="en-US" sz="2000" u="none" cap="none" strike="noStrike">
                <a:solidFill>
                  <a:srgbClr val="0070C0"/>
                </a:solidFill>
                <a:latin typeface="Calibri"/>
                <a:ea typeface="Calibri"/>
                <a:cs typeface="Calibri"/>
                <a:sym typeface="Calibri"/>
              </a:rPr>
              <a:t>online courses </a:t>
            </a:r>
            <a:r>
              <a:rPr b="1" i="0" lang="en-US" sz="2000" u="none" cap="none" strike="noStrike">
                <a:solidFill>
                  <a:srgbClr val="0070C0"/>
                </a:solidFill>
                <a:latin typeface="Calibri"/>
                <a:ea typeface="Calibri"/>
                <a:cs typeface="Calibri"/>
                <a:sym typeface="Calibri"/>
              </a:rPr>
              <a:t>tersedia di dunia maya. </a:t>
            </a:r>
            <a:endParaRPr b="1" i="0" sz="2000" u="none" cap="none" strike="noStrike">
              <a:solidFill>
                <a:srgbClr val="0070C0"/>
              </a:solidFill>
              <a:latin typeface="Calibri"/>
              <a:ea typeface="Calibri"/>
              <a:cs typeface="Calibri"/>
              <a:sym typeface="Calibri"/>
            </a:endParaRPr>
          </a:p>
        </p:txBody>
      </p:sp>
      <p:sp>
        <p:nvSpPr>
          <p:cNvPr id="432" name="Google Shape;432;p10"/>
          <p:cNvSpPr txBox="1"/>
          <p:nvPr/>
        </p:nvSpPr>
        <p:spPr>
          <a:xfrm>
            <a:off x="10042052" y="3594970"/>
            <a:ext cx="1895251" cy="22467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70C0"/>
              </a:buClr>
              <a:buSzPts val="2000"/>
              <a:buFont typeface="Calibri"/>
              <a:buNone/>
            </a:pPr>
            <a:r>
              <a:rPr b="1" i="1" lang="en-US" sz="2000" u="none" cap="none" strike="noStrike">
                <a:solidFill>
                  <a:srgbClr val="0070C0"/>
                </a:solidFill>
                <a:latin typeface="Calibri"/>
                <a:ea typeface="Calibri"/>
                <a:cs typeface="Calibri"/>
                <a:sym typeface="Calibri"/>
              </a:rPr>
              <a:t>Online courses </a:t>
            </a:r>
            <a:r>
              <a:rPr b="1" i="0" lang="en-US" sz="2000" u="none" cap="none" strike="noStrike">
                <a:solidFill>
                  <a:srgbClr val="0070C0"/>
                </a:solidFill>
                <a:latin typeface="Calibri"/>
                <a:ea typeface="Calibri"/>
                <a:cs typeface="Calibri"/>
                <a:sym typeface="Calibri"/>
              </a:rPr>
              <a:t>dikembangkan oleh banyak institusi pendidikan terkemuka di dunia.   </a:t>
            </a:r>
            <a:endParaRPr b="1" i="0" sz="2000" u="none" cap="none" strike="noStrike">
              <a:solidFill>
                <a:srgbClr val="0070C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11"/>
          <p:cNvSpPr txBox="1"/>
          <p:nvPr>
            <p:ph type="title"/>
          </p:nvPr>
        </p:nvSpPr>
        <p:spPr>
          <a:xfrm>
            <a:off x="1189941" y="191069"/>
            <a:ext cx="10163858"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Garamond"/>
              <a:buNone/>
            </a:pPr>
            <a:r>
              <a:rPr lang="en-US">
                <a:solidFill>
                  <a:schemeClr val="dk1"/>
                </a:solidFill>
                <a:latin typeface="Garamond"/>
                <a:ea typeface="Garamond"/>
                <a:cs typeface="Garamond"/>
                <a:sym typeface="Garamond"/>
              </a:rPr>
              <a:t>Masyarakat 5.0</a:t>
            </a:r>
            <a:endParaRPr>
              <a:solidFill>
                <a:schemeClr val="dk1"/>
              </a:solidFill>
              <a:latin typeface="Garamond"/>
              <a:ea typeface="Garamond"/>
              <a:cs typeface="Garamond"/>
              <a:sym typeface="Garamond"/>
            </a:endParaRPr>
          </a:p>
        </p:txBody>
      </p:sp>
      <p:pic>
        <p:nvPicPr>
          <p:cNvPr descr="Masyarakat 5.0 Masa Depan Baru Indonesia – Puskomedia Indonesia" id="438" name="Google Shape;438;p11"/>
          <p:cNvPicPr preferRelativeResize="0"/>
          <p:nvPr/>
        </p:nvPicPr>
        <p:blipFill rotWithShape="1">
          <a:blip r:embed="rId3">
            <a:alphaModFix/>
          </a:blip>
          <a:srcRect b="0" l="0" r="0" t="0"/>
          <a:stretch/>
        </p:blipFill>
        <p:spPr>
          <a:xfrm>
            <a:off x="1016866" y="2777462"/>
            <a:ext cx="4308144" cy="3490023"/>
          </a:xfrm>
          <a:prstGeom prst="rect">
            <a:avLst/>
          </a:prstGeom>
          <a:noFill/>
          <a:ln>
            <a:noFill/>
          </a:ln>
        </p:spPr>
      </p:pic>
      <p:pic>
        <p:nvPicPr>
          <p:cNvPr descr="Apakah yang dimaksud dengan Masyarakat 5.0 atau New Society menurut  Pemerintah Jepang? - de Journey" id="439" name="Google Shape;439;p11"/>
          <p:cNvPicPr preferRelativeResize="0"/>
          <p:nvPr/>
        </p:nvPicPr>
        <p:blipFill rotWithShape="1">
          <a:blip r:embed="rId4">
            <a:alphaModFix/>
          </a:blip>
          <a:srcRect b="0" l="0" r="0" t="0"/>
          <a:stretch/>
        </p:blipFill>
        <p:spPr>
          <a:xfrm>
            <a:off x="5462002" y="2777462"/>
            <a:ext cx="6096000" cy="3571875"/>
          </a:xfrm>
          <a:prstGeom prst="rect">
            <a:avLst/>
          </a:prstGeom>
          <a:noFill/>
          <a:ln>
            <a:noFill/>
          </a:ln>
        </p:spPr>
      </p:pic>
      <p:pic>
        <p:nvPicPr>
          <p:cNvPr descr="Apa itu Revolusi Industri 4.0 dan Society 5.0? - Tekno Tempo.co" id="440" name="Google Shape;440;p11"/>
          <p:cNvPicPr preferRelativeResize="0"/>
          <p:nvPr/>
        </p:nvPicPr>
        <p:blipFill rotWithShape="1">
          <a:blip r:embed="rId5">
            <a:alphaModFix/>
          </a:blip>
          <a:srcRect b="0" l="0" r="0" t="0"/>
          <a:stretch/>
        </p:blipFill>
        <p:spPr>
          <a:xfrm>
            <a:off x="1189941" y="982640"/>
            <a:ext cx="3604905" cy="1794822"/>
          </a:xfrm>
          <a:prstGeom prst="rect">
            <a:avLst/>
          </a:prstGeom>
          <a:noFill/>
          <a:ln>
            <a:noFill/>
          </a:ln>
        </p:spPr>
      </p:pic>
      <p:pic>
        <p:nvPicPr>
          <p:cNvPr descr="Toward Society 5.0 - myRepublica - The New York Times Partner, Latest news  of Nepal in English, Latest News Articles" id="441" name="Google Shape;441;p11"/>
          <p:cNvPicPr preferRelativeResize="0"/>
          <p:nvPr/>
        </p:nvPicPr>
        <p:blipFill rotWithShape="1">
          <a:blip r:embed="rId6">
            <a:alphaModFix/>
          </a:blip>
          <a:srcRect b="0" l="0" r="0" t="0"/>
          <a:stretch/>
        </p:blipFill>
        <p:spPr>
          <a:xfrm>
            <a:off x="5117476" y="1034709"/>
            <a:ext cx="3007057" cy="1742753"/>
          </a:xfrm>
          <a:prstGeom prst="rect">
            <a:avLst/>
          </a:prstGeom>
          <a:noFill/>
          <a:ln>
            <a:noFill/>
          </a:ln>
        </p:spPr>
      </p:pic>
      <p:pic>
        <p:nvPicPr>
          <p:cNvPr descr="Society 5.0 japan concept society 5.0 indonesia - YouTube" id="442" name="Google Shape;442;p11"/>
          <p:cNvPicPr preferRelativeResize="0"/>
          <p:nvPr/>
        </p:nvPicPr>
        <p:blipFill rotWithShape="1">
          <a:blip r:embed="rId7">
            <a:alphaModFix/>
          </a:blip>
          <a:srcRect b="0" l="0" r="0" t="0"/>
          <a:stretch/>
        </p:blipFill>
        <p:spPr>
          <a:xfrm>
            <a:off x="8328735" y="1034709"/>
            <a:ext cx="3025065" cy="17427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12"/>
          <p:cNvSpPr txBox="1"/>
          <p:nvPr>
            <p:ph type="title"/>
          </p:nvPr>
        </p:nvSpPr>
        <p:spPr>
          <a:xfrm>
            <a:off x="688931" y="285251"/>
            <a:ext cx="9920920"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4E79"/>
              </a:buClr>
              <a:buSzPts val="2800"/>
              <a:buFont typeface="Arial"/>
              <a:buNone/>
            </a:pPr>
            <a:r>
              <a:rPr lang="en-US" sz="2800">
                <a:latin typeface="Arial"/>
                <a:ea typeface="Arial"/>
                <a:cs typeface="Arial"/>
                <a:sym typeface="Arial"/>
              </a:rPr>
              <a:t>Arah Kebijakan Merdeka Belajar Kampus Merdeka</a:t>
            </a:r>
            <a:endParaRPr/>
          </a:p>
        </p:txBody>
      </p:sp>
      <p:pic>
        <p:nvPicPr>
          <p:cNvPr descr="Graphical user interface, text, website&#10;&#10;Description automatically generated" id="448" name="Google Shape;448;p12"/>
          <p:cNvPicPr preferRelativeResize="0"/>
          <p:nvPr/>
        </p:nvPicPr>
        <p:blipFill rotWithShape="1">
          <a:blip r:embed="rId3">
            <a:alphaModFix/>
          </a:blip>
          <a:srcRect b="37454" l="0" r="0" t="22869"/>
          <a:stretch/>
        </p:blipFill>
        <p:spPr>
          <a:xfrm>
            <a:off x="864296" y="1076822"/>
            <a:ext cx="10471759" cy="2653553"/>
          </a:xfrm>
          <a:prstGeom prst="rect">
            <a:avLst/>
          </a:prstGeom>
          <a:noFill/>
          <a:ln>
            <a:noFill/>
          </a:ln>
        </p:spPr>
      </p:pic>
      <p:sp>
        <p:nvSpPr>
          <p:cNvPr id="449" name="Google Shape;449;p12"/>
          <p:cNvSpPr txBox="1"/>
          <p:nvPr/>
        </p:nvSpPr>
        <p:spPr>
          <a:xfrm>
            <a:off x="688930" y="3842186"/>
            <a:ext cx="10947749" cy="2554545"/>
          </a:xfrm>
          <a:prstGeom prst="rect">
            <a:avLst/>
          </a:prstGeom>
          <a:noFill/>
          <a:ln>
            <a:noFill/>
          </a:ln>
        </p:spPr>
        <p:txBody>
          <a:bodyPr anchorCtr="0" anchor="t" bIns="45700" lIns="91425" spcFirstLastPara="1" rIns="91425" wrap="square" tIns="45700">
            <a:spAutoFit/>
          </a:bodyPr>
          <a:lstStyle/>
          <a:p>
            <a:pPr indent="-174625" lvl="0" marL="174625" marR="0" rtl="0" algn="l">
              <a:lnSpc>
                <a:spcPct val="100000"/>
              </a:lnSpc>
              <a:spcBef>
                <a:spcPts val="0"/>
              </a:spcBef>
              <a:spcAft>
                <a:spcPts val="0"/>
              </a:spcAft>
              <a:buClr>
                <a:srgbClr val="2F5496"/>
              </a:buClr>
              <a:buSzPts val="2000"/>
              <a:buFont typeface="Arial"/>
              <a:buChar char="•"/>
            </a:pPr>
            <a:r>
              <a:rPr b="1" i="0" lang="en-US" sz="2000" u="none" cap="none" strike="noStrike">
                <a:solidFill>
                  <a:srgbClr val="2F5496"/>
                </a:solidFill>
                <a:latin typeface="Arial"/>
                <a:ea typeface="Arial"/>
                <a:cs typeface="Arial"/>
                <a:sym typeface="Arial"/>
              </a:rPr>
              <a:t>Kebijakan MBKM merupakan “</a:t>
            </a:r>
            <a:r>
              <a:rPr b="1" i="1" lang="en-US" sz="2000" u="none" cap="none" strike="noStrike">
                <a:solidFill>
                  <a:srgbClr val="2F5496"/>
                </a:solidFill>
                <a:latin typeface="Arial"/>
                <a:ea typeface="Arial"/>
                <a:cs typeface="Arial"/>
                <a:sym typeface="Arial"/>
              </a:rPr>
              <a:t>wake up call</a:t>
            </a:r>
            <a:r>
              <a:rPr b="1" i="0" lang="en-US" sz="2000" u="none" cap="none" strike="noStrike">
                <a:solidFill>
                  <a:srgbClr val="2F5496"/>
                </a:solidFill>
                <a:latin typeface="Arial"/>
                <a:ea typeface="Arial"/>
                <a:cs typeface="Arial"/>
                <a:sym typeface="Arial"/>
              </a:rPr>
              <a:t>” bagi Perguruan Tinggi untuk melakukan kaji ulang relevansi Capaian Pembelajaran Lulusan (CPL)  </a:t>
            </a:r>
            <a:r>
              <a:rPr b="0" i="0" lang="en-US" sz="2000" u="none" cap="none" strike="noStrike">
                <a:solidFill>
                  <a:srgbClr val="000000"/>
                </a:solidFill>
                <a:latin typeface="Arial"/>
                <a:ea typeface="Arial"/>
                <a:cs typeface="Arial"/>
                <a:sym typeface="Arial"/>
              </a:rPr>
              <a:t>dengan perkembangan situasi lokal hingga global tentang kebutuhan kompetensi SDM unggul dan kompettitif.</a:t>
            </a:r>
            <a:endParaRPr/>
          </a:p>
          <a:p>
            <a:pPr indent="-174625" lvl="0" marL="174625" marR="0" rtl="0" algn="l">
              <a:lnSpc>
                <a:spcPct val="100000"/>
              </a:lnSpc>
              <a:spcBef>
                <a:spcPts val="0"/>
              </a:spcBef>
              <a:spcAft>
                <a:spcPts val="0"/>
              </a:spcAft>
              <a:buClr>
                <a:srgbClr val="2F5496"/>
              </a:buClr>
              <a:buSzPts val="2000"/>
              <a:buFont typeface="Arial"/>
              <a:buChar char="•"/>
            </a:pPr>
            <a:r>
              <a:rPr b="1" i="0" lang="en-US" sz="2000" u="none" cap="none" strike="noStrike">
                <a:solidFill>
                  <a:srgbClr val="2F5496"/>
                </a:solidFill>
                <a:latin typeface="Arial"/>
                <a:ea typeface="Arial"/>
                <a:cs typeface="Arial"/>
                <a:sym typeface="Arial"/>
              </a:rPr>
              <a:t>Kampus Merdeka mendorong otonomi dan fleksibilitas Lembaga Pendidikan </a:t>
            </a:r>
            <a:r>
              <a:rPr b="0" i="0" lang="en-US" sz="2000" u="none" cap="none" strike="noStrike">
                <a:solidFill>
                  <a:srgbClr val="000000"/>
                </a:solidFill>
                <a:latin typeface="Arial"/>
                <a:ea typeface="Arial"/>
                <a:cs typeface="Arial"/>
                <a:sym typeface="Arial"/>
              </a:rPr>
              <a:t>dalam menjalankan </a:t>
            </a:r>
            <a:r>
              <a:rPr b="1" i="0" lang="en-US" sz="2000" u="none" cap="none" strike="noStrike">
                <a:solidFill>
                  <a:srgbClr val="FF0000"/>
                </a:solidFill>
                <a:latin typeface="Arial"/>
                <a:ea typeface="Arial"/>
                <a:cs typeface="Arial"/>
                <a:sym typeface="Arial"/>
              </a:rPr>
              <a:t>proses pembelajaran yang fleksibel </a:t>
            </a:r>
            <a:r>
              <a:rPr b="0" i="0" lang="en-US" sz="2000" u="none" cap="none" strike="noStrike">
                <a:solidFill>
                  <a:srgbClr val="000000"/>
                </a:solidFill>
                <a:latin typeface="Arial"/>
                <a:ea typeface="Arial"/>
                <a:cs typeface="Arial"/>
                <a:sym typeface="Arial"/>
              </a:rPr>
              <a:t>agar lulusan Lembaga Pendidikan tinggi relevan dengan dunia usaha dan dunia industri.</a:t>
            </a:r>
            <a:endParaRPr/>
          </a:p>
          <a:p>
            <a:pPr indent="-174625" lvl="0" marL="174625" marR="0" rtl="0" algn="l">
              <a:lnSpc>
                <a:spcPct val="100000"/>
              </a:lnSpc>
              <a:spcBef>
                <a:spcPts val="0"/>
              </a:spcBef>
              <a:spcAft>
                <a:spcPts val="0"/>
              </a:spcAft>
              <a:buClr>
                <a:srgbClr val="000000"/>
              </a:buClr>
              <a:buSzPts val="2000"/>
              <a:buFont typeface="Arial"/>
              <a:buChar char="•"/>
            </a:pPr>
            <a:r>
              <a:rPr b="0" i="0" lang="en-US" sz="2000" u="none" cap="none" strike="noStrike">
                <a:solidFill>
                  <a:srgbClr val="000000"/>
                </a:solidFill>
                <a:latin typeface="Arial"/>
                <a:ea typeface="Arial"/>
                <a:cs typeface="Arial"/>
                <a:sym typeface="Arial"/>
              </a:rPr>
              <a:t>Perlu upaya untuk menjadikan Kampus Merdeka diimplementasikan secara menyeluruh oleh Lembaga Pendidikan Tinggi dan </a:t>
            </a:r>
            <a:r>
              <a:rPr b="1" i="0" lang="en-US" sz="2000" u="none" cap="none" strike="noStrike">
                <a:solidFill>
                  <a:srgbClr val="FF0000"/>
                </a:solidFill>
                <a:latin typeface="Arial"/>
                <a:ea typeface="Arial"/>
                <a:cs typeface="Arial"/>
                <a:sym typeface="Arial"/>
              </a:rPr>
              <a:t>menjadi sebuah kenormalan baru.</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13"/>
          <p:cNvSpPr txBox="1"/>
          <p:nvPr>
            <p:ph type="title"/>
          </p:nvPr>
        </p:nvSpPr>
        <p:spPr>
          <a:xfrm>
            <a:off x="926927" y="328855"/>
            <a:ext cx="7454030"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4E79"/>
              </a:buClr>
              <a:buSzPts val="2800"/>
              <a:buFont typeface="Quattrocento Sans"/>
              <a:buNone/>
            </a:pPr>
            <a:r>
              <a:rPr lang="en-US" sz="2800"/>
              <a:t>Bentuk Pembelajaran Kampus Merdeka</a:t>
            </a:r>
            <a:endParaRPr sz="2800"/>
          </a:p>
        </p:txBody>
      </p:sp>
      <p:pic>
        <p:nvPicPr>
          <p:cNvPr id="455" name="Google Shape;455;p13"/>
          <p:cNvPicPr preferRelativeResize="0"/>
          <p:nvPr>
            <p:ph idx="1" type="body"/>
          </p:nvPr>
        </p:nvPicPr>
        <p:blipFill rotWithShape="1">
          <a:blip r:embed="rId3">
            <a:alphaModFix/>
          </a:blip>
          <a:srcRect b="0" l="0" r="0" t="0"/>
          <a:stretch/>
        </p:blipFill>
        <p:spPr>
          <a:xfrm>
            <a:off x="1027134" y="1120426"/>
            <a:ext cx="5285984" cy="4892067"/>
          </a:xfrm>
          <a:prstGeom prst="rect">
            <a:avLst/>
          </a:prstGeom>
          <a:noFill/>
          <a:ln>
            <a:noFill/>
          </a:ln>
        </p:spPr>
      </p:pic>
      <p:sp>
        <p:nvSpPr>
          <p:cNvPr id="456" name="Google Shape;456;p13"/>
          <p:cNvSpPr txBox="1"/>
          <p:nvPr/>
        </p:nvSpPr>
        <p:spPr>
          <a:xfrm>
            <a:off x="350730" y="6050071"/>
            <a:ext cx="6105393"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5C5C5C"/>
              </a:buClr>
              <a:buSzPts val="1200"/>
              <a:buFont typeface="Calibri"/>
              <a:buNone/>
            </a:pPr>
            <a:r>
              <a:rPr b="0" i="0" lang="en-US" sz="1200" u="none" cap="none" strike="noStrike">
                <a:solidFill>
                  <a:srgbClr val="5C5C5C"/>
                </a:solidFill>
                <a:latin typeface="Calibri"/>
                <a:ea typeface="Calibri"/>
                <a:cs typeface="Calibri"/>
                <a:sym typeface="Calibri"/>
              </a:rPr>
              <a:t>Sumber: Intisari Statistik Pendidikan Tinggi 2020, Direktorat Jenderal Pendidikan Tinggi.  </a:t>
            </a:r>
            <a:endParaRPr b="0" i="0" sz="1200" u="none" cap="none" strike="noStrike">
              <a:solidFill>
                <a:srgbClr val="5C5C5C"/>
              </a:solidFill>
              <a:latin typeface="Calibri"/>
              <a:ea typeface="Calibri"/>
              <a:cs typeface="Calibri"/>
              <a:sym typeface="Calibri"/>
            </a:endParaRPr>
          </a:p>
        </p:txBody>
      </p:sp>
      <p:pic>
        <p:nvPicPr>
          <p:cNvPr descr="Timeline&#10;&#10;Description automatically generated with medium confidence" id="457" name="Google Shape;457;p13"/>
          <p:cNvPicPr preferRelativeResize="0"/>
          <p:nvPr/>
        </p:nvPicPr>
        <p:blipFill rotWithShape="1">
          <a:blip r:embed="rId4">
            <a:alphaModFix/>
          </a:blip>
          <a:srcRect b="0" l="0" r="0" t="0"/>
          <a:stretch/>
        </p:blipFill>
        <p:spPr>
          <a:xfrm>
            <a:off x="6313118" y="1120426"/>
            <a:ext cx="4951955" cy="48920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pic>
        <p:nvPicPr>
          <p:cNvPr id="462" name="Google Shape;462;p14"/>
          <p:cNvPicPr preferRelativeResize="0"/>
          <p:nvPr/>
        </p:nvPicPr>
        <p:blipFill rotWithShape="1">
          <a:blip r:embed="rId3">
            <a:alphaModFix/>
          </a:blip>
          <a:srcRect b="0" l="0" r="0" t="0"/>
          <a:stretch/>
        </p:blipFill>
        <p:spPr>
          <a:xfrm>
            <a:off x="1159179" y="948194"/>
            <a:ext cx="3505200" cy="5289768"/>
          </a:xfrm>
          <a:prstGeom prst="rect">
            <a:avLst/>
          </a:prstGeom>
          <a:noFill/>
          <a:ln>
            <a:noFill/>
          </a:ln>
        </p:spPr>
      </p:pic>
      <p:pic>
        <p:nvPicPr>
          <p:cNvPr id="463" name="Google Shape;463;p14"/>
          <p:cNvPicPr preferRelativeResize="0"/>
          <p:nvPr/>
        </p:nvPicPr>
        <p:blipFill rotWithShape="1">
          <a:blip r:embed="rId4">
            <a:alphaModFix/>
          </a:blip>
          <a:srcRect b="0" l="0" r="0" t="0"/>
          <a:stretch/>
        </p:blipFill>
        <p:spPr>
          <a:xfrm>
            <a:off x="4985360" y="914008"/>
            <a:ext cx="6368440" cy="1140259"/>
          </a:xfrm>
          <a:prstGeom prst="rect">
            <a:avLst/>
          </a:prstGeom>
          <a:noFill/>
          <a:ln>
            <a:noFill/>
          </a:ln>
        </p:spPr>
      </p:pic>
      <p:pic>
        <p:nvPicPr>
          <p:cNvPr id="464" name="Google Shape;464;p14"/>
          <p:cNvPicPr preferRelativeResize="0"/>
          <p:nvPr/>
        </p:nvPicPr>
        <p:blipFill rotWithShape="1">
          <a:blip r:embed="rId5">
            <a:alphaModFix/>
          </a:blip>
          <a:srcRect b="0" l="0" r="0" t="0"/>
          <a:stretch/>
        </p:blipFill>
        <p:spPr>
          <a:xfrm>
            <a:off x="4985358" y="2167002"/>
            <a:ext cx="6368440" cy="3325139"/>
          </a:xfrm>
          <a:prstGeom prst="rect">
            <a:avLst/>
          </a:prstGeom>
          <a:solidFill>
            <a:srgbClr val="FF0000"/>
          </a:solidFill>
          <a:ln cap="flat" cmpd="sng" w="38100">
            <a:solidFill>
              <a:schemeClr val="accent2"/>
            </a:solidFill>
            <a:prstDash val="solid"/>
            <a:round/>
            <a:headEnd len="sm" w="sm" type="none"/>
            <a:tailEnd len="sm" w="sm" type="none"/>
          </a:ln>
        </p:spPr>
      </p:pic>
      <p:pic>
        <p:nvPicPr>
          <p:cNvPr id="465" name="Google Shape;465;p14"/>
          <p:cNvPicPr preferRelativeResize="0"/>
          <p:nvPr/>
        </p:nvPicPr>
        <p:blipFill rotWithShape="1">
          <a:blip r:embed="rId6">
            <a:alphaModFix/>
          </a:blip>
          <a:srcRect b="0" l="0" r="0" t="0"/>
          <a:stretch/>
        </p:blipFill>
        <p:spPr>
          <a:xfrm>
            <a:off x="4985359" y="5604876"/>
            <a:ext cx="6368440" cy="633086"/>
          </a:xfrm>
          <a:prstGeom prst="rect">
            <a:avLst/>
          </a:prstGeom>
          <a:noFill/>
          <a:ln>
            <a:noFill/>
          </a:ln>
        </p:spPr>
      </p:pic>
      <p:sp>
        <p:nvSpPr>
          <p:cNvPr id="466" name="Google Shape;466;p14"/>
          <p:cNvSpPr txBox="1"/>
          <p:nvPr>
            <p:ph type="title"/>
          </p:nvPr>
        </p:nvSpPr>
        <p:spPr>
          <a:xfrm>
            <a:off x="838200" y="191069"/>
            <a:ext cx="10515600"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4E79"/>
              </a:buClr>
              <a:buSzPts val="3600"/>
              <a:buFont typeface="Quattrocento Sans"/>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pic>
        <p:nvPicPr>
          <p:cNvPr id="471" name="Google Shape;471;p15"/>
          <p:cNvPicPr preferRelativeResize="0"/>
          <p:nvPr/>
        </p:nvPicPr>
        <p:blipFill rotWithShape="1">
          <a:blip r:embed="rId3">
            <a:alphaModFix/>
          </a:blip>
          <a:srcRect b="0" l="0" r="0" t="0"/>
          <a:stretch/>
        </p:blipFill>
        <p:spPr>
          <a:xfrm>
            <a:off x="1740074" y="982640"/>
            <a:ext cx="3505200" cy="5289768"/>
          </a:xfrm>
          <a:prstGeom prst="rect">
            <a:avLst/>
          </a:prstGeom>
          <a:noFill/>
          <a:ln>
            <a:noFill/>
          </a:ln>
        </p:spPr>
      </p:pic>
      <p:sp>
        <p:nvSpPr>
          <p:cNvPr id="472" name="Google Shape;472;p15"/>
          <p:cNvSpPr txBox="1"/>
          <p:nvPr>
            <p:ph type="title"/>
          </p:nvPr>
        </p:nvSpPr>
        <p:spPr>
          <a:xfrm>
            <a:off x="838200" y="191069"/>
            <a:ext cx="10515600"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4E79"/>
              </a:buClr>
              <a:buSzPts val="3600"/>
              <a:buFont typeface="Quattrocento Sans"/>
              <a:buNone/>
            </a:pPr>
            <a:r>
              <a:t/>
            </a:r>
            <a:endParaRPr/>
          </a:p>
        </p:txBody>
      </p:sp>
      <p:pic>
        <p:nvPicPr>
          <p:cNvPr id="473" name="Google Shape;473;p15"/>
          <p:cNvPicPr preferRelativeResize="0"/>
          <p:nvPr/>
        </p:nvPicPr>
        <p:blipFill rotWithShape="1">
          <a:blip r:embed="rId4">
            <a:alphaModFix/>
          </a:blip>
          <a:srcRect b="0" l="0" r="0" t="0"/>
          <a:stretch/>
        </p:blipFill>
        <p:spPr>
          <a:xfrm>
            <a:off x="5802943" y="982640"/>
            <a:ext cx="4648983" cy="528976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16"/>
          <p:cNvSpPr txBox="1"/>
          <p:nvPr>
            <p:ph type="title"/>
          </p:nvPr>
        </p:nvSpPr>
        <p:spPr>
          <a:xfrm>
            <a:off x="855133" y="246591"/>
            <a:ext cx="7713134" cy="735541"/>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1E4E79"/>
              </a:buClr>
              <a:buSzPct val="100000"/>
              <a:buFont typeface="Times New Roman"/>
              <a:buNone/>
            </a:pPr>
            <a:r>
              <a:rPr lang="en-US" sz="3600">
                <a:latin typeface="Times New Roman"/>
                <a:ea typeface="Times New Roman"/>
                <a:cs typeface="Times New Roman"/>
                <a:sym typeface="Times New Roman"/>
              </a:rPr>
              <a:t>The Top 15 Emerging Jobs in the U.S</a:t>
            </a:r>
            <a:r>
              <a:rPr lang="en-US">
                <a:latin typeface="Times New Roman"/>
                <a:ea typeface="Times New Roman"/>
                <a:cs typeface="Times New Roman"/>
                <a:sym typeface="Times New Roman"/>
              </a:rPr>
              <a:t>. </a:t>
            </a:r>
            <a:br>
              <a:rPr lang="en-US">
                <a:latin typeface="Times New Roman"/>
                <a:ea typeface="Times New Roman"/>
                <a:cs typeface="Times New Roman"/>
                <a:sym typeface="Times New Roman"/>
              </a:rPr>
            </a:br>
            <a:r>
              <a:rPr lang="en-US" sz="1800">
                <a:latin typeface="Times New Roman"/>
                <a:ea typeface="Times New Roman"/>
                <a:cs typeface="Times New Roman"/>
                <a:sym typeface="Times New Roman"/>
              </a:rPr>
              <a:t>(The 3</a:t>
            </a:r>
            <a:r>
              <a:rPr baseline="30000" lang="en-US" sz="1800">
                <a:latin typeface="Times New Roman"/>
                <a:ea typeface="Times New Roman"/>
                <a:cs typeface="Times New Roman"/>
                <a:sym typeface="Times New Roman"/>
              </a:rPr>
              <a:t>rd </a:t>
            </a:r>
            <a:r>
              <a:rPr lang="en-US" sz="1800">
                <a:latin typeface="Times New Roman"/>
                <a:ea typeface="Times New Roman"/>
                <a:cs typeface="Times New Roman"/>
                <a:sym typeface="Times New Roman"/>
              </a:rPr>
              <a:t>Annual Linkedin U.S. Emerging Jobs Report 2020)</a:t>
            </a:r>
            <a:endParaRPr/>
          </a:p>
        </p:txBody>
      </p:sp>
      <p:graphicFrame>
        <p:nvGraphicFramePr>
          <p:cNvPr id="479" name="Google Shape;479;p16"/>
          <p:cNvGraphicFramePr/>
          <p:nvPr/>
        </p:nvGraphicFramePr>
        <p:xfrm>
          <a:off x="1536699" y="982132"/>
          <a:ext cx="3000000" cy="3000000"/>
        </p:xfrm>
        <a:graphic>
          <a:graphicData uri="http://schemas.openxmlformats.org/drawingml/2006/table">
            <a:tbl>
              <a:tblPr bandRow="1" firstRow="1">
                <a:noFill/>
                <a:tableStyleId>{11F4D2BF-BF3F-4615-832D-8464003A1406}</a:tableStyleId>
              </a:tblPr>
              <a:tblGrid>
                <a:gridCol w="811675"/>
                <a:gridCol w="4153450"/>
                <a:gridCol w="4153450"/>
              </a:tblGrid>
              <a:tr h="312200">
                <a:tc>
                  <a:txBody>
                    <a:bodyPr/>
                    <a:lstStyle/>
                    <a:p>
                      <a:pPr indent="0" lvl="0" marL="0" marR="0" rtl="0" algn="ctr">
                        <a:spcBef>
                          <a:spcPts val="0"/>
                        </a:spcBef>
                        <a:spcAft>
                          <a:spcPts val="0"/>
                        </a:spcAft>
                        <a:buNone/>
                      </a:pPr>
                      <a:r>
                        <a:rPr lang="en-US" sz="1600" u="none" cap="none" strike="noStrike">
                          <a:solidFill>
                            <a:schemeClr val="dk1"/>
                          </a:solidFill>
                          <a:latin typeface="Times New Roman"/>
                          <a:ea typeface="Times New Roman"/>
                          <a:cs typeface="Times New Roman"/>
                          <a:sym typeface="Times New Roman"/>
                        </a:rPr>
                        <a:t> No.</a:t>
                      </a:r>
                      <a:endParaRPr/>
                    </a:p>
                  </a:txBody>
                  <a:tcPr marT="45725" marB="45725" marR="91450" marL="91450"/>
                </a:tc>
                <a:tc>
                  <a:txBody>
                    <a:bodyPr/>
                    <a:lstStyle/>
                    <a:p>
                      <a:pPr indent="0" lvl="0" marL="0" marR="0" rtl="0" algn="ctr">
                        <a:spcBef>
                          <a:spcPts val="0"/>
                        </a:spcBef>
                        <a:spcAft>
                          <a:spcPts val="0"/>
                        </a:spcAft>
                        <a:buNone/>
                      </a:pPr>
                      <a:r>
                        <a:rPr lang="en-US" sz="1600" u="none" cap="none" strike="noStrike">
                          <a:solidFill>
                            <a:schemeClr val="dk1"/>
                          </a:solidFill>
                          <a:latin typeface="Times New Roman"/>
                          <a:ea typeface="Times New Roman"/>
                          <a:cs typeface="Times New Roman"/>
                          <a:sym typeface="Times New Roman"/>
                        </a:rPr>
                        <a:t> Job</a:t>
                      </a:r>
                      <a:endParaRPr/>
                    </a:p>
                  </a:txBody>
                  <a:tcPr marT="45725" marB="45725" marR="91450" marL="91450"/>
                </a:tc>
                <a:tc>
                  <a:txBody>
                    <a:bodyPr/>
                    <a:lstStyle/>
                    <a:p>
                      <a:pPr indent="0" lvl="0" marL="0" marR="0" rtl="0" algn="ctr">
                        <a:spcBef>
                          <a:spcPts val="0"/>
                        </a:spcBef>
                        <a:spcAft>
                          <a:spcPts val="0"/>
                        </a:spcAft>
                        <a:buNone/>
                      </a:pPr>
                      <a:r>
                        <a:rPr b="1" lang="en-US" sz="1600" u="none" cap="none" strike="noStrike">
                          <a:solidFill>
                            <a:schemeClr val="dk1"/>
                          </a:solidFill>
                          <a:latin typeface="Times New Roman"/>
                          <a:ea typeface="Times New Roman"/>
                          <a:cs typeface="Times New Roman"/>
                          <a:sym typeface="Times New Roman"/>
                        </a:rPr>
                        <a:t>Annual Growth (%)</a:t>
                      </a:r>
                      <a:endParaRPr sz="1600" u="none" cap="none" strike="noStrike">
                        <a:solidFill>
                          <a:schemeClr val="dk1"/>
                        </a:solidFill>
                        <a:latin typeface="Times New Roman"/>
                        <a:ea typeface="Times New Roman"/>
                        <a:cs typeface="Times New Roman"/>
                        <a:sym typeface="Times New Roman"/>
                      </a:endParaRPr>
                    </a:p>
                  </a:txBody>
                  <a:tcPr marT="45725" marB="45725" marR="91450" marL="91450"/>
                </a:tc>
              </a:tr>
              <a:tr h="312200">
                <a:tc>
                  <a:txBody>
                    <a:bodyPr/>
                    <a:lstStyle/>
                    <a:p>
                      <a:pPr indent="0" lvl="0" marL="0" marR="0" rtl="0" algn="ctr">
                        <a:spcBef>
                          <a:spcPts val="0"/>
                        </a:spcBef>
                        <a:spcAft>
                          <a:spcPts val="0"/>
                        </a:spcAft>
                        <a:buNone/>
                      </a:pPr>
                      <a:r>
                        <a:rPr b="1" lang="en-US" sz="1600" u="none" cap="none" strike="noStrike">
                          <a:latin typeface="Times New Roman"/>
                          <a:ea typeface="Times New Roman"/>
                          <a:cs typeface="Times New Roman"/>
                          <a:sym typeface="Times New Roman"/>
                        </a:rPr>
                        <a:t>1</a:t>
                      </a:r>
                      <a:endParaRPr/>
                    </a:p>
                  </a:txBody>
                  <a:tcPr marT="45725" marB="45725" marR="91450" marL="91450">
                    <a:solidFill>
                      <a:schemeClr val="accent4"/>
                    </a:solidFill>
                  </a:tcPr>
                </a:tc>
                <a:tc>
                  <a:txBody>
                    <a:bodyPr/>
                    <a:lstStyle/>
                    <a:p>
                      <a:pPr indent="0" lvl="0" marL="0" marR="0" rtl="0" algn="l">
                        <a:lnSpc>
                          <a:spcPct val="100000"/>
                        </a:lnSpc>
                        <a:spcBef>
                          <a:spcPts val="0"/>
                        </a:spcBef>
                        <a:spcAft>
                          <a:spcPts val="0"/>
                        </a:spcAft>
                        <a:buClr>
                          <a:schemeClr val="dk1"/>
                        </a:buClr>
                        <a:buSzPts val="1600"/>
                        <a:buFont typeface="Times New Roman"/>
                        <a:buNone/>
                      </a:pPr>
                      <a:r>
                        <a:rPr b="1" lang="en-US" sz="1600" u="none" cap="none" strike="noStrike">
                          <a:solidFill>
                            <a:schemeClr val="dk1"/>
                          </a:solidFill>
                          <a:latin typeface="Times New Roman"/>
                          <a:ea typeface="Times New Roman"/>
                          <a:cs typeface="Times New Roman"/>
                          <a:sym typeface="Times New Roman"/>
                        </a:rPr>
                        <a:t>Artificial Intelligence Specialist</a:t>
                      </a:r>
                      <a:endParaRPr b="1" sz="1600" u="none" cap="none" strike="noStrike">
                        <a:solidFill>
                          <a:schemeClr val="dk1"/>
                        </a:solidFill>
                        <a:latin typeface="Times New Roman"/>
                        <a:ea typeface="Times New Roman"/>
                        <a:cs typeface="Times New Roman"/>
                        <a:sym typeface="Times New Roman"/>
                      </a:endParaRPr>
                    </a:p>
                  </a:txBody>
                  <a:tcPr marT="45725" marB="45725" marR="91450" marL="91450">
                    <a:solidFill>
                      <a:schemeClr val="accent4"/>
                    </a:solidFill>
                  </a:tcPr>
                </a:tc>
                <a:tc>
                  <a:txBody>
                    <a:bodyPr/>
                    <a:lstStyle/>
                    <a:p>
                      <a:pPr indent="0" lvl="0" marL="0" marR="0" rtl="0" algn="ctr">
                        <a:spcBef>
                          <a:spcPts val="0"/>
                        </a:spcBef>
                        <a:spcAft>
                          <a:spcPts val="0"/>
                        </a:spcAft>
                        <a:buNone/>
                      </a:pPr>
                      <a:r>
                        <a:rPr b="1" lang="en-US" sz="1600" u="none" cap="none" strike="noStrike">
                          <a:latin typeface="Times New Roman"/>
                          <a:ea typeface="Times New Roman"/>
                          <a:cs typeface="Times New Roman"/>
                          <a:sym typeface="Times New Roman"/>
                        </a:rPr>
                        <a:t>74</a:t>
                      </a:r>
                      <a:endParaRPr/>
                    </a:p>
                  </a:txBody>
                  <a:tcPr marT="45725" marB="45725" marR="91450" marL="91450">
                    <a:solidFill>
                      <a:schemeClr val="accent4"/>
                    </a:solidFill>
                  </a:tcPr>
                </a:tc>
              </a:tr>
              <a:tr h="312200">
                <a:tc>
                  <a:txBody>
                    <a:bodyPr/>
                    <a:lstStyle/>
                    <a:p>
                      <a:pPr indent="0" lvl="0" marL="0" marR="0" rtl="0" algn="ctr">
                        <a:spcBef>
                          <a:spcPts val="0"/>
                        </a:spcBef>
                        <a:spcAft>
                          <a:spcPts val="0"/>
                        </a:spcAft>
                        <a:buNone/>
                      </a:pPr>
                      <a:r>
                        <a:rPr b="1" lang="en-US" sz="1600" u="none" cap="none" strike="noStrike">
                          <a:latin typeface="Times New Roman"/>
                          <a:ea typeface="Times New Roman"/>
                          <a:cs typeface="Times New Roman"/>
                          <a:sym typeface="Times New Roman"/>
                        </a:rPr>
                        <a:t>2</a:t>
                      </a:r>
                      <a:endParaRPr/>
                    </a:p>
                  </a:txBody>
                  <a:tcPr marT="45725" marB="45725" marR="91450" marL="91450">
                    <a:solidFill>
                      <a:schemeClr val="accent4"/>
                    </a:solidFill>
                  </a:tcPr>
                </a:tc>
                <a:tc>
                  <a:txBody>
                    <a:bodyPr/>
                    <a:lstStyle/>
                    <a:p>
                      <a:pPr indent="0" lvl="0" marL="0" marR="0" rtl="0" algn="l">
                        <a:spcBef>
                          <a:spcPts val="0"/>
                        </a:spcBef>
                        <a:spcAft>
                          <a:spcPts val="0"/>
                        </a:spcAft>
                        <a:buNone/>
                      </a:pPr>
                      <a:r>
                        <a:rPr b="1" lang="en-US" sz="1600" u="none" cap="none" strike="noStrike">
                          <a:solidFill>
                            <a:schemeClr val="dk1"/>
                          </a:solidFill>
                          <a:latin typeface="Times New Roman"/>
                          <a:ea typeface="Times New Roman"/>
                          <a:cs typeface="Times New Roman"/>
                          <a:sym typeface="Times New Roman"/>
                        </a:rPr>
                        <a:t>Robotics Engineer</a:t>
                      </a:r>
                      <a:endParaRPr b="1" sz="1600" u="none" cap="none" strike="noStrike">
                        <a:latin typeface="Times New Roman"/>
                        <a:ea typeface="Times New Roman"/>
                        <a:cs typeface="Times New Roman"/>
                        <a:sym typeface="Times New Roman"/>
                      </a:endParaRPr>
                    </a:p>
                  </a:txBody>
                  <a:tcPr marT="45725" marB="45725" marR="91450" marL="91450">
                    <a:solidFill>
                      <a:schemeClr val="accent4"/>
                    </a:solidFill>
                  </a:tcPr>
                </a:tc>
                <a:tc>
                  <a:txBody>
                    <a:bodyPr/>
                    <a:lstStyle/>
                    <a:p>
                      <a:pPr indent="0" lvl="0" marL="0" marR="0" rtl="0" algn="ctr">
                        <a:spcBef>
                          <a:spcPts val="0"/>
                        </a:spcBef>
                        <a:spcAft>
                          <a:spcPts val="0"/>
                        </a:spcAft>
                        <a:buNone/>
                      </a:pPr>
                      <a:r>
                        <a:rPr b="1" lang="en-US" sz="1600" u="none" cap="none" strike="noStrike">
                          <a:latin typeface="Times New Roman"/>
                          <a:ea typeface="Times New Roman"/>
                          <a:cs typeface="Times New Roman"/>
                          <a:sym typeface="Times New Roman"/>
                        </a:rPr>
                        <a:t>40</a:t>
                      </a:r>
                      <a:endParaRPr/>
                    </a:p>
                  </a:txBody>
                  <a:tcPr marT="45725" marB="45725" marR="91450" marL="91450">
                    <a:solidFill>
                      <a:schemeClr val="accent4"/>
                    </a:solidFill>
                  </a:tcPr>
                </a:tc>
              </a:tr>
              <a:tr h="312200">
                <a:tc>
                  <a:txBody>
                    <a:bodyPr/>
                    <a:lstStyle/>
                    <a:p>
                      <a:pPr indent="0" lvl="0" marL="0" marR="0" rtl="0" algn="ctr">
                        <a:spcBef>
                          <a:spcPts val="0"/>
                        </a:spcBef>
                        <a:spcAft>
                          <a:spcPts val="0"/>
                        </a:spcAft>
                        <a:buNone/>
                      </a:pPr>
                      <a:r>
                        <a:rPr b="1" lang="en-US" sz="1600" u="none" cap="none" strike="noStrike">
                          <a:latin typeface="Times New Roman"/>
                          <a:ea typeface="Times New Roman"/>
                          <a:cs typeface="Times New Roman"/>
                          <a:sym typeface="Times New Roman"/>
                        </a:rPr>
                        <a:t>3</a:t>
                      </a:r>
                      <a:endParaRPr/>
                    </a:p>
                  </a:txBody>
                  <a:tcPr marT="45725" marB="45725" marR="91450" marL="91450">
                    <a:solidFill>
                      <a:schemeClr val="accent4"/>
                    </a:solidFill>
                  </a:tcPr>
                </a:tc>
                <a:tc>
                  <a:txBody>
                    <a:bodyPr/>
                    <a:lstStyle/>
                    <a:p>
                      <a:pPr indent="0" lvl="0" marL="0" marR="0" rtl="0" algn="l">
                        <a:spcBef>
                          <a:spcPts val="0"/>
                        </a:spcBef>
                        <a:spcAft>
                          <a:spcPts val="0"/>
                        </a:spcAft>
                        <a:buNone/>
                      </a:pPr>
                      <a:r>
                        <a:rPr b="1" lang="en-US" sz="1600" u="none" cap="none" strike="noStrike">
                          <a:solidFill>
                            <a:schemeClr val="dk1"/>
                          </a:solidFill>
                          <a:latin typeface="Times New Roman"/>
                          <a:ea typeface="Times New Roman"/>
                          <a:cs typeface="Times New Roman"/>
                          <a:sym typeface="Times New Roman"/>
                        </a:rPr>
                        <a:t>Data Scientist</a:t>
                      </a:r>
                      <a:endParaRPr b="1" sz="1600">
                        <a:latin typeface="Times New Roman"/>
                        <a:ea typeface="Times New Roman"/>
                        <a:cs typeface="Times New Roman"/>
                        <a:sym typeface="Times New Roman"/>
                      </a:endParaRPr>
                    </a:p>
                  </a:txBody>
                  <a:tcPr marT="45725" marB="45725" marR="91450" marL="91450">
                    <a:solidFill>
                      <a:schemeClr val="accent4"/>
                    </a:solidFill>
                  </a:tcPr>
                </a:tc>
                <a:tc>
                  <a:txBody>
                    <a:bodyPr/>
                    <a:lstStyle/>
                    <a:p>
                      <a:pPr indent="0" lvl="0" marL="0" marR="0" rtl="0" algn="ctr">
                        <a:spcBef>
                          <a:spcPts val="0"/>
                        </a:spcBef>
                        <a:spcAft>
                          <a:spcPts val="0"/>
                        </a:spcAft>
                        <a:buNone/>
                      </a:pPr>
                      <a:r>
                        <a:rPr b="1" lang="en-US" sz="1600">
                          <a:latin typeface="Times New Roman"/>
                          <a:ea typeface="Times New Roman"/>
                          <a:cs typeface="Times New Roman"/>
                          <a:sym typeface="Times New Roman"/>
                        </a:rPr>
                        <a:t>37</a:t>
                      </a:r>
                      <a:endParaRPr/>
                    </a:p>
                  </a:txBody>
                  <a:tcPr marT="45725" marB="45725" marR="91450" marL="91450">
                    <a:solidFill>
                      <a:schemeClr val="accent4"/>
                    </a:solidFill>
                  </a:tcPr>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4</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600"/>
                        <a:buFont typeface="Times New Roman"/>
                        <a:buNone/>
                      </a:pPr>
                      <a:r>
                        <a:rPr lang="en-US" sz="1600">
                          <a:solidFill>
                            <a:schemeClr val="dk1"/>
                          </a:solidFill>
                          <a:latin typeface="Times New Roman"/>
                          <a:ea typeface="Times New Roman"/>
                          <a:cs typeface="Times New Roman"/>
                          <a:sym typeface="Times New Roman"/>
                        </a:rPr>
                        <a:t>Full Stack Engineer</a:t>
                      </a:r>
                      <a:endParaRPr sz="1600">
                        <a:solidFill>
                          <a:schemeClr val="dk1"/>
                        </a:solidFill>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35</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5</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600"/>
                        <a:buFont typeface="Times New Roman"/>
                        <a:buNone/>
                      </a:pPr>
                      <a:r>
                        <a:rPr lang="en-US" sz="1600">
                          <a:solidFill>
                            <a:schemeClr val="dk1"/>
                          </a:solidFill>
                          <a:latin typeface="Times New Roman"/>
                          <a:ea typeface="Times New Roman"/>
                          <a:cs typeface="Times New Roman"/>
                          <a:sym typeface="Times New Roman"/>
                        </a:rPr>
                        <a:t>Site Reliability Engineer</a:t>
                      </a:r>
                      <a:endParaRPr sz="1600">
                        <a:solidFill>
                          <a:schemeClr val="dk1"/>
                        </a:solidFill>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34</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6</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600"/>
                        <a:buFont typeface="Times New Roman"/>
                        <a:buNone/>
                      </a:pPr>
                      <a:r>
                        <a:rPr lang="en-US" sz="1600">
                          <a:solidFill>
                            <a:schemeClr val="dk1"/>
                          </a:solidFill>
                          <a:latin typeface="Times New Roman"/>
                          <a:ea typeface="Times New Roman"/>
                          <a:cs typeface="Times New Roman"/>
                          <a:sym typeface="Times New Roman"/>
                        </a:rPr>
                        <a:t>Customer Success Specialist</a:t>
                      </a:r>
                      <a:endParaRPr sz="1600">
                        <a:solidFill>
                          <a:schemeClr val="dk1"/>
                        </a:solidFill>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34</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7</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600"/>
                        <a:buFont typeface="Times New Roman"/>
                        <a:buNone/>
                      </a:pPr>
                      <a:r>
                        <a:rPr lang="en-US" sz="1600">
                          <a:solidFill>
                            <a:schemeClr val="dk1"/>
                          </a:solidFill>
                          <a:latin typeface="Times New Roman"/>
                          <a:ea typeface="Times New Roman"/>
                          <a:cs typeface="Times New Roman"/>
                          <a:sym typeface="Times New Roman"/>
                        </a:rPr>
                        <a:t>Sales Development Representative</a:t>
                      </a:r>
                      <a:endParaRPr sz="1600">
                        <a:solidFill>
                          <a:schemeClr val="dk1"/>
                        </a:solidFill>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34</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8</a:t>
                      </a:r>
                      <a:endParaRPr/>
                    </a:p>
                  </a:txBody>
                  <a:tcPr marT="45725" marB="45725" marR="91450" marL="91450"/>
                </a:tc>
                <a:tc>
                  <a:txBody>
                    <a:bodyPr/>
                    <a:lstStyle/>
                    <a:p>
                      <a:pPr indent="0" lvl="0" marL="0" marR="0" rtl="0" algn="l">
                        <a:spcBef>
                          <a:spcPts val="0"/>
                        </a:spcBef>
                        <a:spcAft>
                          <a:spcPts val="0"/>
                        </a:spcAft>
                        <a:buNone/>
                      </a:pPr>
                      <a:r>
                        <a:rPr lang="en-US" sz="1600">
                          <a:solidFill>
                            <a:schemeClr val="dk1"/>
                          </a:solidFill>
                          <a:latin typeface="Times New Roman"/>
                          <a:ea typeface="Times New Roman"/>
                          <a:cs typeface="Times New Roman"/>
                          <a:sym typeface="Times New Roman"/>
                        </a:rPr>
                        <a:t>Data</a:t>
                      </a:r>
                      <a:r>
                        <a:rPr lang="en-US" sz="1600">
                          <a:solidFill>
                            <a:schemeClr val="dk1"/>
                          </a:solidFill>
                          <a:latin typeface="Times New Roman"/>
                          <a:ea typeface="Times New Roman"/>
                          <a:cs typeface="Times New Roman"/>
                          <a:sym typeface="Times New Roman"/>
                        </a:rPr>
                        <a:t> </a:t>
                      </a:r>
                      <a:r>
                        <a:rPr lang="en-US" sz="1600">
                          <a:solidFill>
                            <a:schemeClr val="dk1"/>
                          </a:solidFill>
                          <a:latin typeface="Times New Roman"/>
                          <a:ea typeface="Times New Roman"/>
                          <a:cs typeface="Times New Roman"/>
                          <a:sym typeface="Times New Roman"/>
                        </a:rPr>
                        <a:t>Engineer</a:t>
                      </a:r>
                      <a:endParaRPr sz="16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33</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9</a:t>
                      </a:r>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600"/>
                        <a:buFont typeface="Times New Roman"/>
                        <a:buNone/>
                      </a:pPr>
                      <a:r>
                        <a:rPr lang="en-US" sz="1600">
                          <a:solidFill>
                            <a:schemeClr val="dk1"/>
                          </a:solidFill>
                          <a:latin typeface="Times New Roman"/>
                          <a:ea typeface="Times New Roman"/>
                          <a:cs typeface="Times New Roman"/>
                          <a:sym typeface="Times New Roman"/>
                        </a:rPr>
                        <a:t>Behavioral Health Technician</a:t>
                      </a:r>
                      <a:endParaRPr sz="1600">
                        <a:solidFill>
                          <a:schemeClr val="dk1"/>
                        </a:solidFill>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32</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10</a:t>
                      </a:r>
                      <a:endParaRPr/>
                    </a:p>
                  </a:txBody>
                  <a:tcPr marT="45725" marB="45725" marR="91450" marL="91450"/>
                </a:tc>
                <a:tc>
                  <a:txBody>
                    <a:bodyPr/>
                    <a:lstStyle/>
                    <a:p>
                      <a:pPr indent="0" lvl="0" marL="0" marR="0" rtl="0" algn="l">
                        <a:spcBef>
                          <a:spcPts val="0"/>
                        </a:spcBef>
                        <a:spcAft>
                          <a:spcPts val="0"/>
                        </a:spcAft>
                        <a:buNone/>
                      </a:pPr>
                      <a:r>
                        <a:rPr lang="en-US" sz="1600">
                          <a:solidFill>
                            <a:schemeClr val="dk1"/>
                          </a:solidFill>
                          <a:latin typeface="Times New Roman"/>
                          <a:ea typeface="Times New Roman"/>
                          <a:cs typeface="Times New Roman"/>
                          <a:sym typeface="Times New Roman"/>
                        </a:rPr>
                        <a:t>Cybersecurity</a:t>
                      </a:r>
                      <a:r>
                        <a:rPr lang="en-US" sz="1600">
                          <a:solidFill>
                            <a:schemeClr val="dk1"/>
                          </a:solidFill>
                          <a:latin typeface="Times New Roman"/>
                          <a:ea typeface="Times New Roman"/>
                          <a:cs typeface="Times New Roman"/>
                          <a:sym typeface="Times New Roman"/>
                        </a:rPr>
                        <a:t> </a:t>
                      </a:r>
                      <a:r>
                        <a:rPr lang="en-US" sz="1600">
                          <a:solidFill>
                            <a:schemeClr val="dk1"/>
                          </a:solidFill>
                          <a:latin typeface="Times New Roman"/>
                          <a:ea typeface="Times New Roman"/>
                          <a:cs typeface="Times New Roman"/>
                          <a:sym typeface="Times New Roman"/>
                        </a:rPr>
                        <a:t>Specialist</a:t>
                      </a:r>
                      <a:endParaRPr sz="16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30</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11</a:t>
                      </a:r>
                      <a:endParaRPr/>
                    </a:p>
                  </a:txBody>
                  <a:tcPr marT="45725" marB="45725" marR="91450" marL="91450"/>
                </a:tc>
                <a:tc>
                  <a:txBody>
                    <a:bodyPr/>
                    <a:lstStyle/>
                    <a:p>
                      <a:pPr indent="0" lvl="0" marL="0" marR="0" rtl="0" algn="l">
                        <a:spcBef>
                          <a:spcPts val="0"/>
                        </a:spcBef>
                        <a:spcAft>
                          <a:spcPts val="0"/>
                        </a:spcAft>
                        <a:buNone/>
                      </a:pPr>
                      <a:r>
                        <a:rPr lang="en-US" sz="1600">
                          <a:solidFill>
                            <a:schemeClr val="dk1"/>
                          </a:solidFill>
                          <a:latin typeface="Times New Roman"/>
                          <a:ea typeface="Times New Roman"/>
                          <a:cs typeface="Times New Roman"/>
                          <a:sym typeface="Times New Roman"/>
                        </a:rPr>
                        <a:t>Back</a:t>
                      </a:r>
                      <a:r>
                        <a:rPr lang="en-US" sz="1600">
                          <a:solidFill>
                            <a:schemeClr val="dk1"/>
                          </a:solidFill>
                          <a:latin typeface="Times New Roman"/>
                          <a:ea typeface="Times New Roman"/>
                          <a:cs typeface="Times New Roman"/>
                          <a:sym typeface="Times New Roman"/>
                        </a:rPr>
                        <a:t> </a:t>
                      </a:r>
                      <a:r>
                        <a:rPr lang="en-US" sz="1600">
                          <a:solidFill>
                            <a:schemeClr val="dk1"/>
                          </a:solidFill>
                          <a:latin typeface="Times New Roman"/>
                          <a:ea typeface="Times New Roman"/>
                          <a:cs typeface="Times New Roman"/>
                          <a:sym typeface="Times New Roman"/>
                        </a:rPr>
                        <a:t>End</a:t>
                      </a:r>
                      <a:r>
                        <a:rPr lang="en-US" sz="1600">
                          <a:solidFill>
                            <a:schemeClr val="dk1"/>
                          </a:solidFill>
                          <a:latin typeface="Times New Roman"/>
                          <a:ea typeface="Times New Roman"/>
                          <a:cs typeface="Times New Roman"/>
                          <a:sym typeface="Times New Roman"/>
                        </a:rPr>
                        <a:t> </a:t>
                      </a:r>
                      <a:r>
                        <a:rPr lang="en-US" sz="1600">
                          <a:solidFill>
                            <a:schemeClr val="dk1"/>
                          </a:solidFill>
                          <a:latin typeface="Times New Roman"/>
                          <a:ea typeface="Times New Roman"/>
                          <a:cs typeface="Times New Roman"/>
                          <a:sym typeface="Times New Roman"/>
                        </a:rPr>
                        <a:t>Developer</a:t>
                      </a:r>
                      <a:endParaRPr sz="1600">
                        <a:solidFill>
                          <a:schemeClr val="dk1"/>
                        </a:solidFill>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30</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12</a:t>
                      </a:r>
                      <a:endParaRPr/>
                    </a:p>
                  </a:txBody>
                  <a:tcPr marT="45725" marB="45725" marR="91450" marL="91450"/>
                </a:tc>
                <a:tc>
                  <a:txBody>
                    <a:bodyPr/>
                    <a:lstStyle/>
                    <a:p>
                      <a:pPr indent="0" lvl="0" marL="0" marR="0" rtl="0" algn="l">
                        <a:spcBef>
                          <a:spcPts val="0"/>
                        </a:spcBef>
                        <a:spcAft>
                          <a:spcPts val="0"/>
                        </a:spcAft>
                        <a:buNone/>
                      </a:pPr>
                      <a:r>
                        <a:rPr lang="en-US" sz="1600">
                          <a:solidFill>
                            <a:schemeClr val="dk1"/>
                          </a:solidFill>
                          <a:latin typeface="Times New Roman"/>
                          <a:ea typeface="Times New Roman"/>
                          <a:cs typeface="Times New Roman"/>
                          <a:sym typeface="Times New Roman"/>
                        </a:rPr>
                        <a:t>Chief</a:t>
                      </a:r>
                      <a:r>
                        <a:rPr lang="en-US" sz="1600">
                          <a:solidFill>
                            <a:schemeClr val="dk1"/>
                          </a:solidFill>
                          <a:latin typeface="Times New Roman"/>
                          <a:ea typeface="Times New Roman"/>
                          <a:cs typeface="Times New Roman"/>
                          <a:sym typeface="Times New Roman"/>
                        </a:rPr>
                        <a:t> </a:t>
                      </a:r>
                      <a:r>
                        <a:rPr lang="en-US" sz="1600">
                          <a:solidFill>
                            <a:schemeClr val="dk1"/>
                          </a:solidFill>
                          <a:latin typeface="Times New Roman"/>
                          <a:ea typeface="Times New Roman"/>
                          <a:cs typeface="Times New Roman"/>
                          <a:sym typeface="Times New Roman"/>
                        </a:rPr>
                        <a:t>Revenue</a:t>
                      </a:r>
                      <a:r>
                        <a:rPr lang="en-US" sz="1600">
                          <a:solidFill>
                            <a:schemeClr val="dk1"/>
                          </a:solidFill>
                          <a:latin typeface="Times New Roman"/>
                          <a:ea typeface="Times New Roman"/>
                          <a:cs typeface="Times New Roman"/>
                          <a:sym typeface="Times New Roman"/>
                        </a:rPr>
                        <a:t> </a:t>
                      </a:r>
                      <a:r>
                        <a:rPr lang="en-US" sz="1600">
                          <a:solidFill>
                            <a:schemeClr val="dk1"/>
                          </a:solidFill>
                          <a:latin typeface="Times New Roman"/>
                          <a:ea typeface="Times New Roman"/>
                          <a:cs typeface="Times New Roman"/>
                          <a:sym typeface="Times New Roman"/>
                        </a:rPr>
                        <a:t>Officer</a:t>
                      </a:r>
                      <a:endParaRPr sz="16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28</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13</a:t>
                      </a:r>
                      <a:endParaRPr/>
                    </a:p>
                  </a:txBody>
                  <a:tcPr marT="45725" marB="45725" marR="91450" marL="91450"/>
                </a:tc>
                <a:tc>
                  <a:txBody>
                    <a:bodyPr/>
                    <a:lstStyle/>
                    <a:p>
                      <a:pPr indent="0" lvl="0" marL="0" marR="0" rtl="0" algn="l">
                        <a:spcBef>
                          <a:spcPts val="0"/>
                        </a:spcBef>
                        <a:spcAft>
                          <a:spcPts val="0"/>
                        </a:spcAft>
                        <a:buNone/>
                      </a:pPr>
                      <a:r>
                        <a:rPr lang="en-US" sz="1600">
                          <a:solidFill>
                            <a:schemeClr val="dk1"/>
                          </a:solidFill>
                          <a:latin typeface="Times New Roman"/>
                          <a:ea typeface="Times New Roman"/>
                          <a:cs typeface="Times New Roman"/>
                          <a:sym typeface="Times New Roman"/>
                        </a:rPr>
                        <a:t>Cloud</a:t>
                      </a:r>
                      <a:r>
                        <a:rPr lang="en-US" sz="1600">
                          <a:solidFill>
                            <a:schemeClr val="dk1"/>
                          </a:solidFill>
                          <a:latin typeface="Times New Roman"/>
                          <a:ea typeface="Times New Roman"/>
                          <a:cs typeface="Times New Roman"/>
                          <a:sym typeface="Times New Roman"/>
                        </a:rPr>
                        <a:t> </a:t>
                      </a:r>
                      <a:r>
                        <a:rPr lang="en-US" sz="1600">
                          <a:solidFill>
                            <a:schemeClr val="dk1"/>
                          </a:solidFill>
                          <a:latin typeface="Times New Roman"/>
                          <a:ea typeface="Times New Roman"/>
                          <a:cs typeface="Times New Roman"/>
                          <a:sym typeface="Times New Roman"/>
                        </a:rPr>
                        <a:t>Engineer</a:t>
                      </a:r>
                      <a:endParaRPr sz="16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27</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14</a:t>
                      </a:r>
                      <a:endParaRPr/>
                    </a:p>
                  </a:txBody>
                  <a:tcPr marT="45725" marB="45725" marR="91450" marL="91450"/>
                </a:tc>
                <a:tc>
                  <a:txBody>
                    <a:bodyPr/>
                    <a:lstStyle/>
                    <a:p>
                      <a:pPr indent="0" lvl="0" marL="0" marR="0" rtl="0" algn="l">
                        <a:spcBef>
                          <a:spcPts val="0"/>
                        </a:spcBef>
                        <a:spcAft>
                          <a:spcPts val="0"/>
                        </a:spcAft>
                        <a:buNone/>
                      </a:pPr>
                      <a:r>
                        <a:rPr lang="en-US" sz="1600">
                          <a:solidFill>
                            <a:schemeClr val="dk1"/>
                          </a:solidFill>
                          <a:latin typeface="Times New Roman"/>
                          <a:ea typeface="Times New Roman"/>
                          <a:cs typeface="Times New Roman"/>
                          <a:sym typeface="Times New Roman"/>
                        </a:rPr>
                        <a:t>Java Script</a:t>
                      </a:r>
                      <a:r>
                        <a:rPr lang="en-US" sz="1600">
                          <a:solidFill>
                            <a:schemeClr val="dk1"/>
                          </a:solidFill>
                          <a:latin typeface="Times New Roman"/>
                          <a:ea typeface="Times New Roman"/>
                          <a:cs typeface="Times New Roman"/>
                          <a:sym typeface="Times New Roman"/>
                        </a:rPr>
                        <a:t> </a:t>
                      </a:r>
                      <a:r>
                        <a:rPr lang="en-US" sz="1600">
                          <a:solidFill>
                            <a:schemeClr val="dk1"/>
                          </a:solidFill>
                          <a:latin typeface="Times New Roman"/>
                          <a:ea typeface="Times New Roman"/>
                          <a:cs typeface="Times New Roman"/>
                          <a:sym typeface="Times New Roman"/>
                        </a:rPr>
                        <a:t>Developer</a:t>
                      </a:r>
                      <a:endParaRPr sz="1600">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25</a:t>
                      </a:r>
                      <a:endParaRPr/>
                    </a:p>
                  </a:txBody>
                  <a:tcPr marT="45725" marB="45725" marR="91450" marL="91450"/>
                </a:tc>
              </a:tr>
              <a:tr h="312200">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15</a:t>
                      </a:r>
                      <a:endParaRPr/>
                    </a:p>
                  </a:txBody>
                  <a:tcPr marT="45725" marB="45725" marR="91450" marL="91450"/>
                </a:tc>
                <a:tc>
                  <a:txBody>
                    <a:bodyPr/>
                    <a:lstStyle/>
                    <a:p>
                      <a:pPr indent="0" lvl="0" marL="0" marR="0" rtl="0" algn="l">
                        <a:spcBef>
                          <a:spcPts val="0"/>
                        </a:spcBef>
                        <a:spcAft>
                          <a:spcPts val="0"/>
                        </a:spcAft>
                        <a:buNone/>
                      </a:pPr>
                      <a:r>
                        <a:rPr lang="en-US" sz="1600">
                          <a:solidFill>
                            <a:schemeClr val="dk1"/>
                          </a:solidFill>
                          <a:latin typeface="Times New Roman"/>
                          <a:ea typeface="Times New Roman"/>
                          <a:cs typeface="Times New Roman"/>
                          <a:sym typeface="Times New Roman"/>
                        </a:rPr>
                        <a:t>Product</a:t>
                      </a:r>
                      <a:r>
                        <a:rPr lang="en-US" sz="1600">
                          <a:solidFill>
                            <a:schemeClr val="dk1"/>
                          </a:solidFill>
                          <a:latin typeface="Times New Roman"/>
                          <a:ea typeface="Times New Roman"/>
                          <a:cs typeface="Times New Roman"/>
                          <a:sym typeface="Times New Roman"/>
                        </a:rPr>
                        <a:t> </a:t>
                      </a:r>
                      <a:r>
                        <a:rPr lang="en-US" sz="1600">
                          <a:solidFill>
                            <a:schemeClr val="dk1"/>
                          </a:solidFill>
                          <a:latin typeface="Times New Roman"/>
                          <a:ea typeface="Times New Roman"/>
                          <a:cs typeface="Times New Roman"/>
                          <a:sym typeface="Times New Roman"/>
                        </a:rPr>
                        <a:t>Owner</a:t>
                      </a:r>
                      <a:endParaRPr sz="1600">
                        <a:solidFill>
                          <a:schemeClr val="dk1"/>
                        </a:solidFill>
                        <a:latin typeface="Times New Roman"/>
                        <a:ea typeface="Times New Roman"/>
                        <a:cs typeface="Times New Roman"/>
                        <a:sym typeface="Times New Roman"/>
                      </a:endParaRPr>
                    </a:p>
                  </a:txBody>
                  <a:tcPr marT="45725" marB="45725" marR="91450" marL="91450"/>
                </a:tc>
                <a:tc>
                  <a:txBody>
                    <a:bodyPr/>
                    <a:lstStyle/>
                    <a:p>
                      <a:pPr indent="0" lvl="0" marL="0" marR="0" rtl="0" algn="ctr">
                        <a:spcBef>
                          <a:spcPts val="0"/>
                        </a:spcBef>
                        <a:spcAft>
                          <a:spcPts val="0"/>
                        </a:spcAft>
                        <a:buNone/>
                      </a:pPr>
                      <a:r>
                        <a:rPr lang="en-US" sz="1600">
                          <a:latin typeface="Times New Roman"/>
                          <a:ea typeface="Times New Roman"/>
                          <a:cs typeface="Times New Roman"/>
                          <a:sym typeface="Times New Roman"/>
                        </a:rPr>
                        <a:t>24</a:t>
                      </a:r>
                      <a:endParaRPr/>
                    </a:p>
                  </a:txBody>
                  <a:tcPr marT="45725" marB="45725" marR="91450" marL="91450"/>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17"/>
          <p:cNvSpPr txBox="1"/>
          <p:nvPr/>
        </p:nvSpPr>
        <p:spPr>
          <a:xfrm>
            <a:off x="363184" y="408854"/>
            <a:ext cx="795798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70C0"/>
              </a:buClr>
              <a:buSzPts val="2800"/>
              <a:buFont typeface="Garamond"/>
              <a:buNone/>
            </a:pPr>
            <a:r>
              <a:rPr b="1" i="0" lang="en-US" sz="2800" u="none" cap="none" strike="noStrike">
                <a:solidFill>
                  <a:srgbClr val="0070C0"/>
                </a:solidFill>
                <a:latin typeface="Garamond"/>
                <a:ea typeface="Garamond"/>
                <a:cs typeface="Garamond"/>
                <a:sym typeface="Garamond"/>
              </a:rPr>
              <a:t>Tantangan Akademik ke Depan.</a:t>
            </a:r>
            <a:endParaRPr/>
          </a:p>
        </p:txBody>
      </p:sp>
      <p:sp>
        <p:nvSpPr>
          <p:cNvPr id="485" name="Google Shape;485;p17"/>
          <p:cNvSpPr txBox="1"/>
          <p:nvPr/>
        </p:nvSpPr>
        <p:spPr>
          <a:xfrm>
            <a:off x="0" y="0"/>
            <a:ext cx="0" cy="0"/>
          </a:xfrm>
          <a:prstGeom prst="rect">
            <a:avLst/>
          </a:prstGeom>
          <a:noFill/>
          <a:ln>
            <a:noFill/>
          </a:ln>
        </p:spPr>
        <p:txBody>
          <a:bodyPr anchorCtr="0" anchor="t" bIns="45700" lIns="91425" spcFirstLastPara="1" rIns="91425" wrap="square" tIns="45700">
            <a:normAutofit fontScale="25000" lnSpcReduction="20000"/>
          </a:bodyPr>
          <a:lstStyle/>
          <a:p>
            <a:pPr indent="-184150" lvl="0" marL="228600" marR="0" rtl="0" algn="l">
              <a:lnSpc>
                <a:spcPct val="90000"/>
              </a:lnSpc>
              <a:spcBef>
                <a:spcPts val="0"/>
              </a:spcBef>
              <a:spcAft>
                <a:spcPts val="0"/>
              </a:spcAft>
              <a:buClr>
                <a:schemeClr val="dk1"/>
              </a:buClr>
              <a:buSzPct val="100000"/>
              <a:buFont typeface="Arial"/>
              <a:buNone/>
            </a:pPr>
            <a:r>
              <a:t/>
            </a:r>
            <a:endParaRPr b="0" i="0" sz="2800" u="none" cap="none" strike="noStrike">
              <a:solidFill>
                <a:srgbClr val="000000"/>
              </a:solidFill>
              <a:latin typeface="Calibri"/>
              <a:ea typeface="Calibri"/>
              <a:cs typeface="Calibri"/>
              <a:sym typeface="Calibri"/>
            </a:endParaRPr>
          </a:p>
          <a:p>
            <a:pPr indent="-184150" lvl="0" marL="228600" marR="0" rtl="0" algn="l">
              <a:lnSpc>
                <a:spcPct val="90000"/>
              </a:lnSpc>
              <a:spcBef>
                <a:spcPts val="1000"/>
              </a:spcBef>
              <a:spcAft>
                <a:spcPts val="0"/>
              </a:spcAft>
              <a:buClr>
                <a:schemeClr val="dk1"/>
              </a:buClr>
              <a:buSzPct val="100000"/>
              <a:buFont typeface="Arial"/>
              <a:buNone/>
            </a:pPr>
            <a:r>
              <a:t/>
            </a:r>
            <a:endParaRPr b="0" i="0" sz="2800" u="none" cap="none" strike="noStrike">
              <a:solidFill>
                <a:srgbClr val="000000"/>
              </a:solidFill>
              <a:latin typeface="Calibri"/>
              <a:ea typeface="Calibri"/>
              <a:cs typeface="Calibri"/>
              <a:sym typeface="Calibri"/>
            </a:endParaRPr>
          </a:p>
        </p:txBody>
      </p:sp>
      <p:sp>
        <p:nvSpPr>
          <p:cNvPr id="486" name="Google Shape;486;p17"/>
          <p:cNvSpPr/>
          <p:nvPr/>
        </p:nvSpPr>
        <p:spPr>
          <a:xfrm>
            <a:off x="1017269" y="1711918"/>
            <a:ext cx="10541307" cy="615950"/>
          </a:xfrm>
          <a:custGeom>
            <a:rect b="b" l="l" r="r" t="t"/>
            <a:pathLst>
              <a:path extrusionOk="0" h="544091" w="7566698">
                <a:moveTo>
                  <a:pt x="0" y="0"/>
                </a:moveTo>
                <a:lnTo>
                  <a:pt x="7566698" y="0"/>
                </a:lnTo>
                <a:lnTo>
                  <a:pt x="7566698" y="544091"/>
                </a:lnTo>
                <a:lnTo>
                  <a:pt x="0" y="544091"/>
                </a:lnTo>
                <a:lnTo>
                  <a:pt x="0" y="0"/>
                </a:lnTo>
                <a:close/>
              </a:path>
            </a:pathLst>
          </a:custGeom>
          <a:solidFill>
            <a:schemeClr val="dk1"/>
          </a:solidFill>
          <a:ln cap="flat" cmpd="sng" w="28575">
            <a:solidFill>
              <a:srgbClr val="5B9BD5"/>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Penataan Peta Keilmuan (</a:t>
            </a:r>
            <a:r>
              <a:rPr b="0" i="1" lang="en-US" sz="2000" u="none" cap="none" strike="noStrike">
                <a:solidFill>
                  <a:srgbClr val="FFFFFF"/>
                </a:solidFill>
                <a:latin typeface="Arial"/>
                <a:ea typeface="Arial"/>
                <a:cs typeface="Arial"/>
                <a:sym typeface="Arial"/>
              </a:rPr>
              <a:t>basic, intermediate, &amp; advance science</a:t>
            </a:r>
            <a:r>
              <a:rPr b="0" i="0" lang="en-US" sz="2000" u="none" cap="none" strike="noStrike">
                <a:solidFill>
                  <a:srgbClr val="FFFFFF"/>
                </a:solidFill>
                <a:latin typeface="Arial"/>
                <a:ea typeface="Arial"/>
                <a:cs typeface="Arial"/>
                <a:sym typeface="Arial"/>
              </a:rPr>
              <a:t>) dan pengembangan bidang keilmuan strategis, lintas disiplin, dan organisasinya (laboratorium dan departemen).</a:t>
            </a:r>
            <a:endParaRPr b="0" i="0" sz="2000" u="none" cap="none" strike="noStrike">
              <a:solidFill>
                <a:srgbClr val="FFFFFF"/>
              </a:solidFill>
              <a:latin typeface="Arial"/>
              <a:ea typeface="Arial"/>
              <a:cs typeface="Arial"/>
              <a:sym typeface="Arial"/>
            </a:endParaRPr>
          </a:p>
        </p:txBody>
      </p:sp>
      <p:sp>
        <p:nvSpPr>
          <p:cNvPr id="487" name="Google Shape;487;p17"/>
          <p:cNvSpPr/>
          <p:nvPr/>
        </p:nvSpPr>
        <p:spPr>
          <a:xfrm>
            <a:off x="1386974" y="2450330"/>
            <a:ext cx="10171601" cy="615950"/>
          </a:xfrm>
          <a:custGeom>
            <a:rect b="b" l="l" r="r" t="t"/>
            <a:pathLst>
              <a:path extrusionOk="0" h="544091" w="7176818">
                <a:moveTo>
                  <a:pt x="0" y="0"/>
                </a:moveTo>
                <a:lnTo>
                  <a:pt x="7176818" y="0"/>
                </a:lnTo>
                <a:lnTo>
                  <a:pt x="7176818" y="544091"/>
                </a:lnTo>
                <a:lnTo>
                  <a:pt x="0" y="544091"/>
                </a:lnTo>
                <a:lnTo>
                  <a:pt x="0" y="0"/>
                </a:lnTo>
                <a:close/>
              </a:path>
            </a:pathLst>
          </a:custGeom>
          <a:solidFill>
            <a:schemeClr val="dk1"/>
          </a:solidFill>
          <a:ln cap="flat" cmpd="sng" w="28575">
            <a:solidFill>
              <a:srgbClr val="5B9BD5"/>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Penataan dan perencanaan SDM pemimpin keilmuan masa kini dan masa depan.</a:t>
            </a:r>
            <a:endParaRPr/>
          </a:p>
        </p:txBody>
      </p:sp>
      <p:sp>
        <p:nvSpPr>
          <p:cNvPr id="488" name="Google Shape;488;p17"/>
          <p:cNvSpPr/>
          <p:nvPr/>
        </p:nvSpPr>
        <p:spPr>
          <a:xfrm>
            <a:off x="1466851" y="3997949"/>
            <a:ext cx="10091724" cy="615950"/>
          </a:xfrm>
          <a:custGeom>
            <a:rect b="b" l="l" r="r" t="t"/>
            <a:pathLst>
              <a:path extrusionOk="0" h="544091" w="7057156">
                <a:moveTo>
                  <a:pt x="0" y="0"/>
                </a:moveTo>
                <a:lnTo>
                  <a:pt x="7057156" y="0"/>
                </a:lnTo>
                <a:lnTo>
                  <a:pt x="7057156" y="544091"/>
                </a:lnTo>
                <a:lnTo>
                  <a:pt x="0" y="544091"/>
                </a:lnTo>
                <a:lnTo>
                  <a:pt x="0" y="0"/>
                </a:lnTo>
                <a:close/>
              </a:path>
            </a:pathLst>
          </a:custGeom>
          <a:solidFill>
            <a:schemeClr val="dk1"/>
          </a:solidFill>
          <a:ln cap="flat" cmpd="sng" w="28575">
            <a:solidFill>
              <a:srgbClr val="5B9BD5"/>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rgbClr val="FFFFFF"/>
              </a:buClr>
              <a:buSzPts val="2000"/>
              <a:buFont typeface="Arial"/>
              <a:buNone/>
            </a:pPr>
            <a:r>
              <a:rPr b="0" i="1" lang="en-US" sz="2000" u="none" cap="none" strike="noStrike">
                <a:solidFill>
                  <a:srgbClr val="FFFFFF"/>
                </a:solidFill>
                <a:latin typeface="Arial"/>
                <a:ea typeface="Arial"/>
                <a:cs typeface="Arial"/>
                <a:sym typeface="Arial"/>
              </a:rPr>
              <a:t>Peningkatan exposure</a:t>
            </a:r>
            <a:r>
              <a:rPr b="0" i="0" lang="en-US" sz="2000" u="none" cap="none" strike="noStrike">
                <a:solidFill>
                  <a:srgbClr val="FFFFFF"/>
                </a:solidFill>
                <a:latin typeface="Arial"/>
                <a:ea typeface="Arial"/>
                <a:cs typeface="Arial"/>
                <a:sym typeface="Arial"/>
              </a:rPr>
              <a:t> dan kolaborasi </a:t>
            </a:r>
            <a:r>
              <a:rPr b="0" i="1" lang="en-US" sz="2000" u="none" cap="none" strike="noStrike">
                <a:solidFill>
                  <a:srgbClr val="FFFFFF"/>
                </a:solidFill>
                <a:latin typeface="Arial"/>
                <a:ea typeface="Arial"/>
                <a:cs typeface="Arial"/>
                <a:sym typeface="Arial"/>
              </a:rPr>
              <a:t>multiple helix </a:t>
            </a:r>
            <a:r>
              <a:rPr b="0" i="0" lang="en-US" sz="2000" u="none" cap="none" strike="noStrike">
                <a:solidFill>
                  <a:srgbClr val="FFFFFF"/>
                </a:solidFill>
                <a:latin typeface="Arial"/>
                <a:ea typeface="Arial"/>
                <a:cs typeface="Arial"/>
                <a:sym typeface="Arial"/>
              </a:rPr>
              <a:t>dengan Dunia Usaha, Dunia Industri dan Dunia Kerja.</a:t>
            </a:r>
            <a:endParaRPr b="0" i="0" sz="2000" u="none" cap="none" strike="noStrike">
              <a:solidFill>
                <a:srgbClr val="FFFFFF"/>
              </a:solidFill>
              <a:latin typeface="Arial"/>
              <a:ea typeface="Arial"/>
              <a:cs typeface="Arial"/>
              <a:sym typeface="Arial"/>
            </a:endParaRPr>
          </a:p>
        </p:txBody>
      </p:sp>
      <p:sp>
        <p:nvSpPr>
          <p:cNvPr id="489" name="Google Shape;489;p17"/>
          <p:cNvSpPr/>
          <p:nvPr/>
        </p:nvSpPr>
        <p:spPr>
          <a:xfrm>
            <a:off x="1143001" y="4819590"/>
            <a:ext cx="10415574" cy="615950"/>
          </a:xfrm>
          <a:custGeom>
            <a:rect b="b" l="l" r="r" t="t"/>
            <a:pathLst>
              <a:path extrusionOk="0" h="544091" w="7176818">
                <a:moveTo>
                  <a:pt x="0" y="0"/>
                </a:moveTo>
                <a:lnTo>
                  <a:pt x="7176818" y="0"/>
                </a:lnTo>
                <a:lnTo>
                  <a:pt x="7176818" y="544091"/>
                </a:lnTo>
                <a:lnTo>
                  <a:pt x="0" y="544091"/>
                </a:lnTo>
                <a:lnTo>
                  <a:pt x="0" y="0"/>
                </a:lnTo>
                <a:close/>
              </a:path>
            </a:pathLst>
          </a:custGeom>
          <a:solidFill>
            <a:schemeClr val="dk1"/>
          </a:solidFill>
          <a:ln cap="flat" cmpd="sng" w="28575">
            <a:solidFill>
              <a:srgbClr val="5B9BD5"/>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chemeClr val="lt1"/>
              </a:buClr>
              <a:buSzPts val="2000"/>
              <a:buFont typeface="Arial"/>
              <a:buNone/>
            </a:pPr>
            <a:r>
              <a:rPr b="1" i="0" lang="en-US" sz="2000" u="none" cap="none" strike="noStrike">
                <a:solidFill>
                  <a:schemeClr val="lt1"/>
                </a:solidFill>
                <a:latin typeface="Arial"/>
                <a:ea typeface="Arial"/>
                <a:cs typeface="Arial"/>
                <a:sym typeface="Arial"/>
              </a:rPr>
              <a:t>Penguasaan dan pemanfaatan teknologi digital, automatisasi, big data, IoT, untuk pengembangan </a:t>
            </a:r>
            <a:r>
              <a:rPr b="1" i="1" lang="en-US" sz="2000" u="none" cap="none" strike="noStrike">
                <a:solidFill>
                  <a:schemeClr val="lt1"/>
                </a:solidFill>
                <a:latin typeface="Arial"/>
                <a:ea typeface="Arial"/>
                <a:cs typeface="Arial"/>
                <a:sym typeface="Arial"/>
              </a:rPr>
              <a:t>Advance Technology.</a:t>
            </a:r>
            <a:endParaRPr b="1" i="0" sz="2000" u="none" cap="none" strike="noStrike">
              <a:solidFill>
                <a:schemeClr val="lt1"/>
              </a:solidFill>
              <a:latin typeface="Arial"/>
              <a:ea typeface="Arial"/>
              <a:cs typeface="Arial"/>
              <a:sym typeface="Arial"/>
            </a:endParaRPr>
          </a:p>
        </p:txBody>
      </p:sp>
      <p:sp>
        <p:nvSpPr>
          <p:cNvPr id="490" name="Google Shape;490;p17"/>
          <p:cNvSpPr/>
          <p:nvPr/>
        </p:nvSpPr>
        <p:spPr>
          <a:xfrm>
            <a:off x="787401" y="5566778"/>
            <a:ext cx="10771174" cy="615950"/>
          </a:xfrm>
          <a:custGeom>
            <a:rect b="b" l="l" r="r" t="t"/>
            <a:pathLst>
              <a:path extrusionOk="0" h="544091" w="7566698">
                <a:moveTo>
                  <a:pt x="0" y="0"/>
                </a:moveTo>
                <a:lnTo>
                  <a:pt x="7566698" y="0"/>
                </a:lnTo>
                <a:lnTo>
                  <a:pt x="7566698" y="544091"/>
                </a:lnTo>
                <a:lnTo>
                  <a:pt x="0" y="544091"/>
                </a:lnTo>
                <a:lnTo>
                  <a:pt x="0" y="0"/>
                </a:lnTo>
                <a:close/>
              </a:path>
            </a:pathLst>
          </a:custGeom>
          <a:solidFill>
            <a:schemeClr val="dk1"/>
          </a:solidFill>
          <a:ln cap="flat" cmpd="sng" w="28575">
            <a:solidFill>
              <a:srgbClr val="5B9BD5"/>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Peningkatan </a:t>
            </a:r>
            <a:r>
              <a:rPr b="0" i="1" lang="en-US" sz="2000" u="none" cap="none" strike="noStrike">
                <a:solidFill>
                  <a:srgbClr val="FFFFFF"/>
                </a:solidFill>
                <a:latin typeface="Arial"/>
                <a:ea typeface="Arial"/>
                <a:cs typeface="Arial"/>
                <a:sym typeface="Arial"/>
              </a:rPr>
              <a:t>softskills</a:t>
            </a:r>
            <a:r>
              <a:rPr b="0" i="0" lang="en-US" sz="2000" u="none" cap="none" strike="noStrike">
                <a:solidFill>
                  <a:srgbClr val="FFFFFF"/>
                </a:solidFill>
                <a:latin typeface="Arial"/>
                <a:ea typeface="Arial"/>
                <a:cs typeface="Arial"/>
                <a:sym typeface="Arial"/>
              </a:rPr>
              <a:t> kompetensi global, dan kecakapan: berpikir kritis; pemecahan masalah; berkomunikasi; kreatifitas; inovasi; kolaborasi.</a:t>
            </a:r>
            <a:endParaRPr b="0" i="0" sz="2000" u="none" cap="none" strike="noStrike">
              <a:solidFill>
                <a:srgbClr val="FFFFFF"/>
              </a:solidFill>
              <a:latin typeface="Arial"/>
              <a:ea typeface="Arial"/>
              <a:cs typeface="Arial"/>
              <a:sym typeface="Arial"/>
            </a:endParaRPr>
          </a:p>
        </p:txBody>
      </p:sp>
      <p:sp>
        <p:nvSpPr>
          <p:cNvPr id="491" name="Google Shape;491;p17"/>
          <p:cNvSpPr/>
          <p:nvPr/>
        </p:nvSpPr>
        <p:spPr>
          <a:xfrm>
            <a:off x="363184" y="5538203"/>
            <a:ext cx="679450" cy="679450"/>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7</a:t>
            </a:r>
            <a:endParaRPr/>
          </a:p>
        </p:txBody>
      </p:sp>
      <p:sp>
        <p:nvSpPr>
          <p:cNvPr id="492" name="Google Shape;492;p17"/>
          <p:cNvSpPr/>
          <p:nvPr/>
        </p:nvSpPr>
        <p:spPr>
          <a:xfrm>
            <a:off x="1017269" y="2421755"/>
            <a:ext cx="679450" cy="679450"/>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3</a:t>
            </a:r>
            <a:endParaRPr/>
          </a:p>
        </p:txBody>
      </p:sp>
      <p:sp>
        <p:nvSpPr>
          <p:cNvPr id="493" name="Google Shape;493;p17"/>
          <p:cNvSpPr/>
          <p:nvPr/>
        </p:nvSpPr>
        <p:spPr>
          <a:xfrm>
            <a:off x="1048226" y="3981166"/>
            <a:ext cx="679450" cy="679450"/>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5</a:t>
            </a:r>
            <a:endParaRPr/>
          </a:p>
        </p:txBody>
      </p:sp>
      <p:sp>
        <p:nvSpPr>
          <p:cNvPr id="494" name="Google Shape;494;p17"/>
          <p:cNvSpPr/>
          <p:nvPr/>
        </p:nvSpPr>
        <p:spPr>
          <a:xfrm>
            <a:off x="787401" y="4799791"/>
            <a:ext cx="679450" cy="681037"/>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rPr b="1" i="0" lang="en-US" sz="2400" u="none" cap="none" strike="noStrike">
                <a:solidFill>
                  <a:schemeClr val="lt1"/>
                </a:solidFill>
                <a:latin typeface="Calibri"/>
                <a:ea typeface="Calibri"/>
                <a:cs typeface="Calibri"/>
                <a:sym typeface="Calibri"/>
              </a:rPr>
              <a:t>6</a:t>
            </a:r>
            <a:endParaRPr/>
          </a:p>
        </p:txBody>
      </p:sp>
      <p:sp>
        <p:nvSpPr>
          <p:cNvPr id="495" name="Google Shape;495;p17"/>
          <p:cNvSpPr/>
          <p:nvPr/>
        </p:nvSpPr>
        <p:spPr>
          <a:xfrm>
            <a:off x="608024" y="1683343"/>
            <a:ext cx="681037" cy="679450"/>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2</a:t>
            </a:r>
            <a:endParaRPr/>
          </a:p>
        </p:txBody>
      </p:sp>
      <p:sp>
        <p:nvSpPr>
          <p:cNvPr id="496" name="Google Shape;496;p17"/>
          <p:cNvSpPr/>
          <p:nvPr/>
        </p:nvSpPr>
        <p:spPr>
          <a:xfrm>
            <a:off x="1726699" y="3234030"/>
            <a:ext cx="9831876" cy="615950"/>
          </a:xfrm>
          <a:custGeom>
            <a:rect b="b" l="l" r="r" t="t"/>
            <a:pathLst>
              <a:path extrusionOk="0" h="544091" w="7057156">
                <a:moveTo>
                  <a:pt x="0" y="0"/>
                </a:moveTo>
                <a:lnTo>
                  <a:pt x="7057156" y="0"/>
                </a:lnTo>
                <a:lnTo>
                  <a:pt x="7057156" y="544091"/>
                </a:lnTo>
                <a:lnTo>
                  <a:pt x="0" y="544091"/>
                </a:lnTo>
                <a:lnTo>
                  <a:pt x="0" y="0"/>
                </a:lnTo>
                <a:close/>
              </a:path>
            </a:pathLst>
          </a:custGeom>
          <a:solidFill>
            <a:schemeClr val="dk1"/>
          </a:solidFill>
          <a:ln cap="flat" cmpd="sng" w="28575">
            <a:solidFill>
              <a:srgbClr val="5B9BD5"/>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Peningkatan kualitas pembelajaran yang mendukung </a:t>
            </a:r>
            <a:r>
              <a:rPr b="0" i="1" lang="en-US" sz="2000" u="none" cap="none" strike="noStrike">
                <a:solidFill>
                  <a:srgbClr val="FFFFFF"/>
                </a:solidFill>
                <a:latin typeface="Arial"/>
                <a:ea typeface="Arial"/>
                <a:cs typeface="Arial"/>
                <a:sym typeface="Arial"/>
              </a:rPr>
              <a:t>Personalized Learning, </a:t>
            </a:r>
            <a:r>
              <a:rPr b="0" i="0" lang="en-US" sz="2000" u="none" cap="none" strike="noStrike">
                <a:solidFill>
                  <a:srgbClr val="FFFFFF"/>
                </a:solidFill>
                <a:latin typeface="Arial"/>
                <a:ea typeface="Arial"/>
                <a:cs typeface="Arial"/>
                <a:sym typeface="Arial"/>
              </a:rPr>
              <a:t>riset, dan pengabdian yang berdampak pada rekognisi lokal, regional, hingga global.</a:t>
            </a:r>
            <a:endParaRPr/>
          </a:p>
        </p:txBody>
      </p:sp>
      <p:sp>
        <p:nvSpPr>
          <p:cNvPr id="497" name="Google Shape;497;p17"/>
          <p:cNvSpPr/>
          <p:nvPr/>
        </p:nvSpPr>
        <p:spPr>
          <a:xfrm>
            <a:off x="1237074" y="3205455"/>
            <a:ext cx="679450" cy="679450"/>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4</a:t>
            </a:r>
            <a:endParaRPr/>
          </a:p>
        </p:txBody>
      </p:sp>
      <p:sp>
        <p:nvSpPr>
          <p:cNvPr id="498" name="Google Shape;498;p17"/>
          <p:cNvSpPr/>
          <p:nvPr/>
        </p:nvSpPr>
        <p:spPr>
          <a:xfrm>
            <a:off x="608024" y="993305"/>
            <a:ext cx="10950550" cy="615950"/>
          </a:xfrm>
          <a:custGeom>
            <a:rect b="b" l="l" r="r" t="t"/>
            <a:pathLst>
              <a:path extrusionOk="0" h="544091" w="7566698">
                <a:moveTo>
                  <a:pt x="0" y="0"/>
                </a:moveTo>
                <a:lnTo>
                  <a:pt x="7566698" y="0"/>
                </a:lnTo>
                <a:lnTo>
                  <a:pt x="7566698" y="544091"/>
                </a:lnTo>
                <a:lnTo>
                  <a:pt x="0" y="544091"/>
                </a:lnTo>
                <a:lnTo>
                  <a:pt x="0" y="0"/>
                </a:lnTo>
                <a:close/>
              </a:path>
            </a:pathLst>
          </a:custGeom>
          <a:solidFill>
            <a:schemeClr val="dk1"/>
          </a:solidFill>
          <a:ln cap="flat" cmpd="sng" w="28575">
            <a:solidFill>
              <a:srgbClr val="5B9BD5"/>
            </a:solidFill>
            <a:prstDash val="solid"/>
            <a:miter lim="800000"/>
            <a:headEnd len="sm" w="sm" type="none"/>
            <a:tailEnd len="sm" w="sm" type="none"/>
          </a:ln>
        </p:spPr>
        <p:txBody>
          <a:bodyPr anchorCtr="0" anchor="ctr" bIns="53325" lIns="431850" spcFirstLastPara="1" rIns="53325" wrap="square" tIns="53325">
            <a:noAutofit/>
          </a:bodyPr>
          <a:lstStyle/>
          <a:p>
            <a:pPr indent="0" lvl="0" marL="0" marR="0" rtl="0" algn="l">
              <a:lnSpc>
                <a:spcPct val="100000"/>
              </a:lnSpc>
              <a:spcBef>
                <a:spcPts val="0"/>
              </a:spcBef>
              <a:spcAft>
                <a:spcPts val="0"/>
              </a:spcAft>
              <a:buClr>
                <a:srgbClr val="FFFFFF"/>
              </a:buClr>
              <a:buSzPts val="2000"/>
              <a:buFont typeface="Arial"/>
              <a:buNone/>
            </a:pPr>
            <a:r>
              <a:rPr b="0" i="0" lang="en-US" sz="2000" u="none" cap="none" strike="noStrike">
                <a:solidFill>
                  <a:srgbClr val="FFFFFF"/>
                </a:solidFill>
                <a:latin typeface="Arial"/>
                <a:ea typeface="Arial"/>
                <a:cs typeface="Arial"/>
                <a:sym typeface="Arial"/>
              </a:rPr>
              <a:t>Reorientasi visi, misi, tujuan, dan strategi pendidikan dan menetapkan profil lulusan baru yang mampu menjawab tantangan dan isu global.</a:t>
            </a:r>
            <a:endParaRPr b="0" i="0" sz="2000" u="none" cap="none" strike="noStrike">
              <a:solidFill>
                <a:srgbClr val="FFFFFF"/>
              </a:solidFill>
              <a:latin typeface="Arial"/>
              <a:ea typeface="Arial"/>
              <a:cs typeface="Arial"/>
              <a:sym typeface="Arial"/>
            </a:endParaRPr>
          </a:p>
        </p:txBody>
      </p:sp>
      <p:sp>
        <p:nvSpPr>
          <p:cNvPr id="499" name="Google Shape;499;p17"/>
          <p:cNvSpPr/>
          <p:nvPr/>
        </p:nvSpPr>
        <p:spPr>
          <a:xfrm>
            <a:off x="258739" y="964730"/>
            <a:ext cx="679450" cy="679450"/>
          </a:xfrm>
          <a:prstGeom prst="ellipse">
            <a:avLst/>
          </a:prstGeom>
          <a:solidFill>
            <a:srgbClr val="FFC000"/>
          </a:solidFill>
          <a:ln cap="flat" cmpd="sng" w="28575">
            <a:solidFill>
              <a:srgbClr val="FFC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Calibri"/>
              <a:buNone/>
            </a:pPr>
            <a:r>
              <a:rPr b="0" i="0" lang="en-US" sz="2400" u="none" cap="none" strike="noStrike">
                <a:solidFill>
                  <a:srgbClr val="000000"/>
                </a:solidFill>
                <a:latin typeface="Calibri"/>
                <a:ea typeface="Calibri"/>
                <a:cs typeface="Calibri"/>
                <a:sym typeface="Calibri"/>
              </a:rPr>
              <a:t>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3" presetSubtype="16">
                                  <p:stCondLst>
                                    <p:cond delay="0"/>
                                  </p:stCondLst>
                                  <p:childTnLst>
                                    <p:set>
                                      <p:cBhvr>
                                        <p:cTn dur="1" fill="hold">
                                          <p:stCondLst>
                                            <p:cond delay="0"/>
                                          </p:stCondLst>
                                        </p:cTn>
                                        <p:tgtEl>
                                          <p:spTgt spid="499"/>
                                        </p:tgtEl>
                                        <p:attrNameLst>
                                          <p:attrName>style.visibility</p:attrName>
                                        </p:attrNameLst>
                                      </p:cBhvr>
                                      <p:to>
                                        <p:strVal val="visible"/>
                                      </p:to>
                                    </p:set>
                                    <p:anim calcmode="lin" valueType="num">
                                      <p:cBhvr additive="base">
                                        <p:cTn dur="500"/>
                                        <p:tgtEl>
                                          <p:spTgt spid="499"/>
                                        </p:tgtEl>
                                        <p:attrNameLst>
                                          <p:attrName>ppt_w</p:attrName>
                                        </p:attrNameLst>
                                      </p:cBhvr>
                                      <p:tavLst>
                                        <p:tav fmla="" tm="0">
                                          <p:val>
                                            <p:strVal val="0"/>
                                          </p:val>
                                        </p:tav>
                                        <p:tav fmla="" tm="100000">
                                          <p:val>
                                            <p:strVal val="#ppt_w"/>
                                          </p:val>
                                        </p:tav>
                                      </p:tavLst>
                                    </p:anim>
                                    <p:anim calcmode="lin" valueType="num">
                                      <p:cBhvr additive="base">
                                        <p:cTn dur="500"/>
                                        <p:tgtEl>
                                          <p:spTgt spid="499"/>
                                        </p:tgtEl>
                                        <p:attrNameLst>
                                          <p:attrName>ppt_h</p:attrName>
                                        </p:attrNameLst>
                                      </p:cBhvr>
                                      <p:tavLst>
                                        <p:tav fmla="" tm="0">
                                          <p:val>
                                            <p:strVal val="0"/>
                                          </p:val>
                                        </p:tav>
                                        <p:tav fmla="" tm="100000">
                                          <p:val>
                                            <p:strVal val="#ppt_h"/>
                                          </p:val>
                                        </p:tav>
                                      </p:tavLst>
                                    </p:anim>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750"/>
                                        <p:tgtEl>
                                          <p:spTgt spid="498"/>
                                        </p:tgtEl>
                                      </p:cBhvr>
                                    </p:animEffect>
                                  </p:childTnLst>
                                </p:cTn>
                              </p:par>
                            </p:childTnLst>
                          </p:cTn>
                        </p:par>
                        <p:par>
                          <p:cTn fill="hold">
                            <p:stCondLst>
                              <p:cond delay="1250"/>
                            </p:stCondLst>
                            <p:childTnLst>
                              <p:par>
                                <p:cTn fill="hold" nodeType="afterEffect" presetClass="entr" presetID="23" presetSubtype="16">
                                  <p:stCondLst>
                                    <p:cond delay="0"/>
                                  </p:stCondLst>
                                  <p:childTnLst>
                                    <p:set>
                                      <p:cBhvr>
                                        <p:cTn dur="1" fill="hold">
                                          <p:stCondLst>
                                            <p:cond delay="0"/>
                                          </p:stCondLst>
                                        </p:cTn>
                                        <p:tgtEl>
                                          <p:spTgt spid="495"/>
                                        </p:tgtEl>
                                        <p:attrNameLst>
                                          <p:attrName>style.visibility</p:attrName>
                                        </p:attrNameLst>
                                      </p:cBhvr>
                                      <p:to>
                                        <p:strVal val="visible"/>
                                      </p:to>
                                    </p:set>
                                    <p:anim calcmode="lin" valueType="num">
                                      <p:cBhvr additive="base">
                                        <p:cTn dur="500"/>
                                        <p:tgtEl>
                                          <p:spTgt spid="495"/>
                                        </p:tgtEl>
                                        <p:attrNameLst>
                                          <p:attrName>ppt_w</p:attrName>
                                        </p:attrNameLst>
                                      </p:cBhvr>
                                      <p:tavLst>
                                        <p:tav fmla="" tm="0">
                                          <p:val>
                                            <p:strVal val="0"/>
                                          </p:val>
                                        </p:tav>
                                        <p:tav fmla="" tm="100000">
                                          <p:val>
                                            <p:strVal val="#ppt_w"/>
                                          </p:val>
                                        </p:tav>
                                      </p:tavLst>
                                    </p:anim>
                                    <p:anim calcmode="lin" valueType="num">
                                      <p:cBhvr additive="base">
                                        <p:cTn dur="500"/>
                                        <p:tgtEl>
                                          <p:spTgt spid="495"/>
                                        </p:tgtEl>
                                        <p:attrNameLst>
                                          <p:attrName>ppt_h</p:attrName>
                                        </p:attrNameLst>
                                      </p:cBhvr>
                                      <p:tavLst>
                                        <p:tav fmla="" tm="0">
                                          <p:val>
                                            <p:strVal val="0"/>
                                          </p:val>
                                        </p:tav>
                                        <p:tav fmla="" tm="100000">
                                          <p:val>
                                            <p:strVal val="#ppt_h"/>
                                          </p:val>
                                        </p:tav>
                                      </p:tavLst>
                                    </p:anim>
                                  </p:childTnLst>
                                </p:cTn>
                              </p:par>
                            </p:childTnLst>
                          </p:cTn>
                        </p:par>
                        <p:par>
                          <p:cTn fill="hold">
                            <p:stCondLst>
                              <p:cond delay="1750"/>
                            </p:stCondLst>
                            <p:childTnLst>
                              <p:par>
                                <p:cTn fill="hold" nodeType="afterEffect" presetClass="entr" presetID="10" presetSubtype="0">
                                  <p:stCondLst>
                                    <p:cond delay="0"/>
                                  </p:stCondLst>
                                  <p:childTnLst>
                                    <p:set>
                                      <p:cBhvr>
                                        <p:cTn dur="1" fill="hold">
                                          <p:stCondLst>
                                            <p:cond delay="0"/>
                                          </p:stCondLst>
                                        </p:cTn>
                                        <p:tgtEl>
                                          <p:spTgt spid="486"/>
                                        </p:tgtEl>
                                        <p:attrNameLst>
                                          <p:attrName>style.visibility</p:attrName>
                                        </p:attrNameLst>
                                      </p:cBhvr>
                                      <p:to>
                                        <p:strVal val="visible"/>
                                      </p:to>
                                    </p:set>
                                    <p:animEffect filter="fade" transition="in">
                                      <p:cBhvr>
                                        <p:cTn dur="750"/>
                                        <p:tgtEl>
                                          <p:spTgt spid="486"/>
                                        </p:tgtEl>
                                      </p:cBhvr>
                                    </p:animEffect>
                                  </p:childTnLst>
                                </p:cTn>
                              </p:par>
                            </p:childTnLst>
                          </p:cTn>
                        </p:par>
                        <p:par>
                          <p:cTn fill="hold">
                            <p:stCondLst>
                              <p:cond delay="2500"/>
                            </p:stCondLst>
                            <p:childTnLst>
                              <p:par>
                                <p:cTn fill="hold" nodeType="afterEffect" presetClass="entr" presetID="23" presetSubtype="16">
                                  <p:stCondLst>
                                    <p:cond delay="0"/>
                                  </p:stCondLst>
                                  <p:childTnLst>
                                    <p:set>
                                      <p:cBhvr>
                                        <p:cTn dur="1" fill="hold">
                                          <p:stCondLst>
                                            <p:cond delay="0"/>
                                          </p:stCondLst>
                                        </p:cTn>
                                        <p:tgtEl>
                                          <p:spTgt spid="492"/>
                                        </p:tgtEl>
                                        <p:attrNameLst>
                                          <p:attrName>style.visibility</p:attrName>
                                        </p:attrNameLst>
                                      </p:cBhvr>
                                      <p:to>
                                        <p:strVal val="visible"/>
                                      </p:to>
                                    </p:set>
                                    <p:anim calcmode="lin" valueType="num">
                                      <p:cBhvr additive="base">
                                        <p:cTn dur="500"/>
                                        <p:tgtEl>
                                          <p:spTgt spid="492"/>
                                        </p:tgtEl>
                                        <p:attrNameLst>
                                          <p:attrName>ppt_w</p:attrName>
                                        </p:attrNameLst>
                                      </p:cBhvr>
                                      <p:tavLst>
                                        <p:tav fmla="" tm="0">
                                          <p:val>
                                            <p:strVal val="0"/>
                                          </p:val>
                                        </p:tav>
                                        <p:tav fmla="" tm="100000">
                                          <p:val>
                                            <p:strVal val="#ppt_w"/>
                                          </p:val>
                                        </p:tav>
                                      </p:tavLst>
                                    </p:anim>
                                    <p:anim calcmode="lin" valueType="num">
                                      <p:cBhvr additive="base">
                                        <p:cTn dur="500"/>
                                        <p:tgtEl>
                                          <p:spTgt spid="492"/>
                                        </p:tgtEl>
                                        <p:attrNameLst>
                                          <p:attrName>ppt_h</p:attrName>
                                        </p:attrNameLst>
                                      </p:cBhvr>
                                      <p:tavLst>
                                        <p:tav fmla="" tm="0">
                                          <p:val>
                                            <p:strVal val="0"/>
                                          </p:val>
                                        </p:tav>
                                        <p:tav fmla="" tm="100000">
                                          <p:val>
                                            <p:strVal val="#ppt_h"/>
                                          </p:val>
                                        </p:tav>
                                      </p:tavLst>
                                    </p:anim>
                                  </p:childTnLst>
                                </p:cTn>
                              </p:par>
                            </p:childTnLst>
                          </p:cTn>
                        </p:par>
                        <p:par>
                          <p:cTn fill="hold">
                            <p:stCondLst>
                              <p:cond delay="3000"/>
                            </p:stCondLst>
                            <p:childTnLst>
                              <p:par>
                                <p:cTn fill="hold" nodeType="afterEffect" presetClass="entr" presetID="10" presetSubtype="0">
                                  <p:stCondLst>
                                    <p:cond delay="0"/>
                                  </p:stCondLst>
                                  <p:childTnLst>
                                    <p:set>
                                      <p:cBhvr>
                                        <p:cTn dur="1" fill="hold">
                                          <p:stCondLst>
                                            <p:cond delay="0"/>
                                          </p:stCondLst>
                                        </p:cTn>
                                        <p:tgtEl>
                                          <p:spTgt spid="487"/>
                                        </p:tgtEl>
                                        <p:attrNameLst>
                                          <p:attrName>style.visibility</p:attrName>
                                        </p:attrNameLst>
                                      </p:cBhvr>
                                      <p:to>
                                        <p:strVal val="visible"/>
                                      </p:to>
                                    </p:set>
                                    <p:animEffect filter="fade" transition="in">
                                      <p:cBhvr>
                                        <p:cTn dur="750"/>
                                        <p:tgtEl>
                                          <p:spTgt spid="487"/>
                                        </p:tgtEl>
                                      </p:cBhvr>
                                    </p:animEffect>
                                  </p:childTnLst>
                                </p:cTn>
                              </p:par>
                            </p:childTnLst>
                          </p:cTn>
                        </p:par>
                        <p:par>
                          <p:cTn fill="hold">
                            <p:stCondLst>
                              <p:cond delay="3750"/>
                            </p:stCondLst>
                            <p:childTnLst>
                              <p:par>
                                <p:cTn fill="hold" nodeType="afterEffect" presetClass="entr" presetID="23" presetSubtype="16">
                                  <p:stCondLst>
                                    <p:cond delay="0"/>
                                  </p:stCondLst>
                                  <p:childTnLst>
                                    <p:set>
                                      <p:cBhvr>
                                        <p:cTn dur="1" fill="hold">
                                          <p:stCondLst>
                                            <p:cond delay="0"/>
                                          </p:stCondLst>
                                        </p:cTn>
                                        <p:tgtEl>
                                          <p:spTgt spid="497"/>
                                        </p:tgtEl>
                                        <p:attrNameLst>
                                          <p:attrName>style.visibility</p:attrName>
                                        </p:attrNameLst>
                                      </p:cBhvr>
                                      <p:to>
                                        <p:strVal val="visible"/>
                                      </p:to>
                                    </p:set>
                                    <p:anim calcmode="lin" valueType="num">
                                      <p:cBhvr additive="base">
                                        <p:cTn dur="500"/>
                                        <p:tgtEl>
                                          <p:spTgt spid="497"/>
                                        </p:tgtEl>
                                        <p:attrNameLst>
                                          <p:attrName>ppt_w</p:attrName>
                                        </p:attrNameLst>
                                      </p:cBhvr>
                                      <p:tavLst>
                                        <p:tav fmla="" tm="0">
                                          <p:val>
                                            <p:strVal val="0"/>
                                          </p:val>
                                        </p:tav>
                                        <p:tav fmla="" tm="100000">
                                          <p:val>
                                            <p:strVal val="#ppt_w"/>
                                          </p:val>
                                        </p:tav>
                                      </p:tavLst>
                                    </p:anim>
                                    <p:anim calcmode="lin" valueType="num">
                                      <p:cBhvr additive="base">
                                        <p:cTn dur="500"/>
                                        <p:tgtEl>
                                          <p:spTgt spid="497"/>
                                        </p:tgtEl>
                                        <p:attrNameLst>
                                          <p:attrName>ppt_h</p:attrName>
                                        </p:attrNameLst>
                                      </p:cBhvr>
                                      <p:tavLst>
                                        <p:tav fmla="" tm="0">
                                          <p:val>
                                            <p:strVal val="0"/>
                                          </p:val>
                                        </p:tav>
                                        <p:tav fmla="" tm="100000">
                                          <p:val>
                                            <p:strVal val="#ppt_h"/>
                                          </p:val>
                                        </p:tav>
                                      </p:tavLst>
                                    </p:anim>
                                  </p:childTnLst>
                                </p:cTn>
                              </p:par>
                            </p:childTnLst>
                          </p:cTn>
                        </p:par>
                        <p:par>
                          <p:cTn fill="hold">
                            <p:stCondLst>
                              <p:cond delay="4250"/>
                            </p:stCondLst>
                            <p:childTnLst>
                              <p:par>
                                <p:cTn fill="hold" nodeType="afterEffect" presetClass="entr" presetID="10" presetSubtype="0">
                                  <p:stCondLst>
                                    <p:cond delay="0"/>
                                  </p:stCondLst>
                                  <p:childTnLst>
                                    <p:set>
                                      <p:cBhvr>
                                        <p:cTn dur="1" fill="hold">
                                          <p:stCondLst>
                                            <p:cond delay="0"/>
                                          </p:stCondLst>
                                        </p:cTn>
                                        <p:tgtEl>
                                          <p:spTgt spid="496"/>
                                        </p:tgtEl>
                                        <p:attrNameLst>
                                          <p:attrName>style.visibility</p:attrName>
                                        </p:attrNameLst>
                                      </p:cBhvr>
                                      <p:to>
                                        <p:strVal val="visible"/>
                                      </p:to>
                                    </p:set>
                                    <p:animEffect filter="fade" transition="in">
                                      <p:cBhvr>
                                        <p:cTn dur="750"/>
                                        <p:tgtEl>
                                          <p:spTgt spid="496"/>
                                        </p:tgtEl>
                                      </p:cBhvr>
                                    </p:animEffect>
                                  </p:childTnLst>
                                </p:cTn>
                              </p:par>
                            </p:childTnLst>
                          </p:cTn>
                        </p:par>
                        <p:par>
                          <p:cTn fill="hold">
                            <p:stCondLst>
                              <p:cond delay="5000"/>
                            </p:stCondLst>
                            <p:childTnLst>
                              <p:par>
                                <p:cTn fill="hold" nodeType="afterEffect" presetClass="entr" presetID="23" presetSubtype="16">
                                  <p:stCondLst>
                                    <p:cond delay="0"/>
                                  </p:stCondLst>
                                  <p:childTnLst>
                                    <p:set>
                                      <p:cBhvr>
                                        <p:cTn dur="1" fill="hold">
                                          <p:stCondLst>
                                            <p:cond delay="0"/>
                                          </p:stCondLst>
                                        </p:cTn>
                                        <p:tgtEl>
                                          <p:spTgt spid="493"/>
                                        </p:tgtEl>
                                        <p:attrNameLst>
                                          <p:attrName>style.visibility</p:attrName>
                                        </p:attrNameLst>
                                      </p:cBhvr>
                                      <p:to>
                                        <p:strVal val="visible"/>
                                      </p:to>
                                    </p:set>
                                    <p:anim calcmode="lin" valueType="num">
                                      <p:cBhvr additive="base">
                                        <p:cTn dur="500"/>
                                        <p:tgtEl>
                                          <p:spTgt spid="493"/>
                                        </p:tgtEl>
                                        <p:attrNameLst>
                                          <p:attrName>ppt_w</p:attrName>
                                        </p:attrNameLst>
                                      </p:cBhvr>
                                      <p:tavLst>
                                        <p:tav fmla="" tm="0">
                                          <p:val>
                                            <p:strVal val="0"/>
                                          </p:val>
                                        </p:tav>
                                        <p:tav fmla="" tm="100000">
                                          <p:val>
                                            <p:strVal val="#ppt_w"/>
                                          </p:val>
                                        </p:tav>
                                      </p:tavLst>
                                    </p:anim>
                                    <p:anim calcmode="lin" valueType="num">
                                      <p:cBhvr additive="base">
                                        <p:cTn dur="500"/>
                                        <p:tgtEl>
                                          <p:spTgt spid="493"/>
                                        </p:tgtEl>
                                        <p:attrNameLst>
                                          <p:attrName>ppt_h</p:attrName>
                                        </p:attrNameLst>
                                      </p:cBhvr>
                                      <p:tavLst>
                                        <p:tav fmla="" tm="0">
                                          <p:val>
                                            <p:strVal val="0"/>
                                          </p:val>
                                        </p:tav>
                                        <p:tav fmla="" tm="100000">
                                          <p:val>
                                            <p:strVal val="#ppt_h"/>
                                          </p:val>
                                        </p:tav>
                                      </p:tavLst>
                                    </p:anim>
                                  </p:childTnLst>
                                </p:cTn>
                              </p:par>
                            </p:childTnLst>
                          </p:cTn>
                        </p:par>
                        <p:par>
                          <p:cTn fill="hold">
                            <p:stCondLst>
                              <p:cond delay="5500"/>
                            </p:stCondLst>
                            <p:childTnLst>
                              <p:par>
                                <p:cTn fill="hold" nodeType="afterEffect" presetClass="entr" presetID="10" presetSubtype="0">
                                  <p:stCondLst>
                                    <p:cond delay="0"/>
                                  </p:stCondLst>
                                  <p:childTnLst>
                                    <p:set>
                                      <p:cBhvr>
                                        <p:cTn dur="1" fill="hold">
                                          <p:stCondLst>
                                            <p:cond delay="0"/>
                                          </p:stCondLst>
                                        </p:cTn>
                                        <p:tgtEl>
                                          <p:spTgt spid="488"/>
                                        </p:tgtEl>
                                        <p:attrNameLst>
                                          <p:attrName>style.visibility</p:attrName>
                                        </p:attrNameLst>
                                      </p:cBhvr>
                                      <p:to>
                                        <p:strVal val="visible"/>
                                      </p:to>
                                    </p:set>
                                    <p:animEffect filter="fade" transition="in">
                                      <p:cBhvr>
                                        <p:cTn dur="750"/>
                                        <p:tgtEl>
                                          <p:spTgt spid="488"/>
                                        </p:tgtEl>
                                      </p:cBhvr>
                                    </p:animEffect>
                                  </p:childTnLst>
                                </p:cTn>
                              </p:par>
                            </p:childTnLst>
                          </p:cTn>
                        </p:par>
                        <p:par>
                          <p:cTn fill="hold">
                            <p:stCondLst>
                              <p:cond delay="6250"/>
                            </p:stCondLst>
                            <p:childTnLst>
                              <p:par>
                                <p:cTn fill="hold" nodeType="afterEffect" presetClass="entr" presetID="23" presetSubtype="16">
                                  <p:stCondLst>
                                    <p:cond delay="0"/>
                                  </p:stCondLst>
                                  <p:childTnLst>
                                    <p:set>
                                      <p:cBhvr>
                                        <p:cTn dur="1" fill="hold">
                                          <p:stCondLst>
                                            <p:cond delay="0"/>
                                          </p:stCondLst>
                                        </p:cTn>
                                        <p:tgtEl>
                                          <p:spTgt spid="494"/>
                                        </p:tgtEl>
                                        <p:attrNameLst>
                                          <p:attrName>style.visibility</p:attrName>
                                        </p:attrNameLst>
                                      </p:cBhvr>
                                      <p:to>
                                        <p:strVal val="visible"/>
                                      </p:to>
                                    </p:set>
                                    <p:anim calcmode="lin" valueType="num">
                                      <p:cBhvr additive="base">
                                        <p:cTn dur="500"/>
                                        <p:tgtEl>
                                          <p:spTgt spid="494"/>
                                        </p:tgtEl>
                                        <p:attrNameLst>
                                          <p:attrName>ppt_w</p:attrName>
                                        </p:attrNameLst>
                                      </p:cBhvr>
                                      <p:tavLst>
                                        <p:tav fmla="" tm="0">
                                          <p:val>
                                            <p:strVal val="0"/>
                                          </p:val>
                                        </p:tav>
                                        <p:tav fmla="" tm="100000">
                                          <p:val>
                                            <p:strVal val="#ppt_w"/>
                                          </p:val>
                                        </p:tav>
                                      </p:tavLst>
                                    </p:anim>
                                    <p:anim calcmode="lin" valueType="num">
                                      <p:cBhvr additive="base">
                                        <p:cTn dur="500"/>
                                        <p:tgtEl>
                                          <p:spTgt spid="494"/>
                                        </p:tgtEl>
                                        <p:attrNameLst>
                                          <p:attrName>ppt_h</p:attrName>
                                        </p:attrNameLst>
                                      </p:cBhvr>
                                      <p:tavLst>
                                        <p:tav fmla="" tm="0">
                                          <p:val>
                                            <p:strVal val="0"/>
                                          </p:val>
                                        </p:tav>
                                        <p:tav fmla="" tm="100000">
                                          <p:val>
                                            <p:strVal val="#ppt_h"/>
                                          </p:val>
                                        </p:tav>
                                      </p:tavLst>
                                    </p:anim>
                                  </p:childTnLst>
                                </p:cTn>
                              </p:par>
                            </p:childTnLst>
                          </p:cTn>
                        </p:par>
                        <p:par>
                          <p:cTn fill="hold">
                            <p:stCondLst>
                              <p:cond delay="6750"/>
                            </p:stCondLst>
                            <p:childTnLst>
                              <p:par>
                                <p:cTn fill="hold" nodeType="afterEffect" presetClass="entr" presetID="10" presetSubtype="0">
                                  <p:stCondLst>
                                    <p:cond delay="0"/>
                                  </p:stCondLst>
                                  <p:childTnLst>
                                    <p:set>
                                      <p:cBhvr>
                                        <p:cTn dur="1" fill="hold">
                                          <p:stCondLst>
                                            <p:cond delay="0"/>
                                          </p:stCondLst>
                                        </p:cTn>
                                        <p:tgtEl>
                                          <p:spTgt spid="489"/>
                                        </p:tgtEl>
                                        <p:attrNameLst>
                                          <p:attrName>style.visibility</p:attrName>
                                        </p:attrNameLst>
                                      </p:cBhvr>
                                      <p:to>
                                        <p:strVal val="visible"/>
                                      </p:to>
                                    </p:set>
                                    <p:animEffect filter="fade" transition="in">
                                      <p:cBhvr>
                                        <p:cTn dur="750"/>
                                        <p:tgtEl>
                                          <p:spTgt spid="489"/>
                                        </p:tgtEl>
                                      </p:cBhvr>
                                    </p:animEffect>
                                  </p:childTnLst>
                                </p:cTn>
                              </p:par>
                            </p:childTnLst>
                          </p:cTn>
                        </p:par>
                        <p:par>
                          <p:cTn fill="hold">
                            <p:stCondLst>
                              <p:cond delay="7500"/>
                            </p:stCondLst>
                            <p:childTnLst>
                              <p:par>
                                <p:cTn fill="hold" nodeType="afterEffect" presetClass="entr" presetID="23" presetSubtype="16">
                                  <p:stCondLst>
                                    <p:cond delay="0"/>
                                  </p:stCondLst>
                                  <p:childTnLst>
                                    <p:set>
                                      <p:cBhvr>
                                        <p:cTn dur="1" fill="hold">
                                          <p:stCondLst>
                                            <p:cond delay="0"/>
                                          </p:stCondLst>
                                        </p:cTn>
                                        <p:tgtEl>
                                          <p:spTgt spid="491"/>
                                        </p:tgtEl>
                                        <p:attrNameLst>
                                          <p:attrName>style.visibility</p:attrName>
                                        </p:attrNameLst>
                                      </p:cBhvr>
                                      <p:to>
                                        <p:strVal val="visible"/>
                                      </p:to>
                                    </p:set>
                                    <p:anim calcmode="lin" valueType="num">
                                      <p:cBhvr additive="base">
                                        <p:cTn dur="500"/>
                                        <p:tgtEl>
                                          <p:spTgt spid="491"/>
                                        </p:tgtEl>
                                        <p:attrNameLst>
                                          <p:attrName>ppt_w</p:attrName>
                                        </p:attrNameLst>
                                      </p:cBhvr>
                                      <p:tavLst>
                                        <p:tav fmla="" tm="0">
                                          <p:val>
                                            <p:strVal val="0"/>
                                          </p:val>
                                        </p:tav>
                                        <p:tav fmla="" tm="100000">
                                          <p:val>
                                            <p:strVal val="#ppt_w"/>
                                          </p:val>
                                        </p:tav>
                                      </p:tavLst>
                                    </p:anim>
                                    <p:anim calcmode="lin" valueType="num">
                                      <p:cBhvr additive="base">
                                        <p:cTn dur="500"/>
                                        <p:tgtEl>
                                          <p:spTgt spid="491"/>
                                        </p:tgtEl>
                                        <p:attrNameLst>
                                          <p:attrName>ppt_h</p:attrName>
                                        </p:attrNameLst>
                                      </p:cBhvr>
                                      <p:tavLst>
                                        <p:tav fmla="" tm="0">
                                          <p:val>
                                            <p:strVal val="0"/>
                                          </p:val>
                                        </p:tav>
                                        <p:tav fmla="" tm="100000">
                                          <p:val>
                                            <p:strVal val="#ppt_h"/>
                                          </p:val>
                                        </p:tav>
                                      </p:tavLst>
                                    </p:anim>
                                  </p:childTnLst>
                                </p:cTn>
                              </p:par>
                            </p:childTnLst>
                          </p:cTn>
                        </p:par>
                        <p:par>
                          <p:cTn fill="hold">
                            <p:stCondLst>
                              <p:cond delay="8000"/>
                            </p:stCondLst>
                            <p:childTnLst>
                              <p:par>
                                <p:cTn fill="hold" nodeType="afterEffect" presetClass="entr" presetID="10" presetSubtype="0">
                                  <p:stCondLst>
                                    <p:cond delay="0"/>
                                  </p:stCondLst>
                                  <p:childTnLst>
                                    <p:set>
                                      <p:cBhvr>
                                        <p:cTn dur="1" fill="hold">
                                          <p:stCondLst>
                                            <p:cond delay="0"/>
                                          </p:stCondLst>
                                        </p:cTn>
                                        <p:tgtEl>
                                          <p:spTgt spid="490"/>
                                        </p:tgtEl>
                                        <p:attrNameLst>
                                          <p:attrName>style.visibility</p:attrName>
                                        </p:attrNameLst>
                                      </p:cBhvr>
                                      <p:to>
                                        <p:strVal val="visible"/>
                                      </p:to>
                                    </p:set>
                                    <p:animEffect filter="fade" transition="in">
                                      <p:cBhvr>
                                        <p:cTn dur="750"/>
                                        <p:tgtEl>
                                          <p:spTgt spid="4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p18"/>
          <p:cNvSpPr txBox="1"/>
          <p:nvPr>
            <p:ph type="title"/>
          </p:nvPr>
        </p:nvSpPr>
        <p:spPr>
          <a:xfrm>
            <a:off x="737993" y="445333"/>
            <a:ext cx="6620396" cy="58711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E4E79"/>
              </a:buClr>
              <a:buSzPts val="4400"/>
              <a:buFont typeface="Courgette"/>
              <a:buNone/>
            </a:pPr>
            <a:r>
              <a:rPr lang="en-US" sz="4400">
                <a:latin typeface="Courgette"/>
                <a:ea typeface="Courgette"/>
                <a:cs typeface="Courgette"/>
                <a:sym typeface="Courgette"/>
              </a:rPr>
              <a:t>Apa yang harus kita lakukan? </a:t>
            </a:r>
            <a:endParaRPr/>
          </a:p>
        </p:txBody>
      </p:sp>
      <p:pic>
        <p:nvPicPr>
          <p:cNvPr descr="Background pattern&#10;&#10;Description automatically generated" id="505" name="Google Shape;505;p18"/>
          <p:cNvPicPr preferRelativeResize="0"/>
          <p:nvPr>
            <p:ph idx="1" type="body"/>
          </p:nvPr>
        </p:nvPicPr>
        <p:blipFill rotWithShape="1">
          <a:blip r:embed="rId3">
            <a:alphaModFix/>
          </a:blip>
          <a:srcRect b="0" l="0" r="0" t="0"/>
          <a:stretch/>
        </p:blipFill>
        <p:spPr>
          <a:xfrm>
            <a:off x="5536505" y="1203066"/>
            <a:ext cx="5917502" cy="4916043"/>
          </a:xfrm>
          <a:prstGeom prst="rect">
            <a:avLst/>
          </a:prstGeom>
          <a:noFill/>
          <a:ln>
            <a:noFill/>
          </a:ln>
        </p:spPr>
      </p:pic>
      <p:pic>
        <p:nvPicPr>
          <p:cNvPr descr="See the source image" id="506" name="Google Shape;506;p18"/>
          <p:cNvPicPr preferRelativeResize="0"/>
          <p:nvPr/>
        </p:nvPicPr>
        <p:blipFill rotWithShape="1">
          <a:blip r:embed="rId4">
            <a:alphaModFix/>
          </a:blip>
          <a:srcRect b="0" l="0" r="0" t="0"/>
          <a:stretch/>
        </p:blipFill>
        <p:spPr>
          <a:xfrm>
            <a:off x="737993" y="3429000"/>
            <a:ext cx="4514850" cy="2837289"/>
          </a:xfrm>
          <a:prstGeom prst="rect">
            <a:avLst/>
          </a:prstGeom>
          <a:noFill/>
          <a:ln>
            <a:noFill/>
          </a:ln>
        </p:spPr>
      </p:pic>
      <p:pic>
        <p:nvPicPr>
          <p:cNvPr descr="See the source image" id="507" name="Google Shape;507;p18"/>
          <p:cNvPicPr preferRelativeResize="0"/>
          <p:nvPr/>
        </p:nvPicPr>
        <p:blipFill rotWithShape="1">
          <a:blip r:embed="rId5">
            <a:alphaModFix/>
          </a:blip>
          <a:srcRect b="0" l="0" r="0" t="0"/>
          <a:stretch/>
        </p:blipFill>
        <p:spPr>
          <a:xfrm>
            <a:off x="509400" y="1355050"/>
            <a:ext cx="4514850" cy="207393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19"/>
          <p:cNvSpPr txBox="1"/>
          <p:nvPr>
            <p:ph type="title"/>
          </p:nvPr>
        </p:nvSpPr>
        <p:spPr>
          <a:xfrm>
            <a:off x="1163013" y="603528"/>
            <a:ext cx="7845108"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4E79"/>
              </a:buClr>
              <a:buSzPts val="3200"/>
              <a:buFont typeface="Garamond"/>
              <a:buNone/>
            </a:pPr>
            <a:r>
              <a:rPr lang="en-US" sz="3200">
                <a:latin typeface="Garamond"/>
                <a:ea typeface="Garamond"/>
                <a:cs typeface="Garamond"/>
                <a:sym typeface="Garamond"/>
              </a:rPr>
              <a:t>Diperlukan Inovasi Sistem Pembelajaran </a:t>
            </a:r>
            <a:endParaRPr/>
          </a:p>
        </p:txBody>
      </p:sp>
      <p:grpSp>
        <p:nvGrpSpPr>
          <p:cNvPr id="514" name="Google Shape;514;p19"/>
          <p:cNvGrpSpPr/>
          <p:nvPr/>
        </p:nvGrpSpPr>
        <p:grpSpPr>
          <a:xfrm>
            <a:off x="855129" y="1454274"/>
            <a:ext cx="6328496" cy="4424470"/>
            <a:chOff x="523466" y="1402621"/>
            <a:chExt cx="7317868" cy="4424470"/>
          </a:xfrm>
        </p:grpSpPr>
        <p:sp>
          <p:nvSpPr>
            <p:cNvPr id="515" name="Google Shape;515;p19"/>
            <p:cNvSpPr/>
            <p:nvPr/>
          </p:nvSpPr>
          <p:spPr>
            <a:xfrm>
              <a:off x="739835" y="4847024"/>
              <a:ext cx="980067" cy="980067"/>
            </a:xfrm>
            <a:prstGeom prst="ellipse">
              <a:avLst/>
            </a:prstGeom>
            <a:solidFill>
              <a:srgbClr val="124E8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6" name="Google Shape;516;p19"/>
            <p:cNvSpPr/>
            <p:nvPr/>
          </p:nvSpPr>
          <p:spPr>
            <a:xfrm>
              <a:off x="739835" y="3764160"/>
              <a:ext cx="980067" cy="980067"/>
            </a:xfrm>
            <a:prstGeom prst="ellipse">
              <a:avLst/>
            </a:prstGeom>
            <a:solidFill>
              <a:srgbClr val="BFB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7" name="Google Shape;517;p19"/>
            <p:cNvSpPr/>
            <p:nvPr/>
          </p:nvSpPr>
          <p:spPr>
            <a:xfrm>
              <a:off x="738947" y="2611021"/>
              <a:ext cx="980067" cy="980067"/>
            </a:xfrm>
            <a:prstGeom prst="ellipse">
              <a:avLst/>
            </a:prstGeom>
            <a:solidFill>
              <a:srgbClr val="54823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8" name="Google Shape;518;p19"/>
            <p:cNvSpPr/>
            <p:nvPr/>
          </p:nvSpPr>
          <p:spPr>
            <a:xfrm>
              <a:off x="740147" y="1402621"/>
              <a:ext cx="980067" cy="980067"/>
            </a:xfrm>
            <a:prstGeom prst="ellipse">
              <a:avLst/>
            </a:prstGeom>
            <a:solidFill>
              <a:srgbClr val="6CBCE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19" name="Google Shape;519;p19"/>
            <p:cNvGrpSpPr/>
            <p:nvPr/>
          </p:nvGrpSpPr>
          <p:grpSpPr>
            <a:xfrm>
              <a:off x="523466" y="1404546"/>
              <a:ext cx="7317868" cy="4349412"/>
              <a:chOff x="656780" y="1925"/>
              <a:chExt cx="7317868" cy="4349412"/>
            </a:xfrm>
          </p:grpSpPr>
          <p:sp>
            <p:nvSpPr>
              <p:cNvPr id="520" name="Google Shape;520;p19"/>
              <p:cNvSpPr/>
              <p:nvPr/>
            </p:nvSpPr>
            <p:spPr>
              <a:xfrm rot="10800000">
                <a:off x="1927208" y="1925"/>
                <a:ext cx="6047440" cy="888053"/>
              </a:xfrm>
              <a:prstGeom prst="homePlate">
                <a:avLst>
                  <a:gd fmla="val 50000" name="adj"/>
                </a:avLst>
              </a:prstGeom>
              <a:solidFill>
                <a:srgbClr val="6CBCE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19"/>
              <p:cNvSpPr txBox="1"/>
              <p:nvPr/>
            </p:nvSpPr>
            <p:spPr>
              <a:xfrm>
                <a:off x="2149221" y="1925"/>
                <a:ext cx="5825427" cy="888053"/>
              </a:xfrm>
              <a:prstGeom prst="rect">
                <a:avLst/>
              </a:prstGeom>
              <a:noFill/>
              <a:ln>
                <a:noFill/>
              </a:ln>
            </p:spPr>
            <p:txBody>
              <a:bodyPr anchorCtr="0" anchor="ctr" bIns="68575" lIns="391600" spcFirstLastPara="1" rIns="128000" wrap="square" tIns="6857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Mendorong mahasiswa untuk memanfaatkan sumber pembelajaran internal &amp; eksternal dengan menggunakan teknologi informasi. </a:t>
                </a:r>
                <a:endParaRPr b="1" sz="1800">
                  <a:solidFill>
                    <a:schemeClr val="lt1"/>
                  </a:solidFill>
                  <a:latin typeface="Calibri"/>
                  <a:ea typeface="Calibri"/>
                  <a:cs typeface="Calibri"/>
                  <a:sym typeface="Calibri"/>
                </a:endParaRPr>
              </a:p>
            </p:txBody>
          </p:sp>
          <p:sp>
            <p:nvSpPr>
              <p:cNvPr id="522" name="Google Shape;522;p19"/>
              <p:cNvSpPr/>
              <p:nvPr/>
            </p:nvSpPr>
            <p:spPr>
              <a:xfrm>
                <a:off x="656780" y="16223"/>
                <a:ext cx="888053" cy="888053"/>
              </a:xfrm>
              <a:prstGeom prst="ellipse">
                <a:avLst/>
              </a:prstGeom>
              <a:blipFill rotWithShape="1">
                <a:blip r:embed="rId3">
                  <a:alphaModFix/>
                </a:blip>
                <a:stretch>
                  <a:fillRect b="0" l="0" r="0" t="0"/>
                </a:stretch>
              </a:blipFill>
              <a:ln cap="flat" cmpd="sng" w="12700">
                <a:solidFill>
                  <a:srgbClr val="6CBCE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9"/>
              <p:cNvSpPr/>
              <p:nvPr/>
            </p:nvSpPr>
            <p:spPr>
              <a:xfrm rot="10800000">
                <a:off x="1926119" y="1155070"/>
                <a:ext cx="6047440" cy="888053"/>
              </a:xfrm>
              <a:prstGeom prst="homePlate">
                <a:avLst>
                  <a:gd fmla="val 50000" name="adj"/>
                </a:avLst>
              </a:prstGeom>
              <a:solidFill>
                <a:srgbClr val="54823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9"/>
              <p:cNvSpPr txBox="1"/>
              <p:nvPr/>
            </p:nvSpPr>
            <p:spPr>
              <a:xfrm>
                <a:off x="2148132" y="1155070"/>
                <a:ext cx="5825427" cy="888053"/>
              </a:xfrm>
              <a:prstGeom prst="rect">
                <a:avLst/>
              </a:prstGeom>
              <a:noFill/>
              <a:ln>
                <a:noFill/>
              </a:ln>
            </p:spPr>
            <p:txBody>
              <a:bodyPr anchorCtr="0" anchor="ctr" bIns="76200" lIns="391600" spcFirstLastPara="1" rIns="142225" wrap="square" tIns="76200">
                <a:noAutofit/>
              </a:bodyPr>
              <a:lstStyle/>
              <a:p>
                <a:pPr indent="0" lvl="0" marL="0" marR="0" rtl="0" algn="ctr">
                  <a:lnSpc>
                    <a:spcPct val="90000"/>
                  </a:lnSpc>
                  <a:spcBef>
                    <a:spcPts val="0"/>
                  </a:spcBef>
                  <a:spcAft>
                    <a:spcPts val="0"/>
                  </a:spcAft>
                  <a:buClr>
                    <a:schemeClr val="lt1"/>
                  </a:buClr>
                  <a:buSzPts val="2000"/>
                  <a:buFont typeface="Calibri"/>
                  <a:buNone/>
                </a:pPr>
                <a:r>
                  <a:rPr b="1" lang="en-US" sz="2000">
                    <a:solidFill>
                      <a:schemeClr val="lt1"/>
                    </a:solidFill>
                    <a:latin typeface="Calibri"/>
                    <a:ea typeface="Calibri"/>
                    <a:cs typeface="Calibri"/>
                    <a:sym typeface="Calibri"/>
                  </a:rPr>
                  <a:t>Penguatan kompetensi Revolusi Industri 4.0 dan kompetensi abad ke-21. </a:t>
                </a:r>
                <a:endParaRPr/>
              </a:p>
            </p:txBody>
          </p:sp>
          <p:sp>
            <p:nvSpPr>
              <p:cNvPr id="525" name="Google Shape;525;p19"/>
              <p:cNvSpPr/>
              <p:nvPr/>
            </p:nvSpPr>
            <p:spPr>
              <a:xfrm>
                <a:off x="657917" y="1226549"/>
                <a:ext cx="888053" cy="888053"/>
              </a:xfrm>
              <a:prstGeom prst="ellipse">
                <a:avLst/>
              </a:prstGeom>
              <a:blipFill rotWithShape="1">
                <a:blip r:embed="rId4">
                  <a:alphaModFix/>
                </a:blip>
                <a:stretch>
                  <a:fillRect b="0" l="0" r="0" t="0"/>
                </a:stretch>
              </a:blipFill>
              <a:ln cap="flat" cmpd="sng" w="12700">
                <a:solidFill>
                  <a:srgbClr val="54823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9"/>
              <p:cNvSpPr/>
              <p:nvPr/>
            </p:nvSpPr>
            <p:spPr>
              <a:xfrm rot="10800000">
                <a:off x="1921342" y="2308214"/>
                <a:ext cx="6047440" cy="888053"/>
              </a:xfrm>
              <a:prstGeom prst="homePlate">
                <a:avLst>
                  <a:gd fmla="val 50000" name="adj"/>
                </a:avLst>
              </a:prstGeom>
              <a:solidFill>
                <a:srgbClr val="BFBFB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9"/>
              <p:cNvSpPr txBox="1"/>
              <p:nvPr/>
            </p:nvSpPr>
            <p:spPr>
              <a:xfrm>
                <a:off x="2143355" y="2308214"/>
                <a:ext cx="5825427" cy="888053"/>
              </a:xfrm>
              <a:prstGeom prst="rect">
                <a:avLst/>
              </a:prstGeom>
              <a:noFill/>
              <a:ln>
                <a:noFill/>
              </a:ln>
            </p:spPr>
            <p:txBody>
              <a:bodyPr anchorCtr="0" anchor="ctr" bIns="76200" lIns="391600" spcFirstLastPara="1" rIns="142225" wrap="square" tIns="76200">
                <a:noAutofit/>
              </a:bodyPr>
              <a:lstStyle/>
              <a:p>
                <a:pPr indent="0" lvl="0" marL="0" marR="0" rtl="0" algn="ctr">
                  <a:lnSpc>
                    <a:spcPct val="90000"/>
                  </a:lnSpc>
                  <a:spcBef>
                    <a:spcPts val="0"/>
                  </a:spcBef>
                  <a:spcAft>
                    <a:spcPts val="0"/>
                  </a:spcAft>
                  <a:buClr>
                    <a:schemeClr val="lt1"/>
                  </a:buClr>
                  <a:buSzPts val="2000"/>
                  <a:buFont typeface="Calibri"/>
                  <a:buNone/>
                </a:pPr>
                <a:r>
                  <a:rPr b="1" lang="en-US" sz="2000">
                    <a:solidFill>
                      <a:schemeClr val="lt1"/>
                    </a:solidFill>
                    <a:latin typeface="Calibri"/>
                    <a:ea typeface="Calibri"/>
                    <a:cs typeface="Calibri"/>
                    <a:sym typeface="Calibri"/>
                  </a:rPr>
                  <a:t>Mendorong mahasiswa mengembangkan sikap belajar sepanjang hayat.  </a:t>
                </a:r>
                <a:endParaRPr/>
              </a:p>
            </p:txBody>
          </p:sp>
          <p:sp>
            <p:nvSpPr>
              <p:cNvPr id="528" name="Google Shape;528;p19"/>
              <p:cNvSpPr/>
              <p:nvPr/>
            </p:nvSpPr>
            <p:spPr>
              <a:xfrm>
                <a:off x="657917" y="2379693"/>
                <a:ext cx="888053" cy="888053"/>
              </a:xfrm>
              <a:prstGeom prst="ellipse">
                <a:avLst/>
              </a:prstGeom>
              <a:blipFill rotWithShape="1">
                <a:blip r:embed="rId5">
                  <a:alphaModFix/>
                </a:blip>
                <a:stretch>
                  <a:fillRect b="0" l="0" r="0" t="0"/>
                </a:stretch>
              </a:blipFill>
              <a:ln cap="flat" cmpd="sng" w="12700">
                <a:solidFill>
                  <a:srgbClr val="BFBFB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9"/>
              <p:cNvSpPr/>
              <p:nvPr/>
            </p:nvSpPr>
            <p:spPr>
              <a:xfrm rot="10800000">
                <a:off x="1921342" y="3463284"/>
                <a:ext cx="6047440" cy="888053"/>
              </a:xfrm>
              <a:prstGeom prst="homePlate">
                <a:avLst>
                  <a:gd fmla="val 50000" name="adj"/>
                </a:avLst>
              </a:prstGeom>
              <a:solidFill>
                <a:srgbClr val="2F5597"/>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9"/>
              <p:cNvSpPr txBox="1"/>
              <p:nvPr/>
            </p:nvSpPr>
            <p:spPr>
              <a:xfrm>
                <a:off x="2143355" y="3463284"/>
                <a:ext cx="5825427" cy="888053"/>
              </a:xfrm>
              <a:prstGeom prst="rect">
                <a:avLst/>
              </a:prstGeom>
              <a:noFill/>
              <a:ln>
                <a:noFill/>
              </a:ln>
            </p:spPr>
            <p:txBody>
              <a:bodyPr anchorCtr="0" anchor="ctr" bIns="68575" lIns="391600" spcFirstLastPara="1" rIns="128000" wrap="square" tIns="68575">
                <a:noAutofit/>
              </a:bodyPr>
              <a:lstStyle/>
              <a:p>
                <a:pPr indent="0" lvl="0" marL="0" marR="0" rtl="0" algn="ctr">
                  <a:lnSpc>
                    <a:spcPct val="90000"/>
                  </a:lnSpc>
                  <a:spcBef>
                    <a:spcPts val="0"/>
                  </a:spcBef>
                  <a:spcAft>
                    <a:spcPts val="0"/>
                  </a:spcAft>
                  <a:buClr>
                    <a:schemeClr val="lt1"/>
                  </a:buClr>
                  <a:buSzPts val="1800"/>
                  <a:buFont typeface="Calibri"/>
                  <a:buNone/>
                </a:pPr>
                <a:r>
                  <a:rPr b="1" lang="en-US" sz="1800">
                    <a:solidFill>
                      <a:schemeClr val="lt1"/>
                    </a:solidFill>
                    <a:latin typeface="Calibri"/>
                    <a:ea typeface="Calibri"/>
                    <a:cs typeface="Calibri"/>
                    <a:sym typeface="Calibri"/>
                  </a:rPr>
                  <a:t>Penyesuaian dengan perkembangan pengetahuan, teknologi, dan inovasi yang berjalan dengan sangat cepat.</a:t>
                </a:r>
                <a:endParaRPr b="1" sz="1800">
                  <a:solidFill>
                    <a:schemeClr val="lt1"/>
                  </a:solidFill>
                  <a:latin typeface="Calibri"/>
                  <a:ea typeface="Calibri"/>
                  <a:cs typeface="Calibri"/>
                  <a:sym typeface="Calibri"/>
                </a:endParaRPr>
              </a:p>
            </p:txBody>
          </p:sp>
          <p:sp>
            <p:nvSpPr>
              <p:cNvPr id="531" name="Google Shape;531;p19"/>
              <p:cNvSpPr/>
              <p:nvPr/>
            </p:nvSpPr>
            <p:spPr>
              <a:xfrm>
                <a:off x="657917" y="3463284"/>
                <a:ext cx="888053" cy="888053"/>
              </a:xfrm>
              <a:prstGeom prst="ellipse">
                <a:avLst/>
              </a:prstGeom>
              <a:blipFill rotWithShape="1">
                <a:blip r:embed="rId6">
                  <a:alphaModFix/>
                </a:blip>
                <a:stretch>
                  <a:fillRect b="0" l="0" r="0" t="0"/>
                </a:stretch>
              </a:blipFill>
              <a:ln cap="flat" cmpd="sng" w="12700">
                <a:solidFill>
                  <a:srgbClr val="124E8B"/>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descr="A screenshot of a cell phone&#10;&#10;Description automatically generated" id="532" name="Google Shape;532;p19"/>
          <p:cNvPicPr preferRelativeResize="0"/>
          <p:nvPr/>
        </p:nvPicPr>
        <p:blipFill rotWithShape="1">
          <a:blip r:embed="rId7">
            <a:alphaModFix/>
          </a:blip>
          <a:srcRect b="0" l="0" r="0" t="0"/>
          <a:stretch/>
        </p:blipFill>
        <p:spPr>
          <a:xfrm>
            <a:off x="8505173" y="1395099"/>
            <a:ext cx="3313334" cy="4574337"/>
          </a:xfrm>
          <a:prstGeom prst="rect">
            <a:avLst/>
          </a:prstGeom>
          <a:noFill/>
          <a:ln>
            <a:noFill/>
          </a:ln>
        </p:spPr>
      </p:pic>
      <p:sp>
        <p:nvSpPr>
          <p:cNvPr id="533" name="Google Shape;533;p19"/>
          <p:cNvSpPr txBox="1"/>
          <p:nvPr/>
        </p:nvSpPr>
        <p:spPr>
          <a:xfrm>
            <a:off x="8533764" y="6028611"/>
            <a:ext cx="331333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Sumber: Presentasi Dr. S. Suning Kusumawardani  </a:t>
            </a:r>
            <a:endParaRPr sz="12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20"/>
          <p:cNvSpPr txBox="1"/>
          <p:nvPr/>
        </p:nvSpPr>
        <p:spPr>
          <a:xfrm>
            <a:off x="6328872" y="428307"/>
            <a:ext cx="396031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00"/>
              </a:buClr>
              <a:buSzPts val="2800"/>
              <a:buFont typeface="Calibri"/>
              <a:buNone/>
            </a:pPr>
            <a:r>
              <a:rPr b="1" i="0" lang="en-US" sz="2800" u="none" cap="none" strike="noStrike">
                <a:solidFill>
                  <a:srgbClr val="FFFF00"/>
                </a:solidFill>
                <a:latin typeface="Calibri"/>
                <a:ea typeface="Calibri"/>
                <a:cs typeface="Calibri"/>
                <a:sym typeface="Calibri"/>
              </a:rPr>
              <a:t>Curriculum Reorientation</a:t>
            </a:r>
            <a:endParaRPr b="1" i="0" sz="2800" u="none" cap="none" strike="noStrike">
              <a:solidFill>
                <a:srgbClr val="FFFF00"/>
              </a:solidFill>
              <a:latin typeface="Calibri"/>
              <a:ea typeface="Calibri"/>
              <a:cs typeface="Calibri"/>
              <a:sym typeface="Calibri"/>
            </a:endParaRPr>
          </a:p>
        </p:txBody>
      </p:sp>
      <p:sp>
        <p:nvSpPr>
          <p:cNvPr id="540" name="Google Shape;540;p20"/>
          <p:cNvSpPr txBox="1"/>
          <p:nvPr/>
        </p:nvSpPr>
        <p:spPr>
          <a:xfrm>
            <a:off x="6328874" y="871235"/>
            <a:ext cx="5599772" cy="2246769"/>
          </a:xfrm>
          <a:prstGeom prst="rect">
            <a:avLst/>
          </a:prstGeom>
          <a:noFill/>
          <a:ln>
            <a:noFill/>
          </a:ln>
        </p:spPr>
        <p:txBody>
          <a:bodyPr anchorCtr="0" anchor="t" bIns="45700" lIns="91425" spcFirstLastPara="1" rIns="91425" wrap="square" tIns="45700">
            <a:spAutoFit/>
          </a:bodyPr>
          <a:lstStyle/>
          <a:p>
            <a:pPr indent="-171450" lvl="0" marL="171450" marR="0" rtl="0" algn="l">
              <a:lnSpc>
                <a:spcPct val="100000"/>
              </a:lnSpc>
              <a:spcBef>
                <a:spcPts val="0"/>
              </a:spcBef>
              <a:spcAft>
                <a:spcPts val="0"/>
              </a:spcAft>
              <a:buClr>
                <a:srgbClr val="F8D35E"/>
              </a:buClr>
              <a:buSzPts val="2000"/>
              <a:buFont typeface="Arial"/>
              <a:buChar char="•"/>
            </a:pPr>
            <a:r>
              <a:rPr b="0" i="0" lang="en-US" sz="2000" u="none" cap="none" strike="noStrike">
                <a:solidFill>
                  <a:srgbClr val="F8D35E"/>
                </a:solidFill>
                <a:latin typeface="Calibri"/>
                <a:ea typeface="Calibri"/>
                <a:cs typeface="Calibri"/>
                <a:sym typeface="Calibri"/>
              </a:rPr>
              <a:t>Development of New Literacy </a:t>
            </a:r>
            <a:r>
              <a:rPr b="0" i="0" lang="en-US" sz="2000" u="none" cap="none" strike="noStrike">
                <a:solidFill>
                  <a:srgbClr val="FFFFFF"/>
                </a:solidFill>
                <a:latin typeface="Calibri"/>
                <a:ea typeface="Calibri"/>
                <a:cs typeface="Calibri"/>
                <a:sym typeface="Calibri"/>
              </a:rPr>
              <a:t>(data, technology, </a:t>
            </a:r>
            <a:r>
              <a:rPr b="0" i="1" lang="en-US" sz="2000" u="none" cap="none" strike="noStrike">
                <a:solidFill>
                  <a:srgbClr val="FFFFFF"/>
                </a:solidFill>
                <a:latin typeface="Calibri"/>
                <a:ea typeface="Calibri"/>
                <a:cs typeface="Calibri"/>
                <a:sym typeface="Calibri"/>
              </a:rPr>
              <a:t>humanities</a:t>
            </a:r>
            <a:r>
              <a:rPr b="0" i="0" lang="en-US" sz="2000" u="none" cap="none" strike="noStrike">
                <a:solidFill>
                  <a:srgbClr val="FFFFFF"/>
                </a:solidFill>
                <a:latin typeface="Calibri"/>
                <a:ea typeface="Calibri"/>
                <a:cs typeface="Calibri"/>
                <a:sym typeface="Calibri"/>
              </a:rPr>
              <a:t>) </a:t>
            </a:r>
            <a:r>
              <a:rPr b="0" i="0" lang="en-US" sz="2000" u="none" cap="none" strike="noStrike">
                <a:solidFill>
                  <a:srgbClr val="F6C938"/>
                </a:solidFill>
                <a:latin typeface="Calibri"/>
                <a:ea typeface="Calibri"/>
                <a:cs typeface="Calibri"/>
                <a:sym typeface="Calibri"/>
              </a:rPr>
              <a:t>and new skills &amp; subjects: </a:t>
            </a:r>
            <a:r>
              <a:rPr b="0" i="0" lang="en-US" sz="2000" u="none" cap="none" strike="noStrike">
                <a:solidFill>
                  <a:srgbClr val="FFFFFF"/>
                </a:solidFill>
                <a:latin typeface="Calibri"/>
                <a:ea typeface="Calibri"/>
                <a:cs typeface="Calibri"/>
                <a:sym typeface="Calibri"/>
              </a:rPr>
              <a:t>coding, big data, artificial intelligence, e-commerce, etc.</a:t>
            </a:r>
            <a:endParaRPr/>
          </a:p>
          <a:p>
            <a:pPr indent="-171450" lvl="0" marL="171450" marR="0" rtl="0" algn="l">
              <a:lnSpc>
                <a:spcPct val="100000"/>
              </a:lnSpc>
              <a:spcBef>
                <a:spcPts val="0"/>
              </a:spcBef>
              <a:spcAft>
                <a:spcPts val="0"/>
              </a:spcAft>
              <a:buClr>
                <a:srgbClr val="F8D35E"/>
              </a:buClr>
              <a:buSzPts val="2000"/>
              <a:buFont typeface="Arial"/>
              <a:buChar char="•"/>
            </a:pPr>
            <a:r>
              <a:rPr b="0" i="0" lang="en-US" sz="2000" u="none" cap="none" strike="noStrike">
                <a:solidFill>
                  <a:srgbClr val="F8D35E"/>
                </a:solidFill>
                <a:latin typeface="Calibri"/>
                <a:ea typeface="Calibri"/>
                <a:cs typeface="Calibri"/>
                <a:sym typeface="Calibri"/>
              </a:rPr>
              <a:t>Promote Extra-curricular activities </a:t>
            </a:r>
            <a:r>
              <a:rPr b="0" i="0" lang="en-US" sz="2000" u="none" cap="none" strike="noStrike">
                <a:solidFill>
                  <a:srgbClr val="FFFFFF"/>
                </a:solidFill>
                <a:latin typeface="Calibri"/>
                <a:ea typeface="Calibri"/>
                <a:cs typeface="Calibri"/>
                <a:sym typeface="Calibri"/>
              </a:rPr>
              <a:t>to develop leadership, collaborative teamwork. </a:t>
            </a:r>
            <a:endParaRPr/>
          </a:p>
          <a:p>
            <a:pPr indent="-171450" lvl="0" marL="171450" marR="0" rtl="0" algn="l">
              <a:lnSpc>
                <a:spcPct val="100000"/>
              </a:lnSpc>
              <a:spcBef>
                <a:spcPts val="0"/>
              </a:spcBef>
              <a:spcAft>
                <a:spcPts val="0"/>
              </a:spcAft>
              <a:buClr>
                <a:srgbClr val="F8D35E"/>
              </a:buClr>
              <a:buSzPts val="2000"/>
              <a:buFont typeface="Arial"/>
              <a:buChar char="•"/>
            </a:pPr>
            <a:r>
              <a:rPr b="0" i="1" lang="en-US" sz="2000" u="none" cap="none" strike="noStrike">
                <a:solidFill>
                  <a:srgbClr val="F8D35E"/>
                </a:solidFill>
                <a:latin typeface="Calibri"/>
                <a:ea typeface="Calibri"/>
                <a:cs typeface="Calibri"/>
                <a:sym typeface="Calibri"/>
              </a:rPr>
              <a:t>Facilitating entrepreneurship</a:t>
            </a:r>
            <a:r>
              <a:rPr b="0" i="0" lang="en-US" sz="2000" u="none" cap="none" strike="noStrike">
                <a:solidFill>
                  <a:srgbClr val="F8D35E"/>
                </a:solidFill>
                <a:latin typeface="Calibri"/>
                <a:ea typeface="Calibri"/>
                <a:cs typeface="Calibri"/>
                <a:sym typeface="Calibri"/>
              </a:rPr>
              <a:t> </a:t>
            </a:r>
            <a:r>
              <a:rPr b="0" i="0" lang="en-US" sz="2000" u="none" cap="none" strike="noStrike">
                <a:solidFill>
                  <a:srgbClr val="FFFFFF"/>
                </a:solidFill>
                <a:latin typeface="Calibri"/>
                <a:ea typeface="Calibri"/>
                <a:cs typeface="Calibri"/>
                <a:sym typeface="Calibri"/>
              </a:rPr>
              <a:t>&amp; </a:t>
            </a:r>
            <a:r>
              <a:rPr b="0" i="1" lang="en-US" sz="2000" u="none" cap="none" strike="noStrike">
                <a:solidFill>
                  <a:srgbClr val="F8D35E"/>
                </a:solidFill>
                <a:latin typeface="Calibri"/>
                <a:ea typeface="Calibri"/>
                <a:cs typeface="Calibri"/>
                <a:sym typeface="Calibri"/>
              </a:rPr>
              <a:t>internship</a:t>
            </a:r>
            <a:r>
              <a:rPr b="0" i="1" lang="en-US" sz="2000" u="none" cap="none" strike="noStrike">
                <a:solidFill>
                  <a:srgbClr val="FFFFFF"/>
                </a:solidFill>
                <a:latin typeface="Calibri"/>
                <a:ea typeface="Calibri"/>
                <a:cs typeface="Calibri"/>
                <a:sym typeface="Calibri"/>
              </a:rPr>
              <a:t> </a:t>
            </a:r>
            <a:r>
              <a:rPr b="0" i="0" lang="en-US" sz="2000" u="none" cap="none" strike="noStrike">
                <a:solidFill>
                  <a:srgbClr val="FFFFFF"/>
                </a:solidFill>
                <a:latin typeface="Calibri"/>
                <a:ea typeface="Calibri"/>
                <a:cs typeface="Calibri"/>
                <a:sym typeface="Calibri"/>
              </a:rPr>
              <a:t>with industries.</a:t>
            </a:r>
            <a:endParaRPr/>
          </a:p>
        </p:txBody>
      </p:sp>
      <p:sp>
        <p:nvSpPr>
          <p:cNvPr id="541" name="Google Shape;541;p20"/>
          <p:cNvSpPr txBox="1"/>
          <p:nvPr/>
        </p:nvSpPr>
        <p:spPr>
          <a:xfrm>
            <a:off x="6328874" y="4366512"/>
            <a:ext cx="348928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00"/>
              </a:buClr>
              <a:buSzPts val="2000"/>
              <a:buFont typeface="Calibri"/>
              <a:buNone/>
            </a:pPr>
            <a:r>
              <a:rPr b="1" i="0" lang="en-US" sz="2000" u="none" cap="none" strike="noStrike">
                <a:solidFill>
                  <a:srgbClr val="FFFF00"/>
                </a:solidFill>
                <a:latin typeface="Calibri"/>
                <a:ea typeface="Calibri"/>
                <a:cs typeface="Calibri"/>
                <a:sym typeface="Calibri"/>
              </a:rPr>
              <a:t>Lifelong Learning Development</a:t>
            </a:r>
            <a:endParaRPr/>
          </a:p>
        </p:txBody>
      </p:sp>
      <p:sp>
        <p:nvSpPr>
          <p:cNvPr id="542" name="Google Shape;542;p20"/>
          <p:cNvSpPr txBox="1"/>
          <p:nvPr/>
        </p:nvSpPr>
        <p:spPr>
          <a:xfrm>
            <a:off x="6328872" y="4675474"/>
            <a:ext cx="5599773"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Calibri"/>
              <a:buNone/>
            </a:pPr>
            <a:r>
              <a:rPr b="0" i="0" lang="en-US" sz="2000" u="none" cap="none" strike="noStrike">
                <a:solidFill>
                  <a:srgbClr val="FFFFFF"/>
                </a:solidFill>
                <a:latin typeface="Calibri"/>
                <a:ea typeface="Calibri"/>
                <a:cs typeface="Calibri"/>
                <a:sym typeface="Calibri"/>
              </a:rPr>
              <a:t>Endorse universities to have a unit that facilitate lifelong learning development. </a:t>
            </a:r>
            <a:endParaRPr/>
          </a:p>
        </p:txBody>
      </p:sp>
      <p:grpSp>
        <p:nvGrpSpPr>
          <p:cNvPr id="543" name="Google Shape;543;p20"/>
          <p:cNvGrpSpPr/>
          <p:nvPr/>
        </p:nvGrpSpPr>
        <p:grpSpPr>
          <a:xfrm>
            <a:off x="263352" y="128998"/>
            <a:ext cx="4760998" cy="1174292"/>
            <a:chOff x="338551" y="213460"/>
            <a:chExt cx="4760998" cy="1174292"/>
          </a:xfrm>
        </p:grpSpPr>
        <p:sp>
          <p:nvSpPr>
            <p:cNvPr id="544" name="Google Shape;544;p20"/>
            <p:cNvSpPr txBox="1"/>
            <p:nvPr/>
          </p:nvSpPr>
          <p:spPr>
            <a:xfrm>
              <a:off x="431371" y="410111"/>
              <a:ext cx="4668178" cy="62587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3466"/>
                <a:buFont typeface="Century Gothic"/>
                <a:buNone/>
              </a:pPr>
              <a:r>
                <a:rPr b="1" i="0" lang="en-US" sz="3466" u="none" cap="none" strike="noStrike">
                  <a:solidFill>
                    <a:srgbClr val="FFFFFF"/>
                  </a:solidFill>
                  <a:latin typeface="Century Gothic"/>
                  <a:ea typeface="Century Gothic"/>
                  <a:cs typeface="Century Gothic"/>
                  <a:sym typeface="Century Gothic"/>
                </a:rPr>
                <a:t>HIGHER EDUCATION</a:t>
              </a:r>
              <a:endParaRPr/>
            </a:p>
          </p:txBody>
        </p:sp>
        <p:sp>
          <p:nvSpPr>
            <p:cNvPr id="545" name="Google Shape;545;p20"/>
            <p:cNvSpPr txBox="1"/>
            <p:nvPr/>
          </p:nvSpPr>
          <p:spPr>
            <a:xfrm>
              <a:off x="455418" y="895309"/>
              <a:ext cx="4416446" cy="4924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00"/>
                </a:buClr>
                <a:buSzPts val="2600"/>
                <a:buFont typeface="Libre Franklin"/>
                <a:buNone/>
              </a:pPr>
              <a:r>
                <a:rPr b="0" i="0" lang="en-US" sz="2600" u="none" cap="none" strike="noStrike">
                  <a:solidFill>
                    <a:srgbClr val="FFFF00"/>
                  </a:solidFill>
                  <a:latin typeface="Libre Franklin"/>
                  <a:ea typeface="Libre Franklin"/>
                  <a:cs typeface="Libre Franklin"/>
                  <a:sym typeface="Libre Franklin"/>
                </a:rPr>
                <a:t>In Industry 4.0 Revolution Era</a:t>
              </a:r>
              <a:endParaRPr b="1" i="0" sz="2600" u="none" cap="none" strike="noStrike">
                <a:solidFill>
                  <a:srgbClr val="FFFF00"/>
                </a:solidFill>
                <a:latin typeface="Libre Franklin"/>
                <a:ea typeface="Libre Franklin"/>
                <a:cs typeface="Libre Franklin"/>
                <a:sym typeface="Libre Franklin"/>
              </a:endParaRPr>
            </a:p>
          </p:txBody>
        </p:sp>
        <p:cxnSp>
          <p:nvCxnSpPr>
            <p:cNvPr id="546" name="Google Shape;546;p20"/>
            <p:cNvCxnSpPr/>
            <p:nvPr/>
          </p:nvCxnSpPr>
          <p:spPr>
            <a:xfrm>
              <a:off x="338551" y="213460"/>
              <a:ext cx="0" cy="1047798"/>
            </a:xfrm>
            <a:prstGeom prst="straightConnector1">
              <a:avLst/>
            </a:prstGeom>
            <a:noFill/>
            <a:ln cap="flat" cmpd="sng" w="38100">
              <a:solidFill>
                <a:schemeClr val="accent3"/>
              </a:solidFill>
              <a:prstDash val="solid"/>
              <a:round/>
              <a:headEnd len="sm" w="sm" type="none"/>
              <a:tailEnd len="sm" w="sm" type="none"/>
            </a:ln>
          </p:spPr>
        </p:cxnSp>
      </p:grpSp>
      <p:grpSp>
        <p:nvGrpSpPr>
          <p:cNvPr id="547" name="Google Shape;547;p20"/>
          <p:cNvGrpSpPr/>
          <p:nvPr/>
        </p:nvGrpSpPr>
        <p:grpSpPr>
          <a:xfrm>
            <a:off x="5350146" y="3312959"/>
            <a:ext cx="829597" cy="829597"/>
            <a:chOff x="4448467" y="3574009"/>
            <a:chExt cx="1054364" cy="1054364"/>
          </a:xfrm>
        </p:grpSpPr>
        <p:sp>
          <p:nvSpPr>
            <p:cNvPr id="548" name="Google Shape;548;p20"/>
            <p:cNvSpPr/>
            <p:nvPr/>
          </p:nvSpPr>
          <p:spPr>
            <a:xfrm>
              <a:off x="4448467" y="3574009"/>
              <a:ext cx="1054364" cy="1054364"/>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p:txBody>
        </p:sp>
        <p:sp>
          <p:nvSpPr>
            <p:cNvPr id="549" name="Google Shape;549;p20"/>
            <p:cNvSpPr/>
            <p:nvPr/>
          </p:nvSpPr>
          <p:spPr>
            <a:xfrm>
              <a:off x="4448467" y="4541503"/>
              <a:ext cx="1054364" cy="86870"/>
            </a:xfrm>
            <a:prstGeom prst="rect">
              <a:avLst/>
            </a:prstGeom>
            <a:solidFill>
              <a:srgbClr val="2DA7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p:txBody>
        </p:sp>
        <p:grpSp>
          <p:nvGrpSpPr>
            <p:cNvPr id="550" name="Google Shape;550;p20"/>
            <p:cNvGrpSpPr/>
            <p:nvPr/>
          </p:nvGrpSpPr>
          <p:grpSpPr>
            <a:xfrm>
              <a:off x="4738648" y="3837166"/>
              <a:ext cx="489785" cy="488655"/>
              <a:chOff x="6294438" y="-201613"/>
              <a:chExt cx="687387" cy="685801"/>
            </a:xfrm>
          </p:grpSpPr>
          <p:sp>
            <p:nvSpPr>
              <p:cNvPr id="551" name="Google Shape;551;p20"/>
              <p:cNvSpPr/>
              <p:nvPr/>
            </p:nvSpPr>
            <p:spPr>
              <a:xfrm>
                <a:off x="6294438" y="-201613"/>
                <a:ext cx="687387" cy="685801"/>
              </a:xfrm>
              <a:custGeom>
                <a:rect b="b" l="l" r="r" t="t"/>
                <a:pathLst>
                  <a:path extrusionOk="0" h="180" w="180">
                    <a:moveTo>
                      <a:pt x="163" y="0"/>
                    </a:moveTo>
                    <a:cubicBezTo>
                      <a:pt x="39" y="0"/>
                      <a:pt x="39" y="0"/>
                      <a:pt x="39" y="0"/>
                    </a:cubicBezTo>
                    <a:cubicBezTo>
                      <a:pt x="30" y="0"/>
                      <a:pt x="23" y="8"/>
                      <a:pt x="23" y="17"/>
                    </a:cubicBezTo>
                    <a:cubicBezTo>
                      <a:pt x="23" y="28"/>
                      <a:pt x="23" y="28"/>
                      <a:pt x="23" y="28"/>
                    </a:cubicBezTo>
                    <a:cubicBezTo>
                      <a:pt x="17" y="28"/>
                      <a:pt x="17" y="28"/>
                      <a:pt x="17" y="28"/>
                    </a:cubicBezTo>
                    <a:cubicBezTo>
                      <a:pt x="8" y="28"/>
                      <a:pt x="0" y="36"/>
                      <a:pt x="0" y="45"/>
                    </a:cubicBezTo>
                    <a:cubicBezTo>
                      <a:pt x="0" y="158"/>
                      <a:pt x="0" y="158"/>
                      <a:pt x="0" y="158"/>
                    </a:cubicBezTo>
                    <a:cubicBezTo>
                      <a:pt x="0" y="170"/>
                      <a:pt x="10" y="180"/>
                      <a:pt x="23" y="180"/>
                    </a:cubicBezTo>
                    <a:cubicBezTo>
                      <a:pt x="158" y="180"/>
                      <a:pt x="158" y="180"/>
                      <a:pt x="158" y="180"/>
                    </a:cubicBezTo>
                    <a:cubicBezTo>
                      <a:pt x="170" y="180"/>
                      <a:pt x="180" y="170"/>
                      <a:pt x="180" y="158"/>
                    </a:cubicBezTo>
                    <a:cubicBezTo>
                      <a:pt x="180" y="17"/>
                      <a:pt x="180" y="17"/>
                      <a:pt x="180" y="17"/>
                    </a:cubicBezTo>
                    <a:cubicBezTo>
                      <a:pt x="180" y="8"/>
                      <a:pt x="172" y="0"/>
                      <a:pt x="163" y="0"/>
                    </a:cubicBezTo>
                    <a:close/>
                    <a:moveTo>
                      <a:pt x="169" y="158"/>
                    </a:moveTo>
                    <a:cubicBezTo>
                      <a:pt x="169" y="164"/>
                      <a:pt x="164" y="169"/>
                      <a:pt x="158" y="169"/>
                    </a:cubicBezTo>
                    <a:cubicBezTo>
                      <a:pt x="23" y="169"/>
                      <a:pt x="23" y="169"/>
                      <a:pt x="23" y="169"/>
                    </a:cubicBezTo>
                    <a:cubicBezTo>
                      <a:pt x="16" y="169"/>
                      <a:pt x="11" y="164"/>
                      <a:pt x="11" y="158"/>
                    </a:cubicBezTo>
                    <a:cubicBezTo>
                      <a:pt x="11" y="45"/>
                      <a:pt x="11" y="45"/>
                      <a:pt x="11" y="45"/>
                    </a:cubicBezTo>
                    <a:cubicBezTo>
                      <a:pt x="11" y="42"/>
                      <a:pt x="14" y="39"/>
                      <a:pt x="17" y="39"/>
                    </a:cubicBezTo>
                    <a:cubicBezTo>
                      <a:pt x="23" y="39"/>
                      <a:pt x="23" y="39"/>
                      <a:pt x="23" y="39"/>
                    </a:cubicBezTo>
                    <a:cubicBezTo>
                      <a:pt x="23" y="152"/>
                      <a:pt x="23" y="152"/>
                      <a:pt x="23" y="152"/>
                    </a:cubicBezTo>
                    <a:cubicBezTo>
                      <a:pt x="23" y="155"/>
                      <a:pt x="25" y="158"/>
                      <a:pt x="28" y="158"/>
                    </a:cubicBezTo>
                    <a:cubicBezTo>
                      <a:pt x="31" y="158"/>
                      <a:pt x="34" y="155"/>
                      <a:pt x="34" y="152"/>
                    </a:cubicBezTo>
                    <a:cubicBezTo>
                      <a:pt x="34" y="17"/>
                      <a:pt x="34" y="17"/>
                      <a:pt x="34" y="17"/>
                    </a:cubicBezTo>
                    <a:cubicBezTo>
                      <a:pt x="34" y="14"/>
                      <a:pt x="36" y="11"/>
                      <a:pt x="39" y="11"/>
                    </a:cubicBezTo>
                    <a:cubicBezTo>
                      <a:pt x="163" y="11"/>
                      <a:pt x="163" y="11"/>
                      <a:pt x="163" y="11"/>
                    </a:cubicBezTo>
                    <a:cubicBezTo>
                      <a:pt x="166" y="11"/>
                      <a:pt x="169" y="14"/>
                      <a:pt x="169" y="17"/>
                    </a:cubicBezTo>
                    <a:lnTo>
                      <a:pt x="169" y="158"/>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52" name="Google Shape;552;p20"/>
              <p:cNvSpPr/>
              <p:nvPr/>
            </p:nvSpPr>
            <p:spPr>
              <a:xfrm>
                <a:off x="6702425" y="58737"/>
                <a:ext cx="192087" cy="19050"/>
              </a:xfrm>
              <a:custGeom>
                <a:rect b="b" l="l" r="r" t="t"/>
                <a:pathLst>
                  <a:path extrusionOk="0" h="5" w="50">
                    <a:moveTo>
                      <a:pt x="3" y="5"/>
                    </a:moveTo>
                    <a:cubicBezTo>
                      <a:pt x="48" y="5"/>
                      <a:pt x="48" y="5"/>
                      <a:pt x="48" y="5"/>
                    </a:cubicBezTo>
                    <a:cubicBezTo>
                      <a:pt x="49" y="5"/>
                      <a:pt x="50" y="4"/>
                      <a:pt x="50" y="2"/>
                    </a:cubicBezTo>
                    <a:cubicBezTo>
                      <a:pt x="50" y="1"/>
                      <a:pt x="49" y="0"/>
                      <a:pt x="48" y="0"/>
                    </a:cubicBezTo>
                    <a:cubicBezTo>
                      <a:pt x="3" y="0"/>
                      <a:pt x="3" y="0"/>
                      <a:pt x="3" y="0"/>
                    </a:cubicBezTo>
                    <a:cubicBezTo>
                      <a:pt x="1" y="0"/>
                      <a:pt x="0" y="1"/>
                      <a:pt x="0" y="2"/>
                    </a:cubicBezTo>
                    <a:cubicBezTo>
                      <a:pt x="0" y="4"/>
                      <a:pt x="1" y="5"/>
                      <a:pt x="3" y="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53" name="Google Shape;553;p20"/>
              <p:cNvSpPr/>
              <p:nvPr/>
            </p:nvSpPr>
            <p:spPr>
              <a:xfrm>
                <a:off x="6702425" y="-6350"/>
                <a:ext cx="192087" cy="19050"/>
              </a:xfrm>
              <a:custGeom>
                <a:rect b="b" l="l" r="r" t="t"/>
                <a:pathLst>
                  <a:path extrusionOk="0" h="5" w="50">
                    <a:moveTo>
                      <a:pt x="3" y="5"/>
                    </a:moveTo>
                    <a:cubicBezTo>
                      <a:pt x="48" y="5"/>
                      <a:pt x="48" y="5"/>
                      <a:pt x="48" y="5"/>
                    </a:cubicBezTo>
                    <a:cubicBezTo>
                      <a:pt x="49" y="5"/>
                      <a:pt x="50" y="4"/>
                      <a:pt x="50" y="2"/>
                    </a:cubicBezTo>
                    <a:cubicBezTo>
                      <a:pt x="50" y="1"/>
                      <a:pt x="49" y="0"/>
                      <a:pt x="48" y="0"/>
                    </a:cubicBezTo>
                    <a:cubicBezTo>
                      <a:pt x="3" y="0"/>
                      <a:pt x="3" y="0"/>
                      <a:pt x="3" y="0"/>
                    </a:cubicBezTo>
                    <a:cubicBezTo>
                      <a:pt x="1" y="0"/>
                      <a:pt x="0" y="1"/>
                      <a:pt x="0" y="2"/>
                    </a:cubicBezTo>
                    <a:cubicBezTo>
                      <a:pt x="0" y="4"/>
                      <a:pt x="1" y="5"/>
                      <a:pt x="3" y="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54" name="Google Shape;554;p20"/>
              <p:cNvSpPr/>
              <p:nvPr/>
            </p:nvSpPr>
            <p:spPr>
              <a:xfrm>
                <a:off x="6702425" y="-71438"/>
                <a:ext cx="192087" cy="19050"/>
              </a:xfrm>
              <a:custGeom>
                <a:rect b="b" l="l" r="r" t="t"/>
                <a:pathLst>
                  <a:path extrusionOk="0" h="5" w="50">
                    <a:moveTo>
                      <a:pt x="3" y="5"/>
                    </a:moveTo>
                    <a:cubicBezTo>
                      <a:pt x="48" y="5"/>
                      <a:pt x="48" y="5"/>
                      <a:pt x="48" y="5"/>
                    </a:cubicBezTo>
                    <a:cubicBezTo>
                      <a:pt x="49" y="5"/>
                      <a:pt x="50" y="4"/>
                      <a:pt x="50" y="3"/>
                    </a:cubicBezTo>
                    <a:cubicBezTo>
                      <a:pt x="50" y="1"/>
                      <a:pt x="49" y="0"/>
                      <a:pt x="48" y="0"/>
                    </a:cubicBezTo>
                    <a:cubicBezTo>
                      <a:pt x="3" y="0"/>
                      <a:pt x="3" y="0"/>
                      <a:pt x="3" y="0"/>
                    </a:cubicBezTo>
                    <a:cubicBezTo>
                      <a:pt x="1" y="0"/>
                      <a:pt x="0" y="1"/>
                      <a:pt x="0" y="3"/>
                    </a:cubicBezTo>
                    <a:cubicBezTo>
                      <a:pt x="0" y="4"/>
                      <a:pt x="1" y="5"/>
                      <a:pt x="3" y="5"/>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55" name="Google Shape;555;p20"/>
              <p:cNvSpPr/>
              <p:nvPr/>
            </p:nvSpPr>
            <p:spPr>
              <a:xfrm>
                <a:off x="6465888" y="377825"/>
                <a:ext cx="195262" cy="23813"/>
              </a:xfrm>
              <a:custGeom>
                <a:rect b="b" l="l" r="r" t="t"/>
                <a:pathLst>
                  <a:path extrusionOk="0" h="6" w="51">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56" name="Google Shape;556;p20"/>
              <p:cNvSpPr/>
              <p:nvPr/>
            </p:nvSpPr>
            <p:spPr>
              <a:xfrm>
                <a:off x="6465888" y="312738"/>
                <a:ext cx="195262" cy="23813"/>
              </a:xfrm>
              <a:custGeom>
                <a:rect b="b" l="l" r="r" t="t"/>
                <a:pathLst>
                  <a:path extrusionOk="0" h="6" w="51">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57" name="Google Shape;557;p20"/>
              <p:cNvSpPr/>
              <p:nvPr/>
            </p:nvSpPr>
            <p:spPr>
              <a:xfrm>
                <a:off x="6465888" y="249238"/>
                <a:ext cx="195262" cy="22225"/>
              </a:xfrm>
              <a:custGeom>
                <a:rect b="b" l="l" r="r" t="t"/>
                <a:pathLst>
                  <a:path extrusionOk="0" h="6" w="51">
                    <a:moveTo>
                      <a:pt x="48" y="0"/>
                    </a:moveTo>
                    <a:cubicBezTo>
                      <a:pt x="3" y="0"/>
                      <a:pt x="3" y="0"/>
                      <a:pt x="3" y="0"/>
                    </a:cubicBezTo>
                    <a:cubicBezTo>
                      <a:pt x="1" y="0"/>
                      <a:pt x="0" y="1"/>
                      <a:pt x="0" y="3"/>
                    </a:cubicBezTo>
                    <a:cubicBezTo>
                      <a:pt x="0" y="5"/>
                      <a:pt x="1" y="6"/>
                      <a:pt x="3" y="6"/>
                    </a:cubicBezTo>
                    <a:cubicBezTo>
                      <a:pt x="48" y="6"/>
                      <a:pt x="48" y="6"/>
                      <a:pt x="48" y="6"/>
                    </a:cubicBezTo>
                    <a:cubicBezTo>
                      <a:pt x="49" y="6"/>
                      <a:pt x="51" y="5"/>
                      <a:pt x="51" y="3"/>
                    </a:cubicBezTo>
                    <a:cubicBezTo>
                      <a:pt x="51" y="1"/>
                      <a:pt x="49" y="0"/>
                      <a:pt x="48"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58" name="Google Shape;558;p20"/>
              <p:cNvSpPr/>
              <p:nvPr/>
            </p:nvSpPr>
            <p:spPr>
              <a:xfrm>
                <a:off x="6702425" y="377825"/>
                <a:ext cx="195262" cy="23813"/>
              </a:xfrm>
              <a:custGeom>
                <a:rect b="b" l="l" r="r" t="t"/>
                <a:pathLst>
                  <a:path extrusionOk="0" h="6" w="51">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59" name="Google Shape;559;p20"/>
              <p:cNvSpPr/>
              <p:nvPr/>
            </p:nvSpPr>
            <p:spPr>
              <a:xfrm>
                <a:off x="6702425" y="312738"/>
                <a:ext cx="195262" cy="23813"/>
              </a:xfrm>
              <a:custGeom>
                <a:rect b="b" l="l" r="r" t="t"/>
                <a:pathLst>
                  <a:path extrusionOk="0" h="6" w="51">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60" name="Google Shape;560;p20"/>
              <p:cNvSpPr/>
              <p:nvPr/>
            </p:nvSpPr>
            <p:spPr>
              <a:xfrm>
                <a:off x="6702425" y="249238"/>
                <a:ext cx="195262" cy="22225"/>
              </a:xfrm>
              <a:custGeom>
                <a:rect b="b" l="l" r="r" t="t"/>
                <a:pathLst>
                  <a:path extrusionOk="0" h="6" w="51">
                    <a:moveTo>
                      <a:pt x="48" y="0"/>
                    </a:moveTo>
                    <a:cubicBezTo>
                      <a:pt x="3" y="0"/>
                      <a:pt x="3" y="0"/>
                      <a:pt x="3" y="0"/>
                    </a:cubicBezTo>
                    <a:cubicBezTo>
                      <a:pt x="1" y="0"/>
                      <a:pt x="0" y="1"/>
                      <a:pt x="0" y="3"/>
                    </a:cubicBezTo>
                    <a:cubicBezTo>
                      <a:pt x="0" y="5"/>
                      <a:pt x="1" y="6"/>
                      <a:pt x="3" y="6"/>
                    </a:cubicBezTo>
                    <a:cubicBezTo>
                      <a:pt x="48" y="6"/>
                      <a:pt x="48" y="6"/>
                      <a:pt x="48" y="6"/>
                    </a:cubicBezTo>
                    <a:cubicBezTo>
                      <a:pt x="49" y="6"/>
                      <a:pt x="51" y="5"/>
                      <a:pt x="51" y="3"/>
                    </a:cubicBezTo>
                    <a:cubicBezTo>
                      <a:pt x="51" y="1"/>
                      <a:pt x="49" y="0"/>
                      <a:pt x="48"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61" name="Google Shape;561;p20"/>
              <p:cNvSpPr/>
              <p:nvPr/>
            </p:nvSpPr>
            <p:spPr>
              <a:xfrm>
                <a:off x="6465888" y="119062"/>
                <a:ext cx="431800" cy="22225"/>
              </a:xfrm>
              <a:custGeom>
                <a:rect b="b" l="l" r="r" t="t"/>
                <a:pathLst>
                  <a:path extrusionOk="0" h="6" w="113">
                    <a:moveTo>
                      <a:pt x="110" y="0"/>
                    </a:moveTo>
                    <a:cubicBezTo>
                      <a:pt x="3" y="0"/>
                      <a:pt x="3" y="0"/>
                      <a:pt x="3" y="0"/>
                    </a:cubicBezTo>
                    <a:cubicBezTo>
                      <a:pt x="1" y="0"/>
                      <a:pt x="0" y="2"/>
                      <a:pt x="0" y="3"/>
                    </a:cubicBezTo>
                    <a:cubicBezTo>
                      <a:pt x="0" y="5"/>
                      <a:pt x="1" y="6"/>
                      <a:pt x="3" y="6"/>
                    </a:cubicBezTo>
                    <a:cubicBezTo>
                      <a:pt x="110" y="6"/>
                      <a:pt x="110" y="6"/>
                      <a:pt x="110" y="6"/>
                    </a:cubicBezTo>
                    <a:cubicBezTo>
                      <a:pt x="111" y="6"/>
                      <a:pt x="113" y="5"/>
                      <a:pt x="113" y="3"/>
                    </a:cubicBezTo>
                    <a:cubicBezTo>
                      <a:pt x="113" y="2"/>
                      <a:pt x="111" y="0"/>
                      <a:pt x="110"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62" name="Google Shape;562;p20"/>
              <p:cNvSpPr/>
              <p:nvPr/>
            </p:nvSpPr>
            <p:spPr>
              <a:xfrm>
                <a:off x="6465888" y="184150"/>
                <a:ext cx="431800" cy="22225"/>
              </a:xfrm>
              <a:custGeom>
                <a:rect b="b" l="l" r="r" t="t"/>
                <a:pathLst>
                  <a:path extrusionOk="0" h="6" w="113">
                    <a:moveTo>
                      <a:pt x="110" y="0"/>
                    </a:moveTo>
                    <a:cubicBezTo>
                      <a:pt x="3" y="0"/>
                      <a:pt x="3" y="0"/>
                      <a:pt x="3" y="0"/>
                    </a:cubicBezTo>
                    <a:cubicBezTo>
                      <a:pt x="1" y="0"/>
                      <a:pt x="0" y="2"/>
                      <a:pt x="0" y="3"/>
                    </a:cubicBezTo>
                    <a:cubicBezTo>
                      <a:pt x="0" y="5"/>
                      <a:pt x="1" y="6"/>
                      <a:pt x="3" y="6"/>
                    </a:cubicBezTo>
                    <a:cubicBezTo>
                      <a:pt x="110" y="6"/>
                      <a:pt x="110" y="6"/>
                      <a:pt x="110" y="6"/>
                    </a:cubicBezTo>
                    <a:cubicBezTo>
                      <a:pt x="111" y="6"/>
                      <a:pt x="113" y="5"/>
                      <a:pt x="113" y="3"/>
                    </a:cubicBezTo>
                    <a:cubicBezTo>
                      <a:pt x="113" y="2"/>
                      <a:pt x="111" y="0"/>
                      <a:pt x="110" y="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63" name="Google Shape;563;p20"/>
              <p:cNvSpPr/>
              <p:nvPr/>
            </p:nvSpPr>
            <p:spPr>
              <a:xfrm>
                <a:off x="6465888" y="-112713"/>
                <a:ext cx="195262" cy="190500"/>
              </a:xfrm>
              <a:custGeom>
                <a:rect b="b" l="l" r="r" t="t"/>
                <a:pathLst>
                  <a:path extrusionOk="0" h="50" w="51">
                    <a:moveTo>
                      <a:pt x="6" y="50"/>
                    </a:moveTo>
                    <a:cubicBezTo>
                      <a:pt x="45" y="50"/>
                      <a:pt x="45" y="50"/>
                      <a:pt x="45" y="50"/>
                    </a:cubicBezTo>
                    <a:cubicBezTo>
                      <a:pt x="48" y="50"/>
                      <a:pt x="51" y="48"/>
                      <a:pt x="51" y="44"/>
                    </a:cubicBezTo>
                    <a:cubicBezTo>
                      <a:pt x="51" y="5"/>
                      <a:pt x="51" y="5"/>
                      <a:pt x="51" y="5"/>
                    </a:cubicBezTo>
                    <a:cubicBezTo>
                      <a:pt x="51" y="2"/>
                      <a:pt x="48" y="0"/>
                      <a:pt x="45" y="0"/>
                    </a:cubicBezTo>
                    <a:cubicBezTo>
                      <a:pt x="6" y="0"/>
                      <a:pt x="6" y="0"/>
                      <a:pt x="6" y="0"/>
                    </a:cubicBezTo>
                    <a:cubicBezTo>
                      <a:pt x="3" y="0"/>
                      <a:pt x="0" y="2"/>
                      <a:pt x="0" y="5"/>
                    </a:cubicBezTo>
                    <a:cubicBezTo>
                      <a:pt x="0" y="44"/>
                      <a:pt x="0" y="44"/>
                      <a:pt x="0" y="44"/>
                    </a:cubicBezTo>
                    <a:cubicBezTo>
                      <a:pt x="0" y="48"/>
                      <a:pt x="3" y="50"/>
                      <a:pt x="6" y="50"/>
                    </a:cubicBezTo>
                    <a:close/>
                    <a:moveTo>
                      <a:pt x="11" y="11"/>
                    </a:moveTo>
                    <a:cubicBezTo>
                      <a:pt x="39" y="11"/>
                      <a:pt x="39" y="11"/>
                      <a:pt x="39" y="11"/>
                    </a:cubicBezTo>
                    <a:cubicBezTo>
                      <a:pt x="39" y="39"/>
                      <a:pt x="39" y="39"/>
                      <a:pt x="39" y="39"/>
                    </a:cubicBezTo>
                    <a:cubicBezTo>
                      <a:pt x="11" y="39"/>
                      <a:pt x="11" y="39"/>
                      <a:pt x="11" y="39"/>
                    </a:cubicBezTo>
                    <a:lnTo>
                      <a:pt x="11" y="11"/>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grpSp>
      </p:grpSp>
      <p:sp>
        <p:nvSpPr>
          <p:cNvPr id="564" name="Google Shape;564;p20"/>
          <p:cNvSpPr txBox="1"/>
          <p:nvPr/>
        </p:nvSpPr>
        <p:spPr>
          <a:xfrm>
            <a:off x="6328875" y="3211784"/>
            <a:ext cx="3741730"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00"/>
              </a:buClr>
              <a:buSzPts val="2000"/>
              <a:buFont typeface="Calibri"/>
              <a:buNone/>
            </a:pPr>
            <a:r>
              <a:rPr b="1" i="0" lang="en-US" sz="2000" u="none" cap="none" strike="noStrike">
                <a:solidFill>
                  <a:srgbClr val="FFFF00"/>
                </a:solidFill>
                <a:latin typeface="Calibri"/>
                <a:ea typeface="Calibri"/>
                <a:cs typeface="Calibri"/>
                <a:sym typeface="Calibri"/>
              </a:rPr>
              <a:t>Hybrid/Blended Learning, Online</a:t>
            </a:r>
            <a:endParaRPr b="1" i="0" sz="2000" u="none" cap="none" strike="noStrike">
              <a:solidFill>
                <a:srgbClr val="FFFF00"/>
              </a:solidFill>
              <a:latin typeface="Calibri"/>
              <a:ea typeface="Calibri"/>
              <a:cs typeface="Calibri"/>
              <a:sym typeface="Calibri"/>
            </a:endParaRPr>
          </a:p>
        </p:txBody>
      </p:sp>
      <p:sp>
        <p:nvSpPr>
          <p:cNvPr id="565" name="Google Shape;565;p20"/>
          <p:cNvSpPr txBox="1"/>
          <p:nvPr/>
        </p:nvSpPr>
        <p:spPr>
          <a:xfrm>
            <a:off x="6328872" y="3539583"/>
            <a:ext cx="5599773"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2000"/>
              <a:buFont typeface="Calibri"/>
              <a:buNone/>
            </a:pPr>
            <a:r>
              <a:rPr b="0" i="0" lang="en-US" sz="2000" u="none" cap="none" strike="noStrike">
                <a:solidFill>
                  <a:srgbClr val="FFFFFF"/>
                </a:solidFill>
                <a:latin typeface="Calibri"/>
                <a:ea typeface="Calibri"/>
                <a:cs typeface="Calibri"/>
                <a:sym typeface="Calibri"/>
              </a:rPr>
              <a:t>Application of </a:t>
            </a:r>
            <a:r>
              <a:rPr b="0" i="1" lang="en-US" sz="2000" u="none" cap="none" strike="noStrike">
                <a:solidFill>
                  <a:srgbClr val="FFFFFF"/>
                </a:solidFill>
                <a:latin typeface="Calibri"/>
                <a:ea typeface="Calibri"/>
                <a:cs typeface="Calibri"/>
                <a:sym typeface="Calibri"/>
              </a:rPr>
              <a:t>Hybrid/Blended Learning</a:t>
            </a:r>
            <a:r>
              <a:rPr b="0" i="0" lang="en-US" sz="2000" u="none" cap="none" strike="noStrike">
                <a:solidFill>
                  <a:srgbClr val="FFFFFF"/>
                </a:solidFill>
                <a:latin typeface="Calibri"/>
                <a:ea typeface="Calibri"/>
                <a:cs typeface="Calibri"/>
                <a:sym typeface="Calibri"/>
              </a:rPr>
              <a:t> system through </a:t>
            </a:r>
            <a:r>
              <a:rPr b="0" i="0" lang="en-US" sz="2000" u="none" cap="none" strike="noStrike">
                <a:solidFill>
                  <a:srgbClr val="FFFF00"/>
                </a:solidFill>
                <a:latin typeface="Calibri"/>
                <a:ea typeface="Calibri"/>
                <a:cs typeface="Calibri"/>
                <a:sym typeface="Calibri"/>
              </a:rPr>
              <a:t>SPADA-IdREN</a:t>
            </a:r>
            <a:r>
              <a:rPr b="0" i="0" lang="en-US" sz="2000" u="none" cap="none" strike="noStrike">
                <a:solidFill>
                  <a:srgbClr val="FFFFFF"/>
                </a:solidFill>
                <a:latin typeface="Calibri"/>
                <a:ea typeface="Calibri"/>
                <a:cs typeface="Calibri"/>
                <a:sym typeface="Calibri"/>
              </a:rPr>
              <a:t>.</a:t>
            </a:r>
            <a:endParaRPr/>
          </a:p>
        </p:txBody>
      </p:sp>
      <p:pic>
        <p:nvPicPr>
          <p:cNvPr id="566" name="Google Shape;566;p20"/>
          <p:cNvPicPr preferRelativeResize="0"/>
          <p:nvPr/>
        </p:nvPicPr>
        <p:blipFill rotWithShape="1">
          <a:blip r:embed="rId3">
            <a:alphaModFix/>
          </a:blip>
          <a:srcRect b="0" l="1023" r="7800" t="3202"/>
          <a:stretch/>
        </p:blipFill>
        <p:spPr>
          <a:xfrm flipH="1">
            <a:off x="263352" y="1700808"/>
            <a:ext cx="4649225" cy="4785904"/>
          </a:xfrm>
          <a:prstGeom prst="rect">
            <a:avLst/>
          </a:prstGeom>
          <a:noFill/>
          <a:ln>
            <a:noFill/>
          </a:ln>
        </p:spPr>
      </p:pic>
      <p:grpSp>
        <p:nvGrpSpPr>
          <p:cNvPr id="567" name="Google Shape;567;p20"/>
          <p:cNvGrpSpPr/>
          <p:nvPr/>
        </p:nvGrpSpPr>
        <p:grpSpPr>
          <a:xfrm>
            <a:off x="5348239" y="664611"/>
            <a:ext cx="831504" cy="829597"/>
            <a:chOff x="5407959" y="836712"/>
            <a:chExt cx="1056788" cy="1054364"/>
          </a:xfrm>
        </p:grpSpPr>
        <p:sp>
          <p:nvSpPr>
            <p:cNvPr id="568" name="Google Shape;568;p20"/>
            <p:cNvSpPr/>
            <p:nvPr/>
          </p:nvSpPr>
          <p:spPr>
            <a:xfrm>
              <a:off x="5410383" y="836712"/>
              <a:ext cx="1054364" cy="1054364"/>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p:txBody>
        </p:sp>
        <p:sp>
          <p:nvSpPr>
            <p:cNvPr id="569" name="Google Shape;569;p20"/>
            <p:cNvSpPr/>
            <p:nvPr/>
          </p:nvSpPr>
          <p:spPr>
            <a:xfrm>
              <a:off x="5407959" y="1804206"/>
              <a:ext cx="1054364" cy="86870"/>
            </a:xfrm>
            <a:prstGeom prst="rect">
              <a:avLst/>
            </a:prstGeom>
            <a:solidFill>
              <a:srgbClr val="EE281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p:txBody>
        </p:sp>
        <p:grpSp>
          <p:nvGrpSpPr>
            <p:cNvPr id="570" name="Google Shape;570;p20"/>
            <p:cNvGrpSpPr/>
            <p:nvPr/>
          </p:nvGrpSpPr>
          <p:grpSpPr>
            <a:xfrm flipH="1">
              <a:off x="5705293" y="1031606"/>
              <a:ext cx="506303" cy="573194"/>
              <a:chOff x="-17462" y="-3175"/>
              <a:chExt cx="4600575" cy="5238750"/>
            </a:xfrm>
          </p:grpSpPr>
          <p:sp>
            <p:nvSpPr>
              <p:cNvPr id="571" name="Google Shape;571;p20"/>
              <p:cNvSpPr/>
              <p:nvPr/>
            </p:nvSpPr>
            <p:spPr>
              <a:xfrm>
                <a:off x="-17462" y="-3175"/>
                <a:ext cx="4600575" cy="5238750"/>
              </a:xfrm>
              <a:custGeom>
                <a:rect b="b" l="l" r="r" t="t"/>
                <a:pathLst>
                  <a:path extrusionOk="0" h="1394" w="1224">
                    <a:moveTo>
                      <a:pt x="1099" y="184"/>
                    </a:moveTo>
                    <a:cubicBezTo>
                      <a:pt x="1047" y="122"/>
                      <a:pt x="979" y="75"/>
                      <a:pt x="899" y="44"/>
                    </a:cubicBezTo>
                    <a:cubicBezTo>
                      <a:pt x="827" y="15"/>
                      <a:pt x="745" y="0"/>
                      <a:pt x="662" y="0"/>
                    </a:cubicBezTo>
                    <a:cubicBezTo>
                      <a:pt x="538" y="0"/>
                      <a:pt x="417" y="33"/>
                      <a:pt x="318" y="92"/>
                    </a:cubicBezTo>
                    <a:cubicBezTo>
                      <a:pt x="265" y="123"/>
                      <a:pt x="221" y="162"/>
                      <a:pt x="185" y="206"/>
                    </a:cubicBezTo>
                    <a:cubicBezTo>
                      <a:pt x="146" y="255"/>
                      <a:pt x="119" y="309"/>
                      <a:pt x="105" y="367"/>
                    </a:cubicBezTo>
                    <a:cubicBezTo>
                      <a:pt x="92" y="417"/>
                      <a:pt x="91" y="475"/>
                      <a:pt x="101" y="522"/>
                    </a:cubicBezTo>
                    <a:cubicBezTo>
                      <a:pt x="105" y="538"/>
                      <a:pt x="105" y="538"/>
                      <a:pt x="105" y="538"/>
                    </a:cubicBezTo>
                    <a:cubicBezTo>
                      <a:pt x="106" y="543"/>
                      <a:pt x="107" y="548"/>
                      <a:pt x="109" y="551"/>
                    </a:cubicBezTo>
                    <a:cubicBezTo>
                      <a:pt x="109" y="552"/>
                      <a:pt x="109" y="553"/>
                      <a:pt x="109" y="554"/>
                    </a:cubicBezTo>
                    <a:cubicBezTo>
                      <a:pt x="106" y="561"/>
                      <a:pt x="106" y="561"/>
                      <a:pt x="106" y="561"/>
                    </a:cubicBezTo>
                    <a:cubicBezTo>
                      <a:pt x="95" y="584"/>
                      <a:pt x="78" y="607"/>
                      <a:pt x="60" y="631"/>
                    </a:cubicBezTo>
                    <a:cubicBezTo>
                      <a:pt x="48" y="649"/>
                      <a:pt x="35" y="667"/>
                      <a:pt x="22" y="686"/>
                    </a:cubicBezTo>
                    <a:cubicBezTo>
                      <a:pt x="22" y="686"/>
                      <a:pt x="22" y="686"/>
                      <a:pt x="22" y="686"/>
                    </a:cubicBezTo>
                    <a:cubicBezTo>
                      <a:pt x="22" y="686"/>
                      <a:pt x="22" y="686"/>
                      <a:pt x="22" y="686"/>
                    </a:cubicBezTo>
                    <a:cubicBezTo>
                      <a:pt x="22" y="687"/>
                      <a:pt x="22" y="687"/>
                      <a:pt x="22" y="687"/>
                    </a:cubicBezTo>
                    <a:cubicBezTo>
                      <a:pt x="4" y="715"/>
                      <a:pt x="0" y="748"/>
                      <a:pt x="9" y="779"/>
                    </a:cubicBezTo>
                    <a:cubicBezTo>
                      <a:pt x="17" y="805"/>
                      <a:pt x="34" y="827"/>
                      <a:pt x="56" y="841"/>
                    </a:cubicBezTo>
                    <a:cubicBezTo>
                      <a:pt x="55" y="860"/>
                      <a:pt x="58" y="880"/>
                      <a:pt x="67" y="897"/>
                    </a:cubicBezTo>
                    <a:cubicBezTo>
                      <a:pt x="70" y="903"/>
                      <a:pt x="73" y="909"/>
                      <a:pt x="77" y="914"/>
                    </a:cubicBezTo>
                    <a:cubicBezTo>
                      <a:pt x="75" y="938"/>
                      <a:pt x="81" y="964"/>
                      <a:pt x="97" y="984"/>
                    </a:cubicBezTo>
                    <a:cubicBezTo>
                      <a:pt x="116" y="1011"/>
                      <a:pt x="116" y="1011"/>
                      <a:pt x="116" y="1011"/>
                    </a:cubicBezTo>
                    <a:cubicBezTo>
                      <a:pt x="116" y="1014"/>
                      <a:pt x="116" y="1019"/>
                      <a:pt x="116" y="1022"/>
                    </a:cubicBezTo>
                    <a:cubicBezTo>
                      <a:pt x="115" y="1038"/>
                      <a:pt x="113" y="1059"/>
                      <a:pt x="116" y="1080"/>
                    </a:cubicBezTo>
                    <a:cubicBezTo>
                      <a:pt x="120" y="1113"/>
                      <a:pt x="131" y="1140"/>
                      <a:pt x="151" y="1161"/>
                    </a:cubicBezTo>
                    <a:cubicBezTo>
                      <a:pt x="178" y="1189"/>
                      <a:pt x="216" y="1204"/>
                      <a:pt x="263" y="1204"/>
                    </a:cubicBezTo>
                    <a:cubicBezTo>
                      <a:pt x="294" y="1204"/>
                      <a:pt x="330" y="1198"/>
                      <a:pt x="373" y="1186"/>
                    </a:cubicBezTo>
                    <a:cubicBezTo>
                      <a:pt x="375" y="1213"/>
                      <a:pt x="378" y="1247"/>
                      <a:pt x="380" y="1292"/>
                    </a:cubicBezTo>
                    <a:cubicBezTo>
                      <a:pt x="383" y="1349"/>
                      <a:pt x="430" y="1394"/>
                      <a:pt x="488" y="1394"/>
                    </a:cubicBezTo>
                    <a:cubicBezTo>
                      <a:pt x="962" y="1394"/>
                      <a:pt x="962" y="1394"/>
                      <a:pt x="962" y="1394"/>
                    </a:cubicBezTo>
                    <a:cubicBezTo>
                      <a:pt x="994" y="1394"/>
                      <a:pt x="1024" y="1380"/>
                      <a:pt x="1045" y="1356"/>
                    </a:cubicBezTo>
                    <a:cubicBezTo>
                      <a:pt x="1065" y="1331"/>
                      <a:pt x="1074" y="1299"/>
                      <a:pt x="1068" y="1268"/>
                    </a:cubicBezTo>
                    <a:cubicBezTo>
                      <a:pt x="1025" y="1025"/>
                      <a:pt x="1025" y="1025"/>
                      <a:pt x="1025" y="1025"/>
                    </a:cubicBezTo>
                    <a:cubicBezTo>
                      <a:pt x="1023" y="1013"/>
                      <a:pt x="1026" y="1001"/>
                      <a:pt x="1034" y="991"/>
                    </a:cubicBezTo>
                    <a:cubicBezTo>
                      <a:pt x="1068" y="950"/>
                      <a:pt x="1108" y="901"/>
                      <a:pt x="1141" y="843"/>
                    </a:cubicBezTo>
                    <a:cubicBezTo>
                      <a:pt x="1177" y="780"/>
                      <a:pt x="1199" y="717"/>
                      <a:pt x="1209" y="649"/>
                    </a:cubicBezTo>
                    <a:cubicBezTo>
                      <a:pt x="1224" y="553"/>
                      <a:pt x="1221" y="464"/>
                      <a:pt x="1201" y="384"/>
                    </a:cubicBezTo>
                    <a:cubicBezTo>
                      <a:pt x="1182" y="308"/>
                      <a:pt x="1148" y="240"/>
                      <a:pt x="1099" y="184"/>
                    </a:cubicBezTo>
                    <a:close/>
                    <a:moveTo>
                      <a:pt x="1135" y="638"/>
                    </a:moveTo>
                    <a:cubicBezTo>
                      <a:pt x="1116" y="765"/>
                      <a:pt x="1049" y="857"/>
                      <a:pt x="976" y="943"/>
                    </a:cubicBezTo>
                    <a:cubicBezTo>
                      <a:pt x="954" y="969"/>
                      <a:pt x="945" y="1004"/>
                      <a:pt x="951" y="1038"/>
                    </a:cubicBezTo>
                    <a:cubicBezTo>
                      <a:pt x="994" y="1281"/>
                      <a:pt x="994" y="1281"/>
                      <a:pt x="994" y="1281"/>
                    </a:cubicBezTo>
                    <a:cubicBezTo>
                      <a:pt x="996" y="1290"/>
                      <a:pt x="993" y="1300"/>
                      <a:pt x="987" y="1308"/>
                    </a:cubicBezTo>
                    <a:cubicBezTo>
                      <a:pt x="981" y="1315"/>
                      <a:pt x="972" y="1319"/>
                      <a:pt x="962" y="1319"/>
                    </a:cubicBezTo>
                    <a:cubicBezTo>
                      <a:pt x="488" y="1319"/>
                      <a:pt x="488" y="1319"/>
                      <a:pt x="488" y="1319"/>
                    </a:cubicBezTo>
                    <a:cubicBezTo>
                      <a:pt x="470" y="1319"/>
                      <a:pt x="456" y="1306"/>
                      <a:pt x="455" y="1288"/>
                    </a:cubicBezTo>
                    <a:cubicBezTo>
                      <a:pt x="451" y="1206"/>
                      <a:pt x="446" y="1155"/>
                      <a:pt x="443" y="1127"/>
                    </a:cubicBezTo>
                    <a:cubicBezTo>
                      <a:pt x="441" y="1114"/>
                      <a:pt x="423" y="1098"/>
                      <a:pt x="405" y="1098"/>
                    </a:cubicBezTo>
                    <a:cubicBezTo>
                      <a:pt x="401" y="1098"/>
                      <a:pt x="398" y="1099"/>
                      <a:pt x="395" y="1100"/>
                    </a:cubicBezTo>
                    <a:cubicBezTo>
                      <a:pt x="336" y="1120"/>
                      <a:pt x="294" y="1129"/>
                      <a:pt x="263" y="1129"/>
                    </a:cubicBezTo>
                    <a:cubicBezTo>
                      <a:pt x="148" y="1129"/>
                      <a:pt x="208" y="1009"/>
                      <a:pt x="186" y="979"/>
                    </a:cubicBezTo>
                    <a:cubicBezTo>
                      <a:pt x="157" y="940"/>
                      <a:pt x="157" y="940"/>
                      <a:pt x="157" y="940"/>
                    </a:cubicBezTo>
                    <a:cubicBezTo>
                      <a:pt x="150" y="930"/>
                      <a:pt x="150" y="917"/>
                      <a:pt x="156" y="907"/>
                    </a:cubicBezTo>
                    <a:cubicBezTo>
                      <a:pt x="171" y="884"/>
                      <a:pt x="171" y="884"/>
                      <a:pt x="171" y="884"/>
                    </a:cubicBezTo>
                    <a:cubicBezTo>
                      <a:pt x="152" y="879"/>
                      <a:pt x="152" y="879"/>
                      <a:pt x="152" y="879"/>
                    </a:cubicBezTo>
                    <a:cubicBezTo>
                      <a:pt x="144" y="877"/>
                      <a:pt x="138" y="871"/>
                      <a:pt x="134" y="864"/>
                    </a:cubicBezTo>
                    <a:cubicBezTo>
                      <a:pt x="130" y="857"/>
                      <a:pt x="130" y="848"/>
                      <a:pt x="133" y="841"/>
                    </a:cubicBezTo>
                    <a:cubicBezTo>
                      <a:pt x="146" y="807"/>
                      <a:pt x="146" y="807"/>
                      <a:pt x="146" y="807"/>
                    </a:cubicBezTo>
                    <a:cubicBezTo>
                      <a:pt x="148" y="804"/>
                      <a:pt x="146" y="801"/>
                      <a:pt x="143" y="799"/>
                    </a:cubicBezTo>
                    <a:cubicBezTo>
                      <a:pt x="101" y="781"/>
                      <a:pt x="101" y="781"/>
                      <a:pt x="101" y="781"/>
                    </a:cubicBezTo>
                    <a:cubicBezTo>
                      <a:pt x="92" y="776"/>
                      <a:pt x="84" y="768"/>
                      <a:pt x="81" y="758"/>
                    </a:cubicBezTo>
                    <a:cubicBezTo>
                      <a:pt x="78" y="747"/>
                      <a:pt x="80" y="736"/>
                      <a:pt x="85" y="727"/>
                    </a:cubicBezTo>
                    <a:cubicBezTo>
                      <a:pt x="86" y="726"/>
                      <a:pt x="86" y="726"/>
                      <a:pt x="86" y="726"/>
                    </a:cubicBezTo>
                    <a:cubicBezTo>
                      <a:pt x="114" y="681"/>
                      <a:pt x="150" y="641"/>
                      <a:pt x="174" y="594"/>
                    </a:cubicBezTo>
                    <a:cubicBezTo>
                      <a:pt x="184" y="573"/>
                      <a:pt x="184" y="573"/>
                      <a:pt x="184" y="573"/>
                    </a:cubicBezTo>
                    <a:cubicBezTo>
                      <a:pt x="191" y="559"/>
                      <a:pt x="182" y="537"/>
                      <a:pt x="178" y="522"/>
                    </a:cubicBezTo>
                    <a:cubicBezTo>
                      <a:pt x="175" y="505"/>
                      <a:pt x="175" y="505"/>
                      <a:pt x="175" y="505"/>
                    </a:cubicBezTo>
                    <a:cubicBezTo>
                      <a:pt x="166" y="468"/>
                      <a:pt x="168" y="422"/>
                      <a:pt x="177" y="386"/>
                    </a:cubicBezTo>
                    <a:cubicBezTo>
                      <a:pt x="227" y="187"/>
                      <a:pt x="445" y="75"/>
                      <a:pt x="662" y="75"/>
                    </a:cubicBezTo>
                    <a:cubicBezTo>
                      <a:pt x="929" y="75"/>
                      <a:pt x="1195" y="247"/>
                      <a:pt x="1135" y="63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72" name="Google Shape;572;p20"/>
              <p:cNvSpPr/>
              <p:nvPr/>
            </p:nvSpPr>
            <p:spPr>
              <a:xfrm>
                <a:off x="866776" y="496888"/>
                <a:ext cx="3243263" cy="2638425"/>
              </a:xfrm>
              <a:custGeom>
                <a:rect b="b" l="l" r="r" t="t"/>
                <a:pathLst>
                  <a:path extrusionOk="0" h="702" w="863">
                    <a:moveTo>
                      <a:pt x="571" y="31"/>
                    </a:moveTo>
                    <a:cubicBezTo>
                      <a:pt x="554" y="16"/>
                      <a:pt x="531" y="7"/>
                      <a:pt x="506" y="7"/>
                    </a:cubicBezTo>
                    <a:cubicBezTo>
                      <a:pt x="490" y="7"/>
                      <a:pt x="476" y="10"/>
                      <a:pt x="463" y="16"/>
                    </a:cubicBezTo>
                    <a:cubicBezTo>
                      <a:pt x="450" y="6"/>
                      <a:pt x="434" y="0"/>
                      <a:pt x="416" y="0"/>
                    </a:cubicBezTo>
                    <a:cubicBezTo>
                      <a:pt x="402" y="0"/>
                      <a:pt x="389" y="3"/>
                      <a:pt x="378" y="10"/>
                    </a:cubicBezTo>
                    <a:cubicBezTo>
                      <a:pt x="368" y="8"/>
                      <a:pt x="358" y="7"/>
                      <a:pt x="348" y="7"/>
                    </a:cubicBezTo>
                    <a:cubicBezTo>
                      <a:pt x="315" y="7"/>
                      <a:pt x="285" y="18"/>
                      <a:pt x="262" y="36"/>
                    </a:cubicBezTo>
                    <a:cubicBezTo>
                      <a:pt x="259" y="36"/>
                      <a:pt x="256" y="36"/>
                      <a:pt x="253" y="36"/>
                    </a:cubicBezTo>
                    <a:cubicBezTo>
                      <a:pt x="212" y="36"/>
                      <a:pt x="175" y="55"/>
                      <a:pt x="149" y="84"/>
                    </a:cubicBezTo>
                    <a:cubicBezTo>
                      <a:pt x="98" y="93"/>
                      <a:pt x="60" y="137"/>
                      <a:pt x="58" y="191"/>
                    </a:cubicBezTo>
                    <a:cubicBezTo>
                      <a:pt x="38" y="198"/>
                      <a:pt x="23" y="219"/>
                      <a:pt x="23" y="242"/>
                    </a:cubicBezTo>
                    <a:cubicBezTo>
                      <a:pt x="23" y="245"/>
                      <a:pt x="23" y="247"/>
                      <a:pt x="24" y="250"/>
                    </a:cubicBezTo>
                    <a:cubicBezTo>
                      <a:pt x="9" y="271"/>
                      <a:pt x="0" y="297"/>
                      <a:pt x="0" y="326"/>
                    </a:cubicBezTo>
                    <a:cubicBezTo>
                      <a:pt x="0" y="373"/>
                      <a:pt x="24" y="414"/>
                      <a:pt x="61" y="438"/>
                    </a:cubicBezTo>
                    <a:cubicBezTo>
                      <a:pt x="75" y="479"/>
                      <a:pt x="114" y="509"/>
                      <a:pt x="161" y="509"/>
                    </a:cubicBezTo>
                    <a:cubicBezTo>
                      <a:pt x="179" y="509"/>
                      <a:pt x="196" y="504"/>
                      <a:pt x="211" y="496"/>
                    </a:cubicBezTo>
                    <a:cubicBezTo>
                      <a:pt x="226" y="516"/>
                      <a:pt x="249" y="531"/>
                      <a:pt x="275" y="535"/>
                    </a:cubicBezTo>
                    <a:cubicBezTo>
                      <a:pt x="294" y="588"/>
                      <a:pt x="345" y="626"/>
                      <a:pt x="405" y="626"/>
                    </a:cubicBezTo>
                    <a:cubicBezTo>
                      <a:pt x="424" y="626"/>
                      <a:pt x="443" y="622"/>
                      <a:pt x="460" y="614"/>
                    </a:cubicBezTo>
                    <a:cubicBezTo>
                      <a:pt x="489" y="667"/>
                      <a:pt x="545" y="702"/>
                      <a:pt x="609" y="702"/>
                    </a:cubicBezTo>
                    <a:cubicBezTo>
                      <a:pt x="681" y="702"/>
                      <a:pt x="742" y="658"/>
                      <a:pt x="766" y="594"/>
                    </a:cubicBezTo>
                    <a:cubicBezTo>
                      <a:pt x="819" y="565"/>
                      <a:pt x="854" y="510"/>
                      <a:pt x="854" y="446"/>
                    </a:cubicBezTo>
                    <a:cubicBezTo>
                      <a:pt x="854" y="435"/>
                      <a:pt x="853" y="425"/>
                      <a:pt x="852" y="415"/>
                    </a:cubicBezTo>
                    <a:cubicBezTo>
                      <a:pt x="859" y="400"/>
                      <a:pt x="863" y="383"/>
                      <a:pt x="863" y="365"/>
                    </a:cubicBezTo>
                    <a:cubicBezTo>
                      <a:pt x="863" y="335"/>
                      <a:pt x="852" y="308"/>
                      <a:pt x="834" y="288"/>
                    </a:cubicBezTo>
                    <a:cubicBezTo>
                      <a:pt x="835" y="282"/>
                      <a:pt x="836" y="276"/>
                      <a:pt x="836" y="270"/>
                    </a:cubicBezTo>
                    <a:cubicBezTo>
                      <a:pt x="836" y="223"/>
                      <a:pt x="808" y="182"/>
                      <a:pt x="767" y="164"/>
                    </a:cubicBezTo>
                    <a:cubicBezTo>
                      <a:pt x="734" y="87"/>
                      <a:pt x="659" y="33"/>
                      <a:pt x="571" y="31"/>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grpSp>
      </p:grpSp>
      <p:grpSp>
        <p:nvGrpSpPr>
          <p:cNvPr id="573" name="Google Shape;573;p20"/>
          <p:cNvGrpSpPr/>
          <p:nvPr/>
        </p:nvGrpSpPr>
        <p:grpSpPr>
          <a:xfrm>
            <a:off x="5325646" y="4464622"/>
            <a:ext cx="831502" cy="829597"/>
            <a:chOff x="5405540" y="5124580"/>
            <a:chExt cx="1056786" cy="1054365"/>
          </a:xfrm>
        </p:grpSpPr>
        <p:sp>
          <p:nvSpPr>
            <p:cNvPr id="574" name="Google Shape;574;p20"/>
            <p:cNvSpPr/>
            <p:nvPr/>
          </p:nvSpPr>
          <p:spPr>
            <a:xfrm>
              <a:off x="5407961" y="5124580"/>
              <a:ext cx="1054365" cy="1054365"/>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p:txBody>
        </p:sp>
        <p:sp>
          <p:nvSpPr>
            <p:cNvPr id="575" name="Google Shape;575;p20"/>
            <p:cNvSpPr/>
            <p:nvPr/>
          </p:nvSpPr>
          <p:spPr>
            <a:xfrm>
              <a:off x="5405540" y="6091258"/>
              <a:ext cx="1054364" cy="86870"/>
            </a:xfrm>
            <a:prstGeom prst="rect">
              <a:avLst/>
            </a:prstGeom>
            <a:solidFill>
              <a:srgbClr val="4AB0A7"/>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p:txBody>
        </p:sp>
        <p:grpSp>
          <p:nvGrpSpPr>
            <p:cNvPr id="576" name="Google Shape;576;p20"/>
            <p:cNvGrpSpPr/>
            <p:nvPr/>
          </p:nvGrpSpPr>
          <p:grpSpPr>
            <a:xfrm>
              <a:off x="5618719" y="5376200"/>
              <a:ext cx="596086" cy="521864"/>
              <a:chOff x="8000315" y="4830819"/>
              <a:chExt cx="476827" cy="417455"/>
            </a:xfrm>
          </p:grpSpPr>
          <p:sp>
            <p:nvSpPr>
              <p:cNvPr id="577" name="Google Shape;577;p20"/>
              <p:cNvSpPr/>
              <p:nvPr/>
            </p:nvSpPr>
            <p:spPr>
              <a:xfrm>
                <a:off x="8000315" y="4830819"/>
                <a:ext cx="476827" cy="343241"/>
              </a:xfrm>
              <a:custGeom>
                <a:rect b="b" l="l" r="r" t="t"/>
                <a:pathLst>
                  <a:path extrusionOk="0" h="234" w="325">
                    <a:moveTo>
                      <a:pt x="325" y="61"/>
                    </a:moveTo>
                    <a:cubicBezTo>
                      <a:pt x="325" y="47"/>
                      <a:pt x="315" y="35"/>
                      <a:pt x="301" y="32"/>
                    </a:cubicBezTo>
                    <a:cubicBezTo>
                      <a:pt x="169" y="1"/>
                      <a:pt x="169" y="1"/>
                      <a:pt x="169" y="1"/>
                    </a:cubicBezTo>
                    <a:cubicBezTo>
                      <a:pt x="167" y="0"/>
                      <a:pt x="165" y="0"/>
                      <a:pt x="162" y="0"/>
                    </a:cubicBezTo>
                    <a:cubicBezTo>
                      <a:pt x="160" y="0"/>
                      <a:pt x="158" y="0"/>
                      <a:pt x="155" y="1"/>
                    </a:cubicBezTo>
                    <a:cubicBezTo>
                      <a:pt x="23" y="32"/>
                      <a:pt x="23" y="32"/>
                      <a:pt x="23" y="32"/>
                    </a:cubicBezTo>
                    <a:cubicBezTo>
                      <a:pt x="9" y="35"/>
                      <a:pt x="0" y="47"/>
                      <a:pt x="0" y="61"/>
                    </a:cubicBezTo>
                    <a:cubicBezTo>
                      <a:pt x="0" y="76"/>
                      <a:pt x="9" y="88"/>
                      <a:pt x="23" y="91"/>
                    </a:cubicBezTo>
                    <a:cubicBezTo>
                      <a:pt x="50" y="97"/>
                      <a:pt x="50" y="97"/>
                      <a:pt x="50" y="97"/>
                    </a:cubicBezTo>
                    <a:cubicBezTo>
                      <a:pt x="50" y="183"/>
                      <a:pt x="50" y="183"/>
                      <a:pt x="50" y="183"/>
                    </a:cubicBezTo>
                    <a:cubicBezTo>
                      <a:pt x="50" y="210"/>
                      <a:pt x="81" y="234"/>
                      <a:pt x="162" y="234"/>
                    </a:cubicBezTo>
                    <a:cubicBezTo>
                      <a:pt x="243" y="234"/>
                      <a:pt x="274" y="210"/>
                      <a:pt x="274" y="183"/>
                    </a:cubicBezTo>
                    <a:cubicBezTo>
                      <a:pt x="274" y="97"/>
                      <a:pt x="274" y="97"/>
                      <a:pt x="274" y="97"/>
                    </a:cubicBezTo>
                    <a:cubicBezTo>
                      <a:pt x="301" y="91"/>
                      <a:pt x="301" y="91"/>
                      <a:pt x="301" y="91"/>
                    </a:cubicBezTo>
                    <a:cubicBezTo>
                      <a:pt x="315" y="88"/>
                      <a:pt x="325" y="76"/>
                      <a:pt x="325" y="61"/>
                    </a:cubicBezTo>
                    <a:close/>
                    <a:moveTo>
                      <a:pt x="254" y="183"/>
                    </a:moveTo>
                    <a:cubicBezTo>
                      <a:pt x="254" y="195"/>
                      <a:pt x="223" y="214"/>
                      <a:pt x="162" y="214"/>
                    </a:cubicBezTo>
                    <a:cubicBezTo>
                      <a:pt x="101" y="214"/>
                      <a:pt x="71" y="195"/>
                      <a:pt x="71" y="183"/>
                    </a:cubicBezTo>
                    <a:cubicBezTo>
                      <a:pt x="71" y="102"/>
                      <a:pt x="71" y="102"/>
                      <a:pt x="71" y="102"/>
                    </a:cubicBezTo>
                    <a:cubicBezTo>
                      <a:pt x="156" y="122"/>
                      <a:pt x="156" y="122"/>
                      <a:pt x="156" y="122"/>
                    </a:cubicBezTo>
                    <a:cubicBezTo>
                      <a:pt x="158" y="122"/>
                      <a:pt x="160" y="122"/>
                      <a:pt x="162" y="122"/>
                    </a:cubicBezTo>
                    <a:cubicBezTo>
                      <a:pt x="165" y="122"/>
                      <a:pt x="167" y="122"/>
                      <a:pt x="169" y="122"/>
                    </a:cubicBezTo>
                    <a:cubicBezTo>
                      <a:pt x="254" y="102"/>
                      <a:pt x="254" y="102"/>
                      <a:pt x="254" y="102"/>
                    </a:cubicBezTo>
                    <a:lnTo>
                      <a:pt x="254" y="183"/>
                    </a:lnTo>
                    <a:close/>
                    <a:moveTo>
                      <a:pt x="165" y="102"/>
                    </a:moveTo>
                    <a:cubicBezTo>
                      <a:pt x="164" y="102"/>
                      <a:pt x="163" y="102"/>
                      <a:pt x="162" y="102"/>
                    </a:cubicBezTo>
                    <a:cubicBezTo>
                      <a:pt x="162" y="102"/>
                      <a:pt x="161" y="102"/>
                      <a:pt x="160" y="102"/>
                    </a:cubicBezTo>
                    <a:cubicBezTo>
                      <a:pt x="28" y="71"/>
                      <a:pt x="28" y="71"/>
                      <a:pt x="28" y="71"/>
                    </a:cubicBezTo>
                    <a:cubicBezTo>
                      <a:pt x="23" y="70"/>
                      <a:pt x="20" y="66"/>
                      <a:pt x="20" y="61"/>
                    </a:cubicBezTo>
                    <a:cubicBezTo>
                      <a:pt x="20" y="57"/>
                      <a:pt x="23" y="52"/>
                      <a:pt x="28" y="51"/>
                    </a:cubicBezTo>
                    <a:cubicBezTo>
                      <a:pt x="160" y="21"/>
                      <a:pt x="160" y="21"/>
                      <a:pt x="160" y="21"/>
                    </a:cubicBezTo>
                    <a:cubicBezTo>
                      <a:pt x="161" y="21"/>
                      <a:pt x="162" y="21"/>
                      <a:pt x="162" y="21"/>
                    </a:cubicBezTo>
                    <a:cubicBezTo>
                      <a:pt x="163" y="21"/>
                      <a:pt x="164" y="21"/>
                      <a:pt x="165" y="21"/>
                    </a:cubicBezTo>
                    <a:cubicBezTo>
                      <a:pt x="297" y="51"/>
                      <a:pt x="297" y="51"/>
                      <a:pt x="297" y="51"/>
                    </a:cubicBezTo>
                    <a:cubicBezTo>
                      <a:pt x="301" y="52"/>
                      <a:pt x="305" y="57"/>
                      <a:pt x="305" y="61"/>
                    </a:cubicBezTo>
                    <a:cubicBezTo>
                      <a:pt x="305" y="66"/>
                      <a:pt x="301" y="70"/>
                      <a:pt x="297" y="71"/>
                    </a:cubicBezTo>
                    <a:lnTo>
                      <a:pt x="165" y="102"/>
                    </a:ln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78" name="Google Shape;578;p20"/>
              <p:cNvSpPr/>
              <p:nvPr/>
            </p:nvSpPr>
            <p:spPr>
              <a:xfrm>
                <a:off x="8431376" y="4980485"/>
                <a:ext cx="30923" cy="163890"/>
              </a:xfrm>
              <a:custGeom>
                <a:rect b="b" l="l" r="r" t="t"/>
                <a:pathLst>
                  <a:path extrusionOk="0" h="112" w="21">
                    <a:moveTo>
                      <a:pt x="0" y="10"/>
                    </a:moveTo>
                    <a:cubicBezTo>
                      <a:pt x="0" y="102"/>
                      <a:pt x="0" y="102"/>
                      <a:pt x="0" y="102"/>
                    </a:cubicBezTo>
                    <a:cubicBezTo>
                      <a:pt x="0" y="107"/>
                      <a:pt x="5" y="112"/>
                      <a:pt x="11" y="112"/>
                    </a:cubicBezTo>
                    <a:cubicBezTo>
                      <a:pt x="16" y="112"/>
                      <a:pt x="21" y="107"/>
                      <a:pt x="21" y="102"/>
                    </a:cubicBezTo>
                    <a:cubicBezTo>
                      <a:pt x="21" y="10"/>
                      <a:pt x="21" y="10"/>
                      <a:pt x="21" y="10"/>
                    </a:cubicBezTo>
                    <a:cubicBezTo>
                      <a:pt x="21" y="4"/>
                      <a:pt x="16" y="0"/>
                      <a:pt x="11" y="0"/>
                    </a:cubicBezTo>
                    <a:cubicBezTo>
                      <a:pt x="5" y="0"/>
                      <a:pt x="0" y="4"/>
                      <a:pt x="0" y="10"/>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79" name="Google Shape;579;p20"/>
              <p:cNvSpPr/>
              <p:nvPr/>
            </p:nvSpPr>
            <p:spPr>
              <a:xfrm>
                <a:off x="8416533" y="5159217"/>
                <a:ext cx="60608" cy="89057"/>
              </a:xfrm>
              <a:prstGeom prst="ellipse">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grpSp>
      </p:grpSp>
      <p:sp>
        <p:nvSpPr>
          <p:cNvPr id="580" name="Google Shape;580;p20"/>
          <p:cNvSpPr txBox="1"/>
          <p:nvPr/>
        </p:nvSpPr>
        <p:spPr>
          <a:xfrm>
            <a:off x="6328872" y="5693186"/>
            <a:ext cx="5599773"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00"/>
              </a:buClr>
              <a:buSzPts val="2000"/>
              <a:buFont typeface="Calibri"/>
              <a:buNone/>
            </a:pPr>
            <a:r>
              <a:rPr b="1" i="0" lang="en-US" sz="2000" u="none" cap="none" strike="noStrike">
                <a:solidFill>
                  <a:srgbClr val="FFFF00"/>
                </a:solidFill>
                <a:latin typeface="Calibri"/>
                <a:ea typeface="Calibri"/>
                <a:cs typeface="Calibri"/>
                <a:sym typeface="Calibri"/>
              </a:rPr>
              <a:t>Promote internationalization and connectivity</a:t>
            </a:r>
            <a:endParaRPr/>
          </a:p>
        </p:txBody>
      </p:sp>
      <p:grpSp>
        <p:nvGrpSpPr>
          <p:cNvPr id="581" name="Google Shape;581;p20"/>
          <p:cNvGrpSpPr/>
          <p:nvPr/>
        </p:nvGrpSpPr>
        <p:grpSpPr>
          <a:xfrm>
            <a:off x="5331811" y="5517232"/>
            <a:ext cx="831504" cy="829597"/>
            <a:chOff x="5331811" y="5407715"/>
            <a:chExt cx="831504" cy="829597"/>
          </a:xfrm>
        </p:grpSpPr>
        <p:sp>
          <p:nvSpPr>
            <p:cNvPr id="582" name="Google Shape;582;p20"/>
            <p:cNvSpPr/>
            <p:nvPr/>
          </p:nvSpPr>
          <p:spPr>
            <a:xfrm>
              <a:off x="5333718" y="5407715"/>
              <a:ext cx="829597" cy="829597"/>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p:txBody>
        </p:sp>
        <p:sp>
          <p:nvSpPr>
            <p:cNvPr id="583" name="Google Shape;583;p20"/>
            <p:cNvSpPr/>
            <p:nvPr/>
          </p:nvSpPr>
          <p:spPr>
            <a:xfrm>
              <a:off x="5331811" y="6168320"/>
              <a:ext cx="829597" cy="68351"/>
            </a:xfrm>
            <a:prstGeom prst="rect">
              <a:avLst/>
            </a:prstGeom>
            <a:solidFill>
              <a:srgbClr val="474DB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Calibri"/>
                <a:ea typeface="Calibri"/>
                <a:cs typeface="Calibri"/>
                <a:sym typeface="Calibri"/>
              </a:endParaRPr>
            </a:p>
          </p:txBody>
        </p:sp>
        <p:grpSp>
          <p:nvGrpSpPr>
            <p:cNvPr id="584" name="Google Shape;584;p20"/>
            <p:cNvGrpSpPr/>
            <p:nvPr/>
          </p:nvGrpSpPr>
          <p:grpSpPr>
            <a:xfrm>
              <a:off x="5525372" y="5557969"/>
              <a:ext cx="432048" cy="433445"/>
              <a:chOff x="7897787" y="666751"/>
              <a:chExt cx="490535" cy="492126"/>
            </a:xfrm>
          </p:grpSpPr>
          <p:sp>
            <p:nvSpPr>
              <p:cNvPr id="585" name="Google Shape;585;p20"/>
              <p:cNvSpPr/>
              <p:nvPr/>
            </p:nvSpPr>
            <p:spPr>
              <a:xfrm>
                <a:off x="7897787" y="666751"/>
                <a:ext cx="490535" cy="492126"/>
              </a:xfrm>
              <a:custGeom>
                <a:rect b="b" l="l" r="r" t="t"/>
                <a:pathLst>
                  <a:path extrusionOk="0" h="128" w="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sp>
            <p:nvSpPr>
              <p:cNvPr id="586" name="Google Shape;586;p20"/>
              <p:cNvSpPr/>
              <p:nvPr/>
            </p:nvSpPr>
            <p:spPr>
              <a:xfrm>
                <a:off x="8204199" y="728663"/>
                <a:ext cx="123824" cy="123825"/>
              </a:xfrm>
              <a:custGeom>
                <a:rect b="b" l="l" r="r" t="t"/>
                <a:pathLst>
                  <a:path extrusionOk="0" h="32" w="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rgbClr val="5C5C5C"/>
                  </a:solidFill>
                  <a:latin typeface="Calibri"/>
                  <a:ea typeface="Calibri"/>
                  <a:cs typeface="Calibri"/>
                  <a:sym typeface="Calibri"/>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descr="Calendar&#10;&#10;Description automatically generated" id="591" name="Google Shape;591;p21"/>
          <p:cNvPicPr preferRelativeResize="0"/>
          <p:nvPr/>
        </p:nvPicPr>
        <p:blipFill rotWithShape="1">
          <a:blip r:embed="rId3">
            <a:alphaModFix/>
          </a:blip>
          <a:srcRect b="0" l="17743" r="17743" t="0"/>
          <a:stretch/>
        </p:blipFill>
        <p:spPr>
          <a:xfrm>
            <a:off x="392538" y="164523"/>
            <a:ext cx="1463829" cy="2269014"/>
          </a:xfrm>
          <a:prstGeom prst="rect">
            <a:avLst/>
          </a:prstGeom>
          <a:noFill/>
          <a:ln>
            <a:noFill/>
          </a:ln>
        </p:spPr>
      </p:pic>
      <p:grpSp>
        <p:nvGrpSpPr>
          <p:cNvPr id="592" name="Google Shape;592;p21"/>
          <p:cNvGrpSpPr/>
          <p:nvPr/>
        </p:nvGrpSpPr>
        <p:grpSpPr>
          <a:xfrm>
            <a:off x="3995417" y="1006906"/>
            <a:ext cx="3822940" cy="3637340"/>
            <a:chOff x="828917" y="-40000"/>
            <a:chExt cx="3822940" cy="3637340"/>
          </a:xfrm>
        </p:grpSpPr>
        <p:sp>
          <p:nvSpPr>
            <p:cNvPr id="593" name="Google Shape;593;p21"/>
            <p:cNvSpPr/>
            <p:nvPr/>
          </p:nvSpPr>
          <p:spPr>
            <a:xfrm>
              <a:off x="1194276" y="505168"/>
              <a:ext cx="3091833" cy="3091833"/>
            </a:xfrm>
            <a:prstGeom prst="blockArc">
              <a:avLst>
                <a:gd fmla="val 8999113" name="adj1"/>
                <a:gd fmla="val 16273118" name="adj2"/>
                <a:gd fmla="val 4643" name="adj3"/>
              </a:avLst>
            </a:prstGeom>
            <a:gradFill>
              <a:gsLst>
                <a:gs pos="0">
                  <a:srgbClr val="BDD0E9"/>
                </a:gs>
                <a:gs pos="50000">
                  <a:srgbClr val="B0C9E9"/>
                </a:gs>
                <a:gs pos="100000">
                  <a:srgbClr val="96B0D1"/>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1"/>
            <p:cNvSpPr/>
            <p:nvPr/>
          </p:nvSpPr>
          <p:spPr>
            <a:xfrm>
              <a:off x="1194472" y="505507"/>
              <a:ext cx="3091833" cy="3091833"/>
            </a:xfrm>
            <a:prstGeom prst="blockArc">
              <a:avLst>
                <a:gd fmla="val 1800004" name="adj1"/>
                <a:gd fmla="val 9000004" name="adj2"/>
                <a:gd fmla="val 4643" name="adj3"/>
              </a:avLst>
            </a:prstGeom>
            <a:gradFill>
              <a:gsLst>
                <a:gs pos="0">
                  <a:srgbClr val="BDD0E9"/>
                </a:gs>
                <a:gs pos="50000">
                  <a:srgbClr val="B0C9E9"/>
                </a:gs>
                <a:gs pos="100000">
                  <a:srgbClr val="96B0D1"/>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1"/>
            <p:cNvSpPr/>
            <p:nvPr/>
          </p:nvSpPr>
          <p:spPr>
            <a:xfrm>
              <a:off x="1194663" y="505176"/>
              <a:ext cx="3091833" cy="3091833"/>
            </a:xfrm>
            <a:prstGeom prst="blockArc">
              <a:avLst>
                <a:gd fmla="val 16272237" name="adj1"/>
                <a:gd fmla="val 1800873" name="adj2"/>
                <a:gd fmla="val 4643" name="adj3"/>
              </a:avLst>
            </a:prstGeom>
            <a:gradFill>
              <a:gsLst>
                <a:gs pos="0">
                  <a:srgbClr val="BDD0E9"/>
                </a:gs>
                <a:gs pos="50000">
                  <a:srgbClr val="B0C9E9"/>
                </a:gs>
                <a:gs pos="100000">
                  <a:srgbClr val="96B0D1"/>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1"/>
            <p:cNvSpPr/>
            <p:nvPr/>
          </p:nvSpPr>
          <p:spPr>
            <a:xfrm>
              <a:off x="1912289" y="1224135"/>
              <a:ext cx="1656192" cy="1654582"/>
            </a:xfrm>
            <a:prstGeom prst="ellipse">
              <a:avLst/>
            </a:prstGeom>
            <a:solidFill>
              <a:srgbClr val="1F3864"/>
            </a:solidFill>
            <a:ln cap="flat" cmpd="sng" w="12700">
              <a:solidFill>
                <a:srgbClr val="AEABAB"/>
              </a:solidFill>
              <a:prstDash val="solid"/>
              <a:round/>
              <a:headEnd len="sm" w="sm" type="none"/>
              <a:tailEnd len="sm" w="sm" type="none"/>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21"/>
            <p:cNvSpPr txBox="1"/>
            <p:nvPr/>
          </p:nvSpPr>
          <p:spPr>
            <a:xfrm>
              <a:off x="2154833" y="1466443"/>
              <a:ext cx="1171104" cy="1169966"/>
            </a:xfrm>
            <a:prstGeom prst="rect">
              <a:avLst/>
            </a:prstGeom>
            <a:noFill/>
            <a:ln>
              <a:noFill/>
            </a:ln>
          </p:spPr>
          <p:txBody>
            <a:bodyPr anchorCtr="0" anchor="ctr" bIns="21575" lIns="21575" spcFirstLastPara="1" rIns="21575" wrap="square" tIns="21575">
              <a:noAutofit/>
            </a:bodyPr>
            <a:lstStyle/>
            <a:p>
              <a:pPr indent="0" lvl="0" marL="0" marR="0" rtl="0" algn="ctr">
                <a:lnSpc>
                  <a:spcPct val="90000"/>
                </a:lnSpc>
                <a:spcBef>
                  <a:spcPts val="0"/>
                </a:spcBef>
                <a:spcAft>
                  <a:spcPts val="0"/>
                </a:spcAft>
                <a:buClr>
                  <a:schemeClr val="lt1"/>
                </a:buClr>
                <a:buSzPts val="1700"/>
                <a:buFont typeface="Calibri"/>
                <a:buNone/>
              </a:pPr>
              <a:r>
                <a:rPr b="1" lang="en-US" sz="1700">
                  <a:solidFill>
                    <a:schemeClr val="lt1"/>
                  </a:solidFill>
                  <a:latin typeface="Calibri"/>
                  <a:ea typeface="Calibri"/>
                  <a:cs typeface="Calibri"/>
                  <a:sym typeface="Calibri"/>
                </a:rPr>
                <a:t>KURIKULUM</a:t>
              </a:r>
              <a:endParaRPr/>
            </a:p>
            <a:p>
              <a:pPr indent="0" lvl="0" marL="0" marR="0" rtl="0" algn="ctr">
                <a:lnSpc>
                  <a:spcPct val="90000"/>
                </a:lnSpc>
                <a:spcBef>
                  <a:spcPts val="595"/>
                </a:spcBef>
                <a:spcAft>
                  <a:spcPts val="0"/>
                </a:spcAft>
                <a:buClr>
                  <a:schemeClr val="lt1"/>
                </a:buClr>
                <a:buSzPts val="1700"/>
                <a:buFont typeface="Calibri"/>
                <a:buNone/>
              </a:pPr>
              <a:r>
                <a:rPr b="1" lang="en-US" sz="1700">
                  <a:solidFill>
                    <a:schemeClr val="lt1"/>
                  </a:solidFill>
                  <a:latin typeface="Calibri"/>
                  <a:ea typeface="Calibri"/>
                  <a:cs typeface="Calibri"/>
                  <a:sym typeface="Calibri"/>
                </a:rPr>
                <a:t>PRODI</a:t>
              </a:r>
              <a:endParaRPr/>
            </a:p>
          </p:txBody>
        </p:sp>
        <p:sp>
          <p:nvSpPr>
            <p:cNvPr id="598" name="Google Shape;598;p21"/>
            <p:cNvSpPr/>
            <p:nvPr/>
          </p:nvSpPr>
          <p:spPr>
            <a:xfrm>
              <a:off x="2186589" y="-40000"/>
              <a:ext cx="1171436" cy="1162793"/>
            </a:xfrm>
            <a:prstGeom prst="ellipse">
              <a:avLst/>
            </a:prstGeom>
            <a:solidFill>
              <a:srgbClr val="2F5496"/>
            </a:solidFill>
            <a:ln cap="flat" cmpd="sng" w="12700">
              <a:solidFill>
                <a:srgbClr val="AEABAB"/>
              </a:solidFill>
              <a:prstDash val="solid"/>
              <a:round/>
              <a:headEnd len="sm" w="sm" type="none"/>
              <a:tailEnd len="sm" w="sm" type="none"/>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21"/>
            <p:cNvSpPr txBox="1"/>
            <p:nvPr/>
          </p:nvSpPr>
          <p:spPr>
            <a:xfrm>
              <a:off x="2358142" y="130287"/>
              <a:ext cx="828330" cy="822219"/>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lt1"/>
                </a:buClr>
                <a:buSzPts val="1600"/>
                <a:buFont typeface="Calibri"/>
                <a:buNone/>
              </a:pPr>
              <a:r>
                <a:rPr b="1" lang="en-US" sz="1600">
                  <a:solidFill>
                    <a:schemeClr val="lt1"/>
                  </a:solidFill>
                  <a:latin typeface="Calibri"/>
                  <a:ea typeface="Calibri"/>
                  <a:cs typeface="Calibri"/>
                  <a:sym typeface="Calibri"/>
                </a:rPr>
                <a:t>INOVATIF</a:t>
              </a:r>
              <a:endParaRPr b="1" sz="1600">
                <a:solidFill>
                  <a:schemeClr val="lt1"/>
                </a:solidFill>
                <a:latin typeface="Calibri"/>
                <a:ea typeface="Calibri"/>
                <a:cs typeface="Calibri"/>
                <a:sym typeface="Calibri"/>
              </a:endParaRPr>
            </a:p>
          </p:txBody>
        </p:sp>
        <p:sp>
          <p:nvSpPr>
            <p:cNvPr id="600" name="Google Shape;600;p21"/>
            <p:cNvSpPr/>
            <p:nvPr/>
          </p:nvSpPr>
          <p:spPr>
            <a:xfrm>
              <a:off x="3444366" y="2216944"/>
              <a:ext cx="1207491" cy="1178992"/>
            </a:xfrm>
            <a:prstGeom prst="ellipse">
              <a:avLst/>
            </a:prstGeom>
            <a:solidFill>
              <a:srgbClr val="2F5496"/>
            </a:solidFill>
            <a:ln cap="flat" cmpd="sng" w="12700">
              <a:solidFill>
                <a:srgbClr val="AEABAB"/>
              </a:solidFill>
              <a:prstDash val="solid"/>
              <a:round/>
              <a:headEnd len="sm" w="sm" type="none"/>
              <a:tailEnd len="sm" w="sm" type="none"/>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1"/>
            <p:cNvSpPr txBox="1"/>
            <p:nvPr/>
          </p:nvSpPr>
          <p:spPr>
            <a:xfrm>
              <a:off x="3621199" y="2389603"/>
              <a:ext cx="853825" cy="83367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lt1"/>
                </a:buClr>
                <a:buSzPts val="1600"/>
                <a:buFont typeface="Calibri"/>
                <a:buNone/>
              </a:pPr>
              <a:r>
                <a:rPr b="1" lang="en-US" sz="1600">
                  <a:solidFill>
                    <a:schemeClr val="lt1"/>
                  </a:solidFill>
                  <a:latin typeface="Calibri"/>
                  <a:ea typeface="Calibri"/>
                  <a:cs typeface="Calibri"/>
                  <a:sym typeface="Calibri"/>
                </a:rPr>
                <a:t>KOLABORATIF</a:t>
              </a:r>
              <a:endParaRPr b="1" sz="1600">
                <a:solidFill>
                  <a:schemeClr val="lt1"/>
                </a:solidFill>
                <a:latin typeface="Calibri"/>
                <a:ea typeface="Calibri"/>
                <a:cs typeface="Calibri"/>
                <a:sym typeface="Calibri"/>
              </a:endParaRPr>
            </a:p>
          </p:txBody>
        </p:sp>
        <p:sp>
          <p:nvSpPr>
            <p:cNvPr id="602" name="Google Shape;602;p21"/>
            <p:cNvSpPr/>
            <p:nvPr/>
          </p:nvSpPr>
          <p:spPr>
            <a:xfrm>
              <a:off x="828917" y="2216941"/>
              <a:ext cx="1207491" cy="1178992"/>
            </a:xfrm>
            <a:prstGeom prst="ellipse">
              <a:avLst/>
            </a:prstGeom>
            <a:solidFill>
              <a:srgbClr val="2F5496"/>
            </a:solidFill>
            <a:ln cap="flat" cmpd="sng" w="12700">
              <a:solidFill>
                <a:srgbClr val="AEABAB"/>
              </a:solidFill>
              <a:prstDash val="solid"/>
              <a:round/>
              <a:headEnd len="sm" w="sm" type="none"/>
              <a:tailEnd len="sm" w="sm" type="none"/>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1"/>
            <p:cNvSpPr txBox="1"/>
            <p:nvPr/>
          </p:nvSpPr>
          <p:spPr>
            <a:xfrm>
              <a:off x="1005750" y="2389600"/>
              <a:ext cx="853825" cy="83367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lt1"/>
                </a:buClr>
                <a:buSzPts val="1600"/>
                <a:buFont typeface="Calibri"/>
                <a:buNone/>
              </a:pPr>
              <a:r>
                <a:rPr b="1" lang="en-US" sz="1600">
                  <a:solidFill>
                    <a:schemeClr val="lt1"/>
                  </a:solidFill>
                  <a:latin typeface="Calibri"/>
                  <a:ea typeface="Calibri"/>
                  <a:cs typeface="Calibri"/>
                  <a:sym typeface="Calibri"/>
                </a:rPr>
                <a:t>ADAPTIF</a:t>
              </a:r>
              <a:endParaRPr b="1" sz="1600">
                <a:solidFill>
                  <a:schemeClr val="lt1"/>
                </a:solidFill>
                <a:latin typeface="Calibri"/>
                <a:ea typeface="Calibri"/>
                <a:cs typeface="Calibri"/>
                <a:sym typeface="Calibri"/>
              </a:endParaRPr>
            </a:p>
          </p:txBody>
        </p:sp>
      </p:grpSp>
      <p:sp>
        <p:nvSpPr>
          <p:cNvPr id="604" name="Google Shape;604;p21"/>
          <p:cNvSpPr txBox="1"/>
          <p:nvPr/>
        </p:nvSpPr>
        <p:spPr>
          <a:xfrm>
            <a:off x="2435477" y="146442"/>
            <a:ext cx="585432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000000"/>
                </a:solidFill>
                <a:latin typeface="Trebuchet MS"/>
                <a:ea typeface="Trebuchet MS"/>
                <a:cs typeface="Trebuchet MS"/>
                <a:sym typeface="Trebuchet MS"/>
              </a:rPr>
              <a:t>Berorientasi pada kebutuhan keterampilan abad 21, </a:t>
            </a:r>
            <a:r>
              <a:rPr i="1" lang="en-US" sz="1800">
                <a:solidFill>
                  <a:srgbClr val="000000"/>
                </a:solidFill>
                <a:latin typeface="Trebuchet MS"/>
                <a:ea typeface="Trebuchet MS"/>
                <a:cs typeface="Trebuchet MS"/>
                <a:sym typeface="Trebuchet MS"/>
              </a:rPr>
              <a:t>job landscape</a:t>
            </a:r>
            <a:r>
              <a:rPr lang="en-US" sz="1800">
                <a:solidFill>
                  <a:srgbClr val="000000"/>
                </a:solidFill>
                <a:latin typeface="Trebuchet MS"/>
                <a:ea typeface="Trebuchet MS"/>
                <a:cs typeface="Trebuchet MS"/>
                <a:sym typeface="Trebuchet MS"/>
              </a:rPr>
              <a:t>, </a:t>
            </a:r>
            <a:r>
              <a:rPr i="1" lang="en-US" sz="1800">
                <a:solidFill>
                  <a:srgbClr val="000000"/>
                </a:solidFill>
                <a:latin typeface="Trebuchet MS"/>
                <a:ea typeface="Trebuchet MS"/>
                <a:cs typeface="Trebuchet MS"/>
                <a:sym typeface="Trebuchet MS"/>
              </a:rPr>
              <a:t>science vision</a:t>
            </a:r>
            <a:r>
              <a:rPr lang="en-US" sz="1800">
                <a:solidFill>
                  <a:srgbClr val="000000"/>
                </a:solidFill>
                <a:latin typeface="Trebuchet MS"/>
                <a:ea typeface="Trebuchet MS"/>
                <a:cs typeface="Trebuchet MS"/>
                <a:sym typeface="Trebuchet MS"/>
              </a:rPr>
              <a:t>, perkembangan teknologi</a:t>
            </a:r>
            <a:endParaRPr sz="1800">
              <a:solidFill>
                <a:schemeClr val="dk1"/>
              </a:solidFill>
              <a:latin typeface="Trebuchet MS"/>
              <a:ea typeface="Trebuchet MS"/>
              <a:cs typeface="Trebuchet MS"/>
              <a:sym typeface="Trebuchet MS"/>
            </a:endParaRPr>
          </a:p>
        </p:txBody>
      </p:sp>
      <p:sp>
        <p:nvSpPr>
          <p:cNvPr id="605" name="Google Shape;605;p21"/>
          <p:cNvSpPr txBox="1"/>
          <p:nvPr/>
        </p:nvSpPr>
        <p:spPr>
          <a:xfrm>
            <a:off x="435796" y="2804118"/>
            <a:ext cx="3599379" cy="92333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rgbClr val="000000"/>
                </a:solidFill>
                <a:latin typeface="Trebuchet MS"/>
                <a:ea typeface="Trebuchet MS"/>
                <a:cs typeface="Trebuchet MS"/>
                <a:sym typeface="Trebuchet MS"/>
              </a:rPr>
              <a:t>Mampu merekognisi kredit aktivitas mahasiswa di luar perguruan tingginya</a:t>
            </a:r>
            <a:endParaRPr sz="1800">
              <a:solidFill>
                <a:schemeClr val="dk1"/>
              </a:solidFill>
              <a:latin typeface="Calibri"/>
              <a:ea typeface="Calibri"/>
              <a:cs typeface="Calibri"/>
              <a:sym typeface="Calibri"/>
            </a:endParaRPr>
          </a:p>
        </p:txBody>
      </p:sp>
      <p:sp>
        <p:nvSpPr>
          <p:cNvPr id="606" name="Google Shape;606;p21"/>
          <p:cNvSpPr txBox="1"/>
          <p:nvPr/>
        </p:nvSpPr>
        <p:spPr>
          <a:xfrm>
            <a:off x="7803955" y="2616503"/>
            <a:ext cx="3780420"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00"/>
                </a:solidFill>
                <a:latin typeface="Trebuchet MS"/>
                <a:ea typeface="Trebuchet MS"/>
                <a:cs typeface="Trebuchet MS"/>
                <a:sym typeface="Trebuchet MS"/>
              </a:rPr>
              <a:t>Dikembangkan bersama dengan mitra, di antaranya adalah program studi sejenis dan Industri, Dunia Usaha dan Kerja (IDUKA).</a:t>
            </a:r>
            <a:endParaRPr sz="1800">
              <a:solidFill>
                <a:schemeClr val="dk1"/>
              </a:solidFill>
              <a:latin typeface="Calibri"/>
              <a:ea typeface="Calibri"/>
              <a:cs typeface="Calibri"/>
              <a:sym typeface="Calibri"/>
            </a:endParaRPr>
          </a:p>
        </p:txBody>
      </p:sp>
      <p:grpSp>
        <p:nvGrpSpPr>
          <p:cNvPr id="607" name="Google Shape;607;p21"/>
          <p:cNvGrpSpPr/>
          <p:nvPr/>
        </p:nvGrpSpPr>
        <p:grpSpPr>
          <a:xfrm>
            <a:off x="1926679" y="5594163"/>
            <a:ext cx="8113712" cy="625190"/>
            <a:chOff x="7143" y="0"/>
            <a:chExt cx="8113712" cy="625190"/>
          </a:xfrm>
        </p:grpSpPr>
        <p:sp>
          <p:nvSpPr>
            <p:cNvPr id="608" name="Google Shape;608;p21"/>
            <p:cNvSpPr/>
            <p:nvPr/>
          </p:nvSpPr>
          <p:spPr>
            <a:xfrm>
              <a:off x="7143" y="0"/>
              <a:ext cx="2135187" cy="625190"/>
            </a:xfrm>
            <a:prstGeom prst="roundRect">
              <a:avLst>
                <a:gd fmla="val 10000" name="adj"/>
              </a:avLst>
            </a:prstGeom>
            <a:solidFill>
              <a:srgbClr val="1F3864"/>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21"/>
            <p:cNvSpPr txBox="1"/>
            <p:nvPr/>
          </p:nvSpPr>
          <p:spPr>
            <a:xfrm>
              <a:off x="25454" y="18311"/>
              <a:ext cx="2098565" cy="588568"/>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Trebuchet MS"/>
                <a:buNone/>
              </a:pPr>
              <a:r>
                <a:rPr b="1" lang="en-US" sz="2100">
                  <a:solidFill>
                    <a:schemeClr val="lt1"/>
                  </a:solidFill>
                  <a:latin typeface="Trebuchet MS"/>
                  <a:ea typeface="Trebuchet MS"/>
                  <a:cs typeface="Trebuchet MS"/>
                  <a:sym typeface="Trebuchet MS"/>
                </a:rPr>
                <a:t>Evaluasi</a:t>
              </a:r>
              <a:endParaRPr b="1" sz="2100">
                <a:solidFill>
                  <a:schemeClr val="lt1"/>
                </a:solidFill>
                <a:latin typeface="Trebuchet MS"/>
                <a:ea typeface="Trebuchet MS"/>
                <a:cs typeface="Trebuchet MS"/>
                <a:sym typeface="Trebuchet MS"/>
              </a:endParaRPr>
            </a:p>
          </p:txBody>
        </p:sp>
        <p:sp>
          <p:nvSpPr>
            <p:cNvPr id="610" name="Google Shape;610;p21"/>
            <p:cNvSpPr/>
            <p:nvPr/>
          </p:nvSpPr>
          <p:spPr>
            <a:xfrm>
              <a:off x="2355850" y="47831"/>
              <a:ext cx="452659" cy="529526"/>
            </a:xfrm>
            <a:prstGeom prst="rightArrow">
              <a:avLst>
                <a:gd fmla="val 60000" name="adj1"/>
                <a:gd fmla="val 50000" name="adj2"/>
              </a:avLst>
            </a:prstGeom>
            <a:solidFill>
              <a:srgbClr val="B3CA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1"/>
            <p:cNvSpPr txBox="1"/>
            <p:nvPr/>
          </p:nvSpPr>
          <p:spPr>
            <a:xfrm>
              <a:off x="2355850" y="153736"/>
              <a:ext cx="316861" cy="31771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700"/>
                <a:buFont typeface="Calibri"/>
                <a:buNone/>
              </a:pPr>
              <a:r>
                <a:t/>
              </a:r>
              <a:endParaRPr sz="1700">
                <a:solidFill>
                  <a:schemeClr val="lt1"/>
                </a:solidFill>
                <a:latin typeface="Calibri"/>
                <a:ea typeface="Calibri"/>
                <a:cs typeface="Calibri"/>
                <a:sym typeface="Calibri"/>
              </a:endParaRPr>
            </a:p>
          </p:txBody>
        </p:sp>
        <p:sp>
          <p:nvSpPr>
            <p:cNvPr id="612" name="Google Shape;612;p21"/>
            <p:cNvSpPr/>
            <p:nvPr/>
          </p:nvSpPr>
          <p:spPr>
            <a:xfrm>
              <a:off x="2996406" y="0"/>
              <a:ext cx="2135187" cy="625190"/>
            </a:xfrm>
            <a:prstGeom prst="roundRect">
              <a:avLst>
                <a:gd fmla="val 10000" name="adj"/>
              </a:avLst>
            </a:prstGeom>
            <a:solidFill>
              <a:srgbClr val="0066C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1"/>
            <p:cNvSpPr txBox="1"/>
            <p:nvPr/>
          </p:nvSpPr>
          <p:spPr>
            <a:xfrm>
              <a:off x="3014717" y="18311"/>
              <a:ext cx="2098565" cy="588568"/>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Trebuchet MS"/>
                <a:buNone/>
              </a:pPr>
              <a:r>
                <a:rPr b="1" lang="en-US" sz="2100">
                  <a:solidFill>
                    <a:schemeClr val="lt1"/>
                  </a:solidFill>
                  <a:latin typeface="Trebuchet MS"/>
                  <a:ea typeface="Trebuchet MS"/>
                  <a:cs typeface="Trebuchet MS"/>
                  <a:sym typeface="Trebuchet MS"/>
                </a:rPr>
                <a:t>Pengembangan</a:t>
              </a:r>
              <a:endParaRPr b="1" sz="2100">
                <a:solidFill>
                  <a:schemeClr val="lt1"/>
                </a:solidFill>
                <a:latin typeface="Trebuchet MS"/>
                <a:ea typeface="Trebuchet MS"/>
                <a:cs typeface="Trebuchet MS"/>
                <a:sym typeface="Trebuchet MS"/>
              </a:endParaRPr>
            </a:p>
          </p:txBody>
        </p:sp>
        <p:sp>
          <p:nvSpPr>
            <p:cNvPr id="614" name="Google Shape;614;p21"/>
            <p:cNvSpPr/>
            <p:nvPr/>
          </p:nvSpPr>
          <p:spPr>
            <a:xfrm>
              <a:off x="5345112" y="47831"/>
              <a:ext cx="452659" cy="529526"/>
            </a:xfrm>
            <a:prstGeom prst="rightArrow">
              <a:avLst>
                <a:gd fmla="val 60000" name="adj1"/>
                <a:gd fmla="val 50000" name="adj2"/>
              </a:avLst>
            </a:prstGeom>
            <a:solidFill>
              <a:srgbClr val="B3CAE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21"/>
            <p:cNvSpPr txBox="1"/>
            <p:nvPr/>
          </p:nvSpPr>
          <p:spPr>
            <a:xfrm>
              <a:off x="5345112" y="153736"/>
              <a:ext cx="316861" cy="31771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700"/>
                <a:buFont typeface="Calibri"/>
                <a:buNone/>
              </a:pPr>
              <a:r>
                <a:t/>
              </a:r>
              <a:endParaRPr sz="1700">
                <a:solidFill>
                  <a:schemeClr val="lt1"/>
                </a:solidFill>
                <a:latin typeface="Calibri"/>
                <a:ea typeface="Calibri"/>
                <a:cs typeface="Calibri"/>
                <a:sym typeface="Calibri"/>
              </a:endParaRPr>
            </a:p>
          </p:txBody>
        </p:sp>
        <p:sp>
          <p:nvSpPr>
            <p:cNvPr id="616" name="Google Shape;616;p21"/>
            <p:cNvSpPr/>
            <p:nvPr/>
          </p:nvSpPr>
          <p:spPr>
            <a:xfrm>
              <a:off x="5985668" y="0"/>
              <a:ext cx="2135187" cy="625190"/>
            </a:xfrm>
            <a:prstGeom prst="roundRect">
              <a:avLst>
                <a:gd fmla="val 10000" name="adj"/>
              </a:avLst>
            </a:prstGeom>
            <a:solidFill>
              <a:srgbClr val="54813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21"/>
            <p:cNvSpPr txBox="1"/>
            <p:nvPr/>
          </p:nvSpPr>
          <p:spPr>
            <a:xfrm>
              <a:off x="6003979" y="18311"/>
              <a:ext cx="2098565" cy="588568"/>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Trebuchet MS"/>
                <a:buNone/>
              </a:pPr>
              <a:r>
                <a:rPr b="1" lang="en-US" sz="2100">
                  <a:solidFill>
                    <a:schemeClr val="lt1"/>
                  </a:solidFill>
                  <a:latin typeface="Trebuchet MS"/>
                  <a:ea typeface="Trebuchet MS"/>
                  <a:cs typeface="Trebuchet MS"/>
                  <a:sym typeface="Trebuchet MS"/>
                </a:rPr>
                <a:t>Implementasi</a:t>
              </a:r>
              <a:endParaRPr b="1" sz="2100">
                <a:solidFill>
                  <a:schemeClr val="lt1"/>
                </a:solidFill>
                <a:latin typeface="Trebuchet MS"/>
                <a:ea typeface="Trebuchet MS"/>
                <a:cs typeface="Trebuchet MS"/>
                <a:sym typeface="Trebuchet MS"/>
              </a:endParaRPr>
            </a:p>
          </p:txBody>
        </p:sp>
      </p:grpSp>
      <p:cxnSp>
        <p:nvCxnSpPr>
          <p:cNvPr id="618" name="Google Shape;618;p21"/>
          <p:cNvCxnSpPr/>
          <p:nvPr/>
        </p:nvCxnSpPr>
        <p:spPr>
          <a:xfrm>
            <a:off x="1919536" y="5373216"/>
            <a:ext cx="2376264" cy="0"/>
          </a:xfrm>
          <a:prstGeom prst="straightConnector1">
            <a:avLst/>
          </a:prstGeom>
          <a:noFill/>
          <a:ln cap="flat" cmpd="sng" w="57150">
            <a:solidFill>
              <a:schemeClr val="dk1"/>
            </a:solidFill>
            <a:prstDash val="solid"/>
            <a:miter lim="800000"/>
            <a:headEnd len="med" w="med" type="oval"/>
            <a:tailEnd len="med" w="med" type="oval"/>
          </a:ln>
        </p:spPr>
      </p:cxnSp>
      <p:cxnSp>
        <p:nvCxnSpPr>
          <p:cNvPr id="619" name="Google Shape;619;p21"/>
          <p:cNvCxnSpPr/>
          <p:nvPr/>
        </p:nvCxnSpPr>
        <p:spPr>
          <a:xfrm flipH="1" rot="10800000">
            <a:off x="4295800" y="5373216"/>
            <a:ext cx="3168352" cy="17182"/>
          </a:xfrm>
          <a:prstGeom prst="straightConnector1">
            <a:avLst/>
          </a:prstGeom>
          <a:noFill/>
          <a:ln cap="flat" cmpd="sng" w="57150">
            <a:solidFill>
              <a:srgbClr val="0066CC"/>
            </a:solidFill>
            <a:prstDash val="solid"/>
            <a:miter lim="800000"/>
            <a:headEnd len="med" w="med" type="oval"/>
            <a:tailEnd len="med" w="med" type="oval"/>
          </a:ln>
        </p:spPr>
      </p:cxnSp>
      <p:cxnSp>
        <p:nvCxnSpPr>
          <p:cNvPr id="620" name="Google Shape;620;p21"/>
          <p:cNvCxnSpPr/>
          <p:nvPr/>
        </p:nvCxnSpPr>
        <p:spPr>
          <a:xfrm flipH="1" rot="10800000">
            <a:off x="7475169" y="5362198"/>
            <a:ext cx="2448272" cy="8591"/>
          </a:xfrm>
          <a:prstGeom prst="straightConnector1">
            <a:avLst/>
          </a:prstGeom>
          <a:noFill/>
          <a:ln cap="flat" cmpd="sng" w="57150">
            <a:solidFill>
              <a:srgbClr val="548135"/>
            </a:solidFill>
            <a:prstDash val="solid"/>
            <a:miter lim="800000"/>
            <a:headEnd len="med" w="med" type="oval"/>
            <a:tailEnd len="med" w="med" type="oval"/>
          </a:ln>
        </p:spPr>
      </p:cxnSp>
      <p:cxnSp>
        <p:nvCxnSpPr>
          <p:cNvPr id="621" name="Google Shape;621;p21"/>
          <p:cNvCxnSpPr/>
          <p:nvPr/>
        </p:nvCxnSpPr>
        <p:spPr>
          <a:xfrm>
            <a:off x="4523254" y="865198"/>
            <a:ext cx="839383" cy="0"/>
          </a:xfrm>
          <a:prstGeom prst="straightConnector1">
            <a:avLst/>
          </a:prstGeom>
          <a:noFill/>
          <a:ln cap="flat" cmpd="sng" w="57150">
            <a:solidFill>
              <a:schemeClr val="dk1"/>
            </a:solidFill>
            <a:prstDash val="solid"/>
            <a:miter lim="800000"/>
            <a:headEnd len="med" w="med" type="oval"/>
            <a:tailEnd len="med" w="med" type="oval"/>
          </a:ln>
        </p:spPr>
      </p:cxnSp>
      <p:cxnSp>
        <p:nvCxnSpPr>
          <p:cNvPr id="622" name="Google Shape;622;p21"/>
          <p:cNvCxnSpPr/>
          <p:nvPr/>
        </p:nvCxnSpPr>
        <p:spPr>
          <a:xfrm>
            <a:off x="2219426" y="3933056"/>
            <a:ext cx="850844" cy="0"/>
          </a:xfrm>
          <a:prstGeom prst="straightConnector1">
            <a:avLst/>
          </a:prstGeom>
          <a:noFill/>
          <a:ln cap="flat" cmpd="sng" w="57150">
            <a:solidFill>
              <a:srgbClr val="0066CC"/>
            </a:solidFill>
            <a:prstDash val="solid"/>
            <a:miter lim="800000"/>
            <a:headEnd len="med" w="med" type="oval"/>
            <a:tailEnd len="med" w="med" type="oval"/>
          </a:ln>
        </p:spPr>
      </p:cxnSp>
      <p:cxnSp>
        <p:nvCxnSpPr>
          <p:cNvPr id="623" name="Google Shape;623;p21"/>
          <p:cNvCxnSpPr/>
          <p:nvPr/>
        </p:nvCxnSpPr>
        <p:spPr>
          <a:xfrm>
            <a:off x="3081287" y="3930629"/>
            <a:ext cx="794323" cy="0"/>
          </a:xfrm>
          <a:prstGeom prst="straightConnector1">
            <a:avLst/>
          </a:prstGeom>
          <a:noFill/>
          <a:ln cap="flat" cmpd="sng" w="57150">
            <a:solidFill>
              <a:srgbClr val="548135"/>
            </a:solidFill>
            <a:prstDash val="solid"/>
            <a:miter lim="800000"/>
            <a:headEnd len="med" w="med" type="oval"/>
            <a:tailEnd len="med" w="med" type="oval"/>
          </a:ln>
        </p:spPr>
      </p:cxnSp>
      <p:cxnSp>
        <p:nvCxnSpPr>
          <p:cNvPr id="624" name="Google Shape;624;p21"/>
          <p:cNvCxnSpPr/>
          <p:nvPr/>
        </p:nvCxnSpPr>
        <p:spPr>
          <a:xfrm>
            <a:off x="8832304" y="3930629"/>
            <a:ext cx="850844" cy="0"/>
          </a:xfrm>
          <a:prstGeom prst="straightConnector1">
            <a:avLst/>
          </a:prstGeom>
          <a:noFill/>
          <a:ln cap="flat" cmpd="sng" w="57150">
            <a:solidFill>
              <a:srgbClr val="0066CC"/>
            </a:solidFill>
            <a:prstDash val="solid"/>
            <a:miter lim="800000"/>
            <a:headEnd len="med" w="med" type="oval"/>
            <a:tailEnd len="med" w="med" type="oval"/>
          </a:ln>
        </p:spPr>
      </p:cxnSp>
      <p:cxnSp>
        <p:nvCxnSpPr>
          <p:cNvPr id="625" name="Google Shape;625;p21"/>
          <p:cNvCxnSpPr/>
          <p:nvPr/>
        </p:nvCxnSpPr>
        <p:spPr>
          <a:xfrm>
            <a:off x="9694165" y="3928202"/>
            <a:ext cx="794323" cy="0"/>
          </a:xfrm>
          <a:prstGeom prst="straightConnector1">
            <a:avLst/>
          </a:prstGeom>
          <a:noFill/>
          <a:ln cap="flat" cmpd="sng" w="57150">
            <a:solidFill>
              <a:srgbClr val="548135"/>
            </a:solidFill>
            <a:prstDash val="solid"/>
            <a:miter lim="800000"/>
            <a:headEnd len="med" w="med" type="oval"/>
            <a:tailEnd len="med" w="med" type="oval"/>
          </a:ln>
        </p:spPr>
      </p:cxnSp>
      <p:cxnSp>
        <p:nvCxnSpPr>
          <p:cNvPr id="626" name="Google Shape;626;p21"/>
          <p:cNvCxnSpPr/>
          <p:nvPr/>
        </p:nvCxnSpPr>
        <p:spPr>
          <a:xfrm>
            <a:off x="7992921" y="3934858"/>
            <a:ext cx="839383" cy="0"/>
          </a:xfrm>
          <a:prstGeom prst="straightConnector1">
            <a:avLst/>
          </a:prstGeom>
          <a:noFill/>
          <a:ln cap="flat" cmpd="sng" w="57150">
            <a:solidFill>
              <a:schemeClr val="dk1"/>
            </a:solidFill>
            <a:prstDash val="solid"/>
            <a:miter lim="800000"/>
            <a:headEnd len="med" w="med" type="oval"/>
            <a:tailEnd len="med" w="med" type="oval"/>
          </a:ln>
        </p:spPr>
      </p:cxnSp>
      <p:cxnSp>
        <p:nvCxnSpPr>
          <p:cNvPr id="627" name="Google Shape;627;p21"/>
          <p:cNvCxnSpPr/>
          <p:nvPr/>
        </p:nvCxnSpPr>
        <p:spPr>
          <a:xfrm>
            <a:off x="5378155" y="867625"/>
            <a:ext cx="850844" cy="0"/>
          </a:xfrm>
          <a:prstGeom prst="straightConnector1">
            <a:avLst/>
          </a:prstGeom>
          <a:noFill/>
          <a:ln cap="flat" cmpd="sng" w="57150">
            <a:solidFill>
              <a:srgbClr val="0066CC"/>
            </a:solidFill>
            <a:prstDash val="solid"/>
            <a:miter lim="800000"/>
            <a:headEnd len="med" w="med" type="oval"/>
            <a:tailEnd len="med" w="med" type="oval"/>
          </a:ln>
        </p:spPr>
      </p:cxnSp>
      <p:cxnSp>
        <p:nvCxnSpPr>
          <p:cNvPr id="628" name="Google Shape;628;p21"/>
          <p:cNvCxnSpPr/>
          <p:nvPr/>
        </p:nvCxnSpPr>
        <p:spPr>
          <a:xfrm>
            <a:off x="6228999" y="865198"/>
            <a:ext cx="794323" cy="0"/>
          </a:xfrm>
          <a:prstGeom prst="straightConnector1">
            <a:avLst/>
          </a:prstGeom>
          <a:noFill/>
          <a:ln cap="flat" cmpd="sng" w="57150">
            <a:solidFill>
              <a:srgbClr val="548135"/>
            </a:solidFill>
            <a:prstDash val="solid"/>
            <a:miter lim="800000"/>
            <a:headEnd len="med" w="med" type="oval"/>
            <a:tailEnd len="med" w="med" type="oval"/>
          </a:ln>
        </p:spPr>
      </p:cxnSp>
      <p:sp>
        <p:nvSpPr>
          <p:cNvPr id="629" name="Google Shape;629;p21"/>
          <p:cNvSpPr txBox="1"/>
          <p:nvPr/>
        </p:nvSpPr>
        <p:spPr>
          <a:xfrm>
            <a:off x="10091326" y="5757688"/>
            <a:ext cx="1921134"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Sumber: Presentasi Dr. S. Suning Kusumawardani  </a:t>
            </a:r>
            <a:endParaRPr sz="12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3" name="Shape 633"/>
        <p:cNvGrpSpPr/>
        <p:nvPr/>
      </p:nvGrpSpPr>
      <p:grpSpPr>
        <a:xfrm>
          <a:off x="0" y="0"/>
          <a:ext cx="0" cy="0"/>
          <a:chOff x="0" y="0"/>
          <a:chExt cx="0" cy="0"/>
        </a:xfrm>
      </p:grpSpPr>
      <p:pic>
        <p:nvPicPr>
          <p:cNvPr id="634" name="Google Shape;634;p22"/>
          <p:cNvPicPr preferRelativeResize="0"/>
          <p:nvPr>
            <p:ph idx="1" type="body"/>
          </p:nvPr>
        </p:nvPicPr>
        <p:blipFill rotWithShape="1">
          <a:blip r:embed="rId3">
            <a:alphaModFix/>
          </a:blip>
          <a:srcRect b="0" l="0" r="0" t="0"/>
          <a:stretch/>
        </p:blipFill>
        <p:spPr>
          <a:xfrm>
            <a:off x="826695" y="992713"/>
            <a:ext cx="10881381" cy="5258117"/>
          </a:xfrm>
          <a:prstGeom prst="rect">
            <a:avLst/>
          </a:prstGeom>
          <a:noFill/>
          <a:ln>
            <a:noFill/>
          </a:ln>
        </p:spPr>
      </p:pic>
      <p:grpSp>
        <p:nvGrpSpPr>
          <p:cNvPr id="635" name="Google Shape;635;p22"/>
          <p:cNvGrpSpPr/>
          <p:nvPr/>
        </p:nvGrpSpPr>
        <p:grpSpPr>
          <a:xfrm>
            <a:off x="1161975" y="3538060"/>
            <a:ext cx="3095200" cy="738664"/>
            <a:chOff x="1161975" y="3538060"/>
            <a:chExt cx="3095200" cy="738664"/>
          </a:xfrm>
        </p:grpSpPr>
        <p:sp>
          <p:nvSpPr>
            <p:cNvPr id="636" name="Google Shape;636;p22"/>
            <p:cNvSpPr txBox="1"/>
            <p:nvPr/>
          </p:nvSpPr>
          <p:spPr>
            <a:xfrm>
              <a:off x="1161975" y="3538060"/>
              <a:ext cx="1765300" cy="738664"/>
            </a:xfrm>
            <a:prstGeom prst="rect">
              <a:avLst/>
            </a:prstGeom>
            <a:solidFill>
              <a:srgbClr val="CDCFEC"/>
            </a:solidFill>
            <a:ln>
              <a:noFill/>
            </a:ln>
            <a:effectLst>
              <a:outerShdw blurRad="40000" rotWithShape="0" dir="5400000" dist="23000">
                <a:srgbClr val="000000">
                  <a:alpha val="34901"/>
                </a:srgbClr>
              </a:outerShdw>
            </a:effectLst>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400"/>
                <a:buFont typeface="Calibri"/>
                <a:buNone/>
              </a:pPr>
              <a:r>
                <a:rPr b="1" i="0" lang="en-US" sz="1400" u="none" cap="none" strike="noStrike">
                  <a:solidFill>
                    <a:srgbClr val="000000"/>
                  </a:solidFill>
                  <a:latin typeface="Calibri"/>
                  <a:ea typeface="Calibri"/>
                  <a:cs typeface="Calibri"/>
                  <a:sym typeface="Calibri"/>
                </a:rPr>
                <a:t>Standar &amp; Kriteria Akreditasi Internasional</a:t>
              </a:r>
              <a:endParaRPr b="0" i="0" sz="1400" u="none" cap="none" strike="noStrike">
                <a:solidFill>
                  <a:srgbClr val="FFFFFF"/>
                </a:solidFill>
                <a:latin typeface="Calibri"/>
                <a:ea typeface="Calibri"/>
                <a:cs typeface="Calibri"/>
                <a:sym typeface="Calibri"/>
              </a:endParaRPr>
            </a:p>
          </p:txBody>
        </p:sp>
        <p:cxnSp>
          <p:nvCxnSpPr>
            <p:cNvPr id="637" name="Google Shape;637;p22"/>
            <p:cNvCxnSpPr>
              <a:endCxn id="636" idx="3"/>
            </p:cNvCxnSpPr>
            <p:nvPr/>
          </p:nvCxnSpPr>
          <p:spPr>
            <a:xfrm flipH="1">
              <a:off x="2927275" y="3897792"/>
              <a:ext cx="1329900" cy="9600"/>
            </a:xfrm>
            <a:prstGeom prst="straightConnector1">
              <a:avLst/>
            </a:prstGeom>
            <a:noFill/>
            <a:ln cap="flat" cmpd="sng" w="57150">
              <a:solidFill>
                <a:srgbClr val="00B0F0"/>
              </a:solidFill>
              <a:prstDash val="solid"/>
              <a:round/>
              <a:headEnd len="med" w="med" type="diamond"/>
              <a:tailEnd len="med" w="med" type="diamond"/>
            </a:ln>
          </p:spPr>
        </p:cxnSp>
      </p:grpSp>
      <p:pic>
        <p:nvPicPr>
          <p:cNvPr id="638" name="Google Shape;638;p22"/>
          <p:cNvPicPr preferRelativeResize="0"/>
          <p:nvPr/>
        </p:nvPicPr>
        <p:blipFill rotWithShape="1">
          <a:blip r:embed="rId4">
            <a:alphaModFix/>
          </a:blip>
          <a:srcRect b="0" l="0" r="0" t="0"/>
          <a:stretch/>
        </p:blipFill>
        <p:spPr>
          <a:xfrm>
            <a:off x="317674" y="89422"/>
            <a:ext cx="8079287" cy="1280271"/>
          </a:xfrm>
          <a:prstGeom prst="rect">
            <a:avLst/>
          </a:prstGeom>
          <a:noFill/>
          <a:ln>
            <a:noFill/>
          </a:ln>
        </p:spPr>
      </p:pic>
      <p:sp>
        <p:nvSpPr>
          <p:cNvPr id="639" name="Google Shape;639;p22"/>
          <p:cNvSpPr txBox="1"/>
          <p:nvPr/>
        </p:nvSpPr>
        <p:spPr>
          <a:xfrm>
            <a:off x="8121886" y="2438497"/>
            <a:ext cx="550151" cy="307777"/>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C5C5C"/>
              </a:buClr>
              <a:buSzPts val="1400"/>
              <a:buFont typeface="Calibri"/>
              <a:buNone/>
            </a:pPr>
            <a:r>
              <a:rPr b="1" i="0" lang="en-US" sz="1400" u="none" cap="none" strike="noStrike">
                <a:solidFill>
                  <a:srgbClr val="5C5C5C"/>
                </a:solidFill>
                <a:latin typeface="Calibri"/>
                <a:ea typeface="Calibri"/>
                <a:cs typeface="Calibri"/>
                <a:sym typeface="Calibri"/>
              </a:rPr>
              <a:t>2020</a:t>
            </a:r>
            <a:endParaRPr b="1" i="0" sz="1400" u="none" cap="none" strike="noStrike">
              <a:solidFill>
                <a:srgbClr val="5C5C5C"/>
              </a:solidFill>
              <a:latin typeface="Calibri"/>
              <a:ea typeface="Calibri"/>
              <a:cs typeface="Calibri"/>
              <a:sym typeface="Calibri"/>
            </a:endParaRPr>
          </a:p>
        </p:txBody>
      </p:sp>
      <p:sp>
        <p:nvSpPr>
          <p:cNvPr id="640" name="Google Shape;640;p22"/>
          <p:cNvSpPr txBox="1"/>
          <p:nvPr/>
        </p:nvSpPr>
        <p:spPr>
          <a:xfrm>
            <a:off x="10233087" y="5512166"/>
            <a:ext cx="1675406"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C5C5C"/>
              </a:buClr>
              <a:buSzPts val="1400"/>
              <a:buFont typeface="Calibri"/>
              <a:buNone/>
            </a:pPr>
            <a:r>
              <a:rPr b="0" i="0" lang="en-US" sz="1400" u="none" cap="none" strike="noStrike">
                <a:solidFill>
                  <a:srgbClr val="5C5C5C"/>
                </a:solidFill>
                <a:latin typeface="Calibri"/>
                <a:ea typeface="Calibri"/>
                <a:cs typeface="Calibri"/>
                <a:sym typeface="Calibri"/>
              </a:rPr>
              <a:t>Sumber: Presentasi Dr. S. Suning Kusumawardani  </a:t>
            </a:r>
            <a:endParaRPr b="0" i="0" sz="1400" u="none" cap="none" strike="noStrike">
              <a:solidFill>
                <a:srgbClr val="5C5C5C"/>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4" name="Shape 644"/>
        <p:cNvGrpSpPr/>
        <p:nvPr/>
      </p:nvGrpSpPr>
      <p:grpSpPr>
        <a:xfrm>
          <a:off x="0" y="0"/>
          <a:ext cx="0" cy="0"/>
          <a:chOff x="0" y="0"/>
          <a:chExt cx="0" cy="0"/>
        </a:xfrm>
      </p:grpSpPr>
      <p:sp>
        <p:nvSpPr>
          <p:cNvPr id="645" name="Google Shape;645;p23"/>
          <p:cNvSpPr/>
          <p:nvPr/>
        </p:nvSpPr>
        <p:spPr>
          <a:xfrm>
            <a:off x="3518239" y="1503722"/>
            <a:ext cx="3087647" cy="4707073"/>
          </a:xfrm>
          <a:prstGeom prst="roundRect">
            <a:avLst>
              <a:gd fmla="val 3346" name="adj"/>
            </a:avLst>
          </a:prstGeom>
          <a:solidFill>
            <a:schemeClr val="lt1"/>
          </a:solidFill>
          <a:ln cap="flat" cmpd="sng" w="28575">
            <a:solidFill>
              <a:srgbClr val="134D76"/>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6" name="Google Shape;646;p23"/>
          <p:cNvSpPr txBox="1"/>
          <p:nvPr>
            <p:ph type="title"/>
          </p:nvPr>
        </p:nvSpPr>
        <p:spPr>
          <a:xfrm>
            <a:off x="1122739" y="431812"/>
            <a:ext cx="7658006" cy="574609"/>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rgbClr val="0D3551"/>
              </a:buClr>
              <a:buSzPts val="2000"/>
              <a:buFont typeface="Arial"/>
              <a:buNone/>
            </a:pPr>
            <a:r>
              <a:rPr b="1" lang="en-US" sz="2000">
                <a:latin typeface="Arial"/>
                <a:ea typeface="Arial"/>
                <a:cs typeface="Arial"/>
                <a:sym typeface="Arial"/>
              </a:rPr>
              <a:t>Menuju Pendidikan Tinggi yang Memerdekakan Potensi Mahasiswa</a:t>
            </a:r>
            <a:endParaRPr/>
          </a:p>
        </p:txBody>
      </p:sp>
      <p:pic>
        <p:nvPicPr>
          <p:cNvPr descr="10 Essential Ways To Prepare Your Kid For College - Kaodim" id="647" name="Google Shape;647;p23"/>
          <p:cNvPicPr preferRelativeResize="0"/>
          <p:nvPr/>
        </p:nvPicPr>
        <p:blipFill rotWithShape="1">
          <a:blip r:embed="rId3">
            <a:alphaModFix/>
          </a:blip>
          <a:srcRect b="0" l="0" r="0" t="0"/>
          <a:stretch/>
        </p:blipFill>
        <p:spPr>
          <a:xfrm>
            <a:off x="553225" y="3082515"/>
            <a:ext cx="2290875" cy="1527958"/>
          </a:xfrm>
          <a:prstGeom prst="rect">
            <a:avLst/>
          </a:prstGeom>
          <a:noFill/>
          <a:ln>
            <a:noFill/>
          </a:ln>
          <a:effectLst>
            <a:outerShdw blurRad="50800" rotWithShape="0" algn="tl" dir="2700000" dist="38100">
              <a:srgbClr val="000000">
                <a:alpha val="40000"/>
              </a:srgbClr>
            </a:outerShdw>
          </a:effectLst>
        </p:spPr>
      </p:pic>
      <p:pic>
        <p:nvPicPr>
          <p:cNvPr descr="Tips agar Sociopreneurship Semakin Berkembang dengan Mengelola Relawan -  Semua Halaman - Nova" id="648" name="Google Shape;648;p23"/>
          <p:cNvPicPr preferRelativeResize="0"/>
          <p:nvPr/>
        </p:nvPicPr>
        <p:blipFill rotWithShape="1">
          <a:blip r:embed="rId4">
            <a:alphaModFix/>
          </a:blip>
          <a:srcRect b="0" l="0" r="0" t="0"/>
          <a:stretch/>
        </p:blipFill>
        <p:spPr>
          <a:xfrm>
            <a:off x="4120737" y="3127423"/>
            <a:ext cx="2320753" cy="1447902"/>
          </a:xfrm>
          <a:prstGeom prst="rect">
            <a:avLst/>
          </a:prstGeom>
          <a:noFill/>
          <a:ln>
            <a:noFill/>
          </a:ln>
          <a:effectLst>
            <a:outerShdw blurRad="50800" rotWithShape="0" algn="tl" dir="2700000" dist="38100">
              <a:srgbClr val="000000">
                <a:alpha val="40000"/>
              </a:srgbClr>
            </a:outerShdw>
          </a:effectLst>
        </p:spPr>
      </p:pic>
      <p:sp>
        <p:nvSpPr>
          <p:cNvPr id="649" name="Google Shape;649;p23"/>
          <p:cNvSpPr txBox="1"/>
          <p:nvPr/>
        </p:nvSpPr>
        <p:spPr>
          <a:xfrm rot="-5400000">
            <a:off x="1791978" y="3356909"/>
            <a:ext cx="4006225"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Calibri"/>
              <a:buNone/>
            </a:pPr>
            <a:r>
              <a:rPr b="1" i="0" lang="en-US" sz="3600" u="none" cap="none" strike="noStrike">
                <a:solidFill>
                  <a:srgbClr val="000000"/>
                </a:solidFill>
                <a:latin typeface="Calibri"/>
                <a:ea typeface="Calibri"/>
                <a:cs typeface="Calibri"/>
                <a:sym typeface="Calibri"/>
              </a:rPr>
              <a:t>Kampus</a:t>
            </a:r>
            <a:r>
              <a:rPr b="0" i="0" lang="en-US" sz="3600" u="none" cap="none" strike="noStrike">
                <a:solidFill>
                  <a:srgbClr val="000000"/>
                </a:solidFill>
                <a:latin typeface="Calibri"/>
                <a:ea typeface="Calibri"/>
                <a:cs typeface="Calibri"/>
                <a:sym typeface="Calibri"/>
              </a:rPr>
              <a:t> </a:t>
            </a:r>
            <a:r>
              <a:rPr b="1" i="0" lang="en-US" sz="3600" u="none" cap="none" strike="noStrike">
                <a:solidFill>
                  <a:srgbClr val="FF0000"/>
                </a:solidFill>
                <a:latin typeface="Calibri"/>
                <a:ea typeface="Calibri"/>
                <a:cs typeface="Calibri"/>
                <a:sym typeface="Calibri"/>
              </a:rPr>
              <a:t>Merdeka</a:t>
            </a:r>
            <a:endParaRPr/>
          </a:p>
        </p:txBody>
      </p:sp>
      <p:pic>
        <p:nvPicPr>
          <p:cNvPr descr="Kuliah Kerja Nyata | Universitas Gadjah Mada" id="650" name="Google Shape;650;p23"/>
          <p:cNvPicPr preferRelativeResize="0"/>
          <p:nvPr/>
        </p:nvPicPr>
        <p:blipFill rotWithShape="1">
          <a:blip r:embed="rId5">
            <a:alphaModFix/>
          </a:blip>
          <a:srcRect b="0" l="0" r="0" t="0"/>
          <a:stretch/>
        </p:blipFill>
        <p:spPr>
          <a:xfrm>
            <a:off x="4120738" y="4749583"/>
            <a:ext cx="2323234" cy="1336655"/>
          </a:xfrm>
          <a:prstGeom prst="rect">
            <a:avLst/>
          </a:prstGeom>
          <a:noFill/>
          <a:ln>
            <a:noFill/>
          </a:ln>
          <a:effectLst>
            <a:outerShdw blurRad="50800" rotWithShape="0" algn="tl" dir="2700000" dist="38100">
              <a:srgbClr val="000000">
                <a:alpha val="40000"/>
              </a:srgbClr>
            </a:outerShdw>
          </a:effectLst>
        </p:spPr>
      </p:pic>
      <p:pic>
        <p:nvPicPr>
          <p:cNvPr descr="10 golden rules to follow for success in your career - ​Successful  professional traits | The Economic Times" id="651" name="Google Shape;651;p23"/>
          <p:cNvPicPr preferRelativeResize="0"/>
          <p:nvPr/>
        </p:nvPicPr>
        <p:blipFill rotWithShape="1">
          <a:blip r:embed="rId6">
            <a:alphaModFix/>
          </a:blip>
          <a:srcRect b="0" l="0" r="0" t="0"/>
          <a:stretch/>
        </p:blipFill>
        <p:spPr>
          <a:xfrm>
            <a:off x="7560785" y="3058566"/>
            <a:ext cx="2240743" cy="1676401"/>
          </a:xfrm>
          <a:prstGeom prst="rect">
            <a:avLst/>
          </a:prstGeom>
          <a:noFill/>
          <a:ln>
            <a:noFill/>
          </a:ln>
          <a:effectLst>
            <a:outerShdw blurRad="50800" rotWithShape="0" algn="tl" dir="2700000" dist="38100">
              <a:srgbClr val="000000">
                <a:alpha val="40000"/>
              </a:srgbClr>
            </a:outerShdw>
          </a:effectLst>
        </p:spPr>
      </p:pic>
      <p:pic>
        <p:nvPicPr>
          <p:cNvPr descr="Career Examples in Chemical Engineering" id="652" name="Google Shape;652;p23"/>
          <p:cNvPicPr preferRelativeResize="0"/>
          <p:nvPr/>
        </p:nvPicPr>
        <p:blipFill rotWithShape="1">
          <a:blip r:embed="rId7">
            <a:alphaModFix/>
          </a:blip>
          <a:srcRect b="0" l="0" r="0" t="0"/>
          <a:stretch/>
        </p:blipFill>
        <p:spPr>
          <a:xfrm>
            <a:off x="4118256" y="1644005"/>
            <a:ext cx="2323234" cy="1336655"/>
          </a:xfrm>
          <a:prstGeom prst="rect">
            <a:avLst/>
          </a:prstGeom>
          <a:noFill/>
          <a:ln>
            <a:noFill/>
          </a:ln>
          <a:effectLst>
            <a:outerShdw blurRad="50800" rotWithShape="0" algn="tl" dir="2700000" dist="38100">
              <a:srgbClr val="000000">
                <a:alpha val="40000"/>
              </a:srgbClr>
            </a:outerShdw>
          </a:effectLst>
        </p:spPr>
      </p:pic>
      <p:pic>
        <p:nvPicPr>
          <p:cNvPr descr="Design Portofolio | CV &amp;amp; CV par Vunira sur Envato Elements" id="653" name="Google Shape;653;p23"/>
          <p:cNvPicPr preferRelativeResize="0"/>
          <p:nvPr/>
        </p:nvPicPr>
        <p:blipFill rotWithShape="1">
          <a:blip r:embed="rId8">
            <a:alphaModFix/>
          </a:blip>
          <a:srcRect b="0" l="0" r="0" t="0"/>
          <a:stretch/>
        </p:blipFill>
        <p:spPr>
          <a:xfrm>
            <a:off x="7571868" y="4818063"/>
            <a:ext cx="2229661" cy="1335907"/>
          </a:xfrm>
          <a:prstGeom prst="rect">
            <a:avLst/>
          </a:prstGeom>
          <a:noFill/>
          <a:ln>
            <a:noFill/>
          </a:ln>
          <a:effectLst>
            <a:outerShdw blurRad="50800" rotWithShape="0" algn="tl" dir="2700000" dist="38100">
              <a:srgbClr val="000000">
                <a:alpha val="40000"/>
              </a:srgbClr>
            </a:outerShdw>
          </a:effectLst>
        </p:spPr>
      </p:pic>
      <p:pic>
        <p:nvPicPr>
          <p:cNvPr descr="The Downfalls of Double Majoring" id="654" name="Google Shape;654;p23"/>
          <p:cNvPicPr preferRelativeResize="0"/>
          <p:nvPr/>
        </p:nvPicPr>
        <p:blipFill rotWithShape="1">
          <a:blip r:embed="rId9">
            <a:alphaModFix/>
          </a:blip>
          <a:srcRect b="0" l="0" r="0" t="0"/>
          <a:stretch/>
        </p:blipFill>
        <p:spPr>
          <a:xfrm>
            <a:off x="7571868" y="1711553"/>
            <a:ext cx="2229661" cy="1254185"/>
          </a:xfrm>
          <a:prstGeom prst="rect">
            <a:avLst/>
          </a:prstGeom>
          <a:noFill/>
          <a:ln>
            <a:noFill/>
          </a:ln>
          <a:effectLst>
            <a:outerShdw blurRad="50800" rotWithShape="0" algn="tl" dir="2700000" dist="38100">
              <a:srgbClr val="000000">
                <a:alpha val="40000"/>
              </a:srgbClr>
            </a:outerShdw>
          </a:effectLst>
        </p:spPr>
      </p:pic>
      <p:sp>
        <p:nvSpPr>
          <p:cNvPr id="655" name="Google Shape;655;p23"/>
          <p:cNvSpPr txBox="1"/>
          <p:nvPr/>
        </p:nvSpPr>
        <p:spPr>
          <a:xfrm>
            <a:off x="9935446" y="2194910"/>
            <a:ext cx="148470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1" i="0" lang="en-US" sz="1600" u="none" cap="none" strike="noStrike">
                <a:solidFill>
                  <a:srgbClr val="000000"/>
                </a:solidFill>
                <a:latin typeface="Calibri"/>
                <a:ea typeface="Calibri"/>
                <a:cs typeface="Calibri"/>
                <a:sym typeface="Calibri"/>
              </a:rPr>
              <a:t>Double Major</a:t>
            </a:r>
            <a:endParaRPr/>
          </a:p>
        </p:txBody>
      </p:sp>
      <p:sp>
        <p:nvSpPr>
          <p:cNvPr id="656" name="Google Shape;656;p23"/>
          <p:cNvSpPr txBox="1"/>
          <p:nvPr/>
        </p:nvSpPr>
        <p:spPr>
          <a:xfrm>
            <a:off x="9935446" y="3846494"/>
            <a:ext cx="141577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1" i="0" lang="en-US" sz="1600" u="none" cap="none" strike="noStrike">
                <a:solidFill>
                  <a:srgbClr val="000000"/>
                </a:solidFill>
                <a:latin typeface="Calibri"/>
                <a:ea typeface="Calibri"/>
                <a:cs typeface="Calibri"/>
                <a:sym typeface="Calibri"/>
              </a:rPr>
              <a:t>Professional</a:t>
            </a:r>
            <a:endParaRPr/>
          </a:p>
        </p:txBody>
      </p:sp>
      <p:sp>
        <p:nvSpPr>
          <p:cNvPr id="657" name="Google Shape;657;p23"/>
          <p:cNvSpPr txBox="1"/>
          <p:nvPr/>
        </p:nvSpPr>
        <p:spPr>
          <a:xfrm>
            <a:off x="9919352" y="5708974"/>
            <a:ext cx="1154483"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1" i="0" lang="en-US" sz="1600" u="none" cap="none" strike="noStrike">
                <a:solidFill>
                  <a:srgbClr val="000000"/>
                </a:solidFill>
                <a:latin typeface="Calibri"/>
                <a:ea typeface="Calibri"/>
                <a:cs typeface="Calibri"/>
                <a:sym typeface="Calibri"/>
              </a:rPr>
              <a:t>Portofolio</a:t>
            </a:r>
            <a:endParaRPr b="1" i="0" sz="1600" u="none" cap="none" strike="noStrike">
              <a:solidFill>
                <a:srgbClr val="000000"/>
              </a:solidFill>
              <a:latin typeface="Calibri"/>
              <a:ea typeface="Calibri"/>
              <a:cs typeface="Calibri"/>
              <a:sym typeface="Calibri"/>
            </a:endParaRPr>
          </a:p>
        </p:txBody>
      </p:sp>
      <p:sp>
        <p:nvSpPr>
          <p:cNvPr id="658" name="Google Shape;658;p23"/>
          <p:cNvSpPr txBox="1"/>
          <p:nvPr/>
        </p:nvSpPr>
        <p:spPr>
          <a:xfrm>
            <a:off x="9935446" y="2772939"/>
            <a:ext cx="1476686"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1" i="0" lang="en-US" sz="1600" u="none" cap="none" strike="noStrike">
                <a:solidFill>
                  <a:srgbClr val="000000"/>
                </a:solidFill>
                <a:latin typeface="Calibri"/>
                <a:ea typeface="Calibri"/>
                <a:cs typeface="Calibri"/>
                <a:sym typeface="Calibri"/>
              </a:rPr>
              <a:t>Major - Minor</a:t>
            </a:r>
            <a:endParaRPr/>
          </a:p>
        </p:txBody>
      </p:sp>
      <p:sp>
        <p:nvSpPr>
          <p:cNvPr id="659" name="Google Shape;659;p23"/>
          <p:cNvSpPr txBox="1"/>
          <p:nvPr/>
        </p:nvSpPr>
        <p:spPr>
          <a:xfrm>
            <a:off x="9935446" y="4938234"/>
            <a:ext cx="1633781"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1" i="0" lang="en-US" sz="1600" u="none" cap="none" strike="noStrike">
                <a:solidFill>
                  <a:srgbClr val="000000"/>
                </a:solidFill>
                <a:latin typeface="Calibri"/>
                <a:ea typeface="Calibri"/>
                <a:cs typeface="Calibri"/>
                <a:sym typeface="Calibri"/>
              </a:rPr>
              <a:t>Certified grads</a:t>
            </a:r>
            <a:endParaRPr/>
          </a:p>
        </p:txBody>
      </p:sp>
      <p:sp>
        <p:nvSpPr>
          <p:cNvPr id="660" name="Google Shape;660;p23"/>
          <p:cNvSpPr txBox="1"/>
          <p:nvPr/>
        </p:nvSpPr>
        <p:spPr>
          <a:xfrm>
            <a:off x="9935446" y="4316890"/>
            <a:ext cx="114326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1" i="0" lang="en-US" sz="1600" u="none" cap="none" strike="noStrike">
                <a:solidFill>
                  <a:srgbClr val="000000"/>
                </a:solidFill>
                <a:latin typeface="Calibri"/>
                <a:ea typeface="Calibri"/>
                <a:cs typeface="Calibri"/>
                <a:sym typeface="Calibri"/>
              </a:rPr>
              <a:t>Specialist</a:t>
            </a:r>
            <a:endParaRPr/>
          </a:p>
        </p:txBody>
      </p:sp>
      <p:sp>
        <p:nvSpPr>
          <p:cNvPr id="661" name="Google Shape;661;p23"/>
          <p:cNvSpPr txBox="1"/>
          <p:nvPr/>
        </p:nvSpPr>
        <p:spPr>
          <a:xfrm>
            <a:off x="9935446" y="3339882"/>
            <a:ext cx="1189749"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1" i="0" lang="en-US" sz="1600" u="none" cap="none" strike="noStrike">
                <a:solidFill>
                  <a:srgbClr val="000000"/>
                </a:solidFill>
                <a:latin typeface="Calibri"/>
                <a:ea typeface="Calibri"/>
                <a:cs typeface="Calibri"/>
                <a:sym typeface="Calibri"/>
              </a:rPr>
              <a:t>Generalist</a:t>
            </a:r>
            <a:endParaRPr/>
          </a:p>
        </p:txBody>
      </p:sp>
      <p:sp>
        <p:nvSpPr>
          <p:cNvPr id="662" name="Google Shape;662;p23"/>
          <p:cNvSpPr txBox="1"/>
          <p:nvPr/>
        </p:nvSpPr>
        <p:spPr>
          <a:xfrm>
            <a:off x="182665" y="4668865"/>
            <a:ext cx="313911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5 Semester CORE Competency</a:t>
            </a:r>
            <a:endParaRPr/>
          </a:p>
        </p:txBody>
      </p:sp>
      <p:sp>
        <p:nvSpPr>
          <p:cNvPr id="663" name="Google Shape;663;p23"/>
          <p:cNvSpPr txBox="1"/>
          <p:nvPr/>
        </p:nvSpPr>
        <p:spPr>
          <a:xfrm>
            <a:off x="3252415" y="1090760"/>
            <a:ext cx="3713341"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3 Semester </a:t>
            </a:r>
            <a:r>
              <a:rPr b="1" i="0" lang="en-US" sz="1800" u="none" cap="none" strike="noStrike">
                <a:solidFill>
                  <a:srgbClr val="4472C4"/>
                </a:solidFill>
                <a:latin typeface="Calibri"/>
                <a:ea typeface="Calibri"/>
                <a:cs typeface="Calibri"/>
                <a:sym typeface="Calibri"/>
              </a:rPr>
              <a:t>multi-tracks</a:t>
            </a:r>
            <a:r>
              <a:rPr b="1" i="0" lang="en-US" sz="1800" u="none" cap="none" strike="noStrike">
                <a:solidFill>
                  <a:srgbClr val="00B050"/>
                </a:solidFill>
                <a:latin typeface="Calibri"/>
                <a:ea typeface="Calibri"/>
                <a:cs typeface="Calibri"/>
                <a:sym typeface="Calibri"/>
              </a:rPr>
              <a:t> </a:t>
            </a:r>
            <a:r>
              <a:rPr b="1" i="0" lang="en-US" sz="1800" u="none" cap="none" strike="noStrike">
                <a:solidFill>
                  <a:srgbClr val="000000"/>
                </a:solidFill>
                <a:latin typeface="Calibri"/>
                <a:ea typeface="Calibri"/>
                <a:cs typeface="Calibri"/>
                <a:sym typeface="Calibri"/>
              </a:rPr>
              <a:t>Enrichment</a:t>
            </a:r>
            <a:endParaRPr/>
          </a:p>
        </p:txBody>
      </p:sp>
      <p:grpSp>
        <p:nvGrpSpPr>
          <p:cNvPr id="664" name="Google Shape;664;p23"/>
          <p:cNvGrpSpPr/>
          <p:nvPr/>
        </p:nvGrpSpPr>
        <p:grpSpPr>
          <a:xfrm>
            <a:off x="-1" y="-33010"/>
            <a:ext cx="12192000" cy="240012"/>
            <a:chOff x="-1" y="-33011"/>
            <a:chExt cx="12192000" cy="347663"/>
          </a:xfrm>
        </p:grpSpPr>
        <p:sp>
          <p:nvSpPr>
            <p:cNvPr id="665" name="Google Shape;665;p23"/>
            <p:cNvSpPr/>
            <p:nvPr/>
          </p:nvSpPr>
          <p:spPr>
            <a:xfrm>
              <a:off x="-1" y="-33011"/>
              <a:ext cx="12192000" cy="347663"/>
            </a:xfrm>
            <a:prstGeom prst="rect">
              <a:avLst/>
            </a:prstGeom>
            <a:solidFill>
              <a:srgbClr val="0D355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1400"/>
                <a:buFont typeface="Calibri"/>
                <a:buNone/>
              </a:pPr>
              <a:r>
                <a:t/>
              </a:r>
              <a:endParaRPr b="0" i="0" sz="1400" u="none" cap="none" strike="noStrike">
                <a:solidFill>
                  <a:srgbClr val="FFFFFF"/>
                </a:solidFill>
                <a:latin typeface="Arial"/>
                <a:ea typeface="Arial"/>
                <a:cs typeface="Arial"/>
                <a:sym typeface="Arial"/>
              </a:endParaRPr>
            </a:p>
          </p:txBody>
        </p:sp>
        <p:sp>
          <p:nvSpPr>
            <p:cNvPr id="666" name="Google Shape;666;p23"/>
            <p:cNvSpPr/>
            <p:nvPr/>
          </p:nvSpPr>
          <p:spPr>
            <a:xfrm>
              <a:off x="6619741" y="-33011"/>
              <a:ext cx="4572000" cy="34766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1400"/>
                <a:buFont typeface="Calibri"/>
                <a:buNone/>
              </a:pPr>
              <a:r>
                <a:t/>
              </a:r>
              <a:endParaRPr b="0" i="0" sz="1400" u="none" cap="none" strike="noStrike">
                <a:solidFill>
                  <a:srgbClr val="FFFFFF"/>
                </a:solidFill>
                <a:latin typeface="Arial"/>
                <a:ea typeface="Arial"/>
                <a:cs typeface="Arial"/>
                <a:sym typeface="Arial"/>
              </a:endParaRPr>
            </a:p>
          </p:txBody>
        </p:sp>
      </p:grpSp>
      <p:grpSp>
        <p:nvGrpSpPr>
          <p:cNvPr id="667" name="Google Shape;667;p23"/>
          <p:cNvGrpSpPr/>
          <p:nvPr/>
        </p:nvGrpSpPr>
        <p:grpSpPr>
          <a:xfrm>
            <a:off x="-14194" y="6523036"/>
            <a:ext cx="12225244" cy="347663"/>
            <a:chOff x="12700" y="6523036"/>
            <a:chExt cx="12192000" cy="347663"/>
          </a:xfrm>
        </p:grpSpPr>
        <p:sp>
          <p:nvSpPr>
            <p:cNvPr id="668" name="Google Shape;668;p23"/>
            <p:cNvSpPr/>
            <p:nvPr/>
          </p:nvSpPr>
          <p:spPr>
            <a:xfrm>
              <a:off x="12700" y="6523036"/>
              <a:ext cx="12192000" cy="347663"/>
            </a:xfrm>
            <a:prstGeom prst="rect">
              <a:avLst/>
            </a:prstGeom>
            <a:solidFill>
              <a:srgbClr val="0D355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Kementerian Pendidikan, Kebudayaan, Riset, dan Teknoloogi</a:t>
              </a:r>
              <a:endParaRPr b="0" i="0" sz="1400" u="none" cap="none" strike="noStrike">
                <a:solidFill>
                  <a:srgbClr val="FFFFFF"/>
                </a:solidFill>
                <a:latin typeface="Arial"/>
                <a:ea typeface="Arial"/>
                <a:cs typeface="Arial"/>
                <a:sym typeface="Arial"/>
              </a:endParaRPr>
            </a:p>
          </p:txBody>
        </p:sp>
        <p:pic>
          <p:nvPicPr>
            <p:cNvPr id="669" name="Google Shape;669;p23"/>
            <p:cNvPicPr preferRelativeResize="0"/>
            <p:nvPr/>
          </p:nvPicPr>
          <p:blipFill rotWithShape="1">
            <a:blip r:embed="rId10">
              <a:alphaModFix/>
            </a:blip>
            <a:srcRect b="0" l="0" r="0" t="0"/>
            <a:stretch/>
          </p:blipFill>
          <p:spPr>
            <a:xfrm>
              <a:off x="6778849" y="6582600"/>
              <a:ext cx="225009" cy="218502"/>
            </a:xfrm>
            <a:prstGeom prst="rect">
              <a:avLst/>
            </a:prstGeom>
            <a:noFill/>
            <a:ln>
              <a:noFill/>
            </a:ln>
          </p:spPr>
        </p:pic>
      </p:grpSp>
      <p:pic>
        <p:nvPicPr>
          <p:cNvPr id="670" name="Google Shape;670;p23"/>
          <p:cNvPicPr preferRelativeResize="0"/>
          <p:nvPr/>
        </p:nvPicPr>
        <p:blipFill rotWithShape="1">
          <a:blip r:embed="rId11">
            <a:alphaModFix/>
          </a:blip>
          <a:srcRect b="0" l="0" r="0" t="0"/>
          <a:stretch/>
        </p:blipFill>
        <p:spPr>
          <a:xfrm>
            <a:off x="622773" y="363634"/>
            <a:ext cx="814653" cy="1306348"/>
          </a:xfrm>
          <a:prstGeom prst="rect">
            <a:avLst/>
          </a:prstGeom>
          <a:noFill/>
          <a:ln>
            <a:noFill/>
          </a:ln>
        </p:spPr>
      </p:pic>
      <p:sp>
        <p:nvSpPr>
          <p:cNvPr id="671" name="Google Shape;671;p23"/>
          <p:cNvSpPr txBox="1"/>
          <p:nvPr/>
        </p:nvSpPr>
        <p:spPr>
          <a:xfrm>
            <a:off x="9935446" y="1658655"/>
            <a:ext cx="163057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Calibri"/>
              <a:buNone/>
            </a:pPr>
            <a:r>
              <a:rPr b="1" i="0" lang="en-US" sz="1600" u="none" cap="none" strike="noStrike">
                <a:solidFill>
                  <a:srgbClr val="000000"/>
                </a:solidFill>
                <a:latin typeface="Calibri"/>
                <a:ea typeface="Calibri"/>
                <a:cs typeface="Calibri"/>
                <a:sym typeface="Calibri"/>
              </a:rPr>
              <a:t>Double Degree</a:t>
            </a:r>
            <a:endParaRPr/>
          </a:p>
        </p:txBody>
      </p:sp>
      <p:sp>
        <p:nvSpPr>
          <p:cNvPr id="672" name="Google Shape;672;p23"/>
          <p:cNvSpPr txBox="1"/>
          <p:nvPr/>
        </p:nvSpPr>
        <p:spPr>
          <a:xfrm>
            <a:off x="7507495" y="1337020"/>
            <a:ext cx="292300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Flexible &amp; agile output</a:t>
            </a:r>
            <a:endParaRPr/>
          </a:p>
        </p:txBody>
      </p:sp>
      <p:sp>
        <p:nvSpPr>
          <p:cNvPr id="673" name="Google Shape;673;p23"/>
          <p:cNvSpPr txBox="1"/>
          <p:nvPr/>
        </p:nvSpPr>
        <p:spPr>
          <a:xfrm>
            <a:off x="4215241" y="2700246"/>
            <a:ext cx="2200369" cy="261610"/>
          </a:xfrm>
          <a:prstGeom prst="rect">
            <a:avLst/>
          </a:prstGeom>
          <a:solidFill>
            <a:srgbClr val="FFFFFF">
              <a:alpha val="72941"/>
            </a:srgbClr>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Calibri"/>
              <a:buNone/>
            </a:pPr>
            <a:r>
              <a:rPr b="0" i="0" lang="en-US" sz="1100" u="none" cap="none" strike="noStrike">
                <a:solidFill>
                  <a:srgbClr val="000000"/>
                </a:solidFill>
                <a:latin typeface="Calibri"/>
                <a:ea typeface="Calibri"/>
                <a:cs typeface="Calibri"/>
                <a:sym typeface="Calibri"/>
              </a:rPr>
              <a:t>Experiential/industrial internship</a:t>
            </a:r>
            <a:endParaRPr/>
          </a:p>
        </p:txBody>
      </p:sp>
      <p:sp>
        <p:nvSpPr>
          <p:cNvPr id="674" name="Google Shape;674;p23"/>
          <p:cNvSpPr txBox="1"/>
          <p:nvPr/>
        </p:nvSpPr>
        <p:spPr>
          <a:xfrm>
            <a:off x="4357986" y="4251251"/>
            <a:ext cx="1843774" cy="276999"/>
          </a:xfrm>
          <a:prstGeom prst="rect">
            <a:avLst/>
          </a:prstGeom>
          <a:solidFill>
            <a:srgbClr val="FFFFFF">
              <a:alpha val="62352"/>
            </a:srgbClr>
          </a:solidFill>
          <a:ln>
            <a:noFill/>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Calibri"/>
              <a:buNone/>
            </a:pPr>
            <a:r>
              <a:rPr b="0" i="0" lang="en-US" sz="1200" u="none" cap="none" strike="noStrike">
                <a:solidFill>
                  <a:srgbClr val="000000"/>
                </a:solidFill>
                <a:latin typeface="Calibri"/>
                <a:ea typeface="Calibri"/>
                <a:cs typeface="Calibri"/>
                <a:sym typeface="Calibri"/>
              </a:rPr>
              <a:t>Pendalaman/pengayaan</a:t>
            </a:r>
            <a:endParaRPr b="0" i="0" sz="1200" u="none" cap="none" strike="noStrike">
              <a:solidFill>
                <a:srgbClr val="000000"/>
              </a:solidFill>
              <a:latin typeface="Calibri"/>
              <a:ea typeface="Calibri"/>
              <a:cs typeface="Calibri"/>
              <a:sym typeface="Calibri"/>
            </a:endParaRPr>
          </a:p>
        </p:txBody>
      </p:sp>
      <p:sp>
        <p:nvSpPr>
          <p:cNvPr id="675" name="Google Shape;675;p23"/>
          <p:cNvSpPr txBox="1"/>
          <p:nvPr/>
        </p:nvSpPr>
        <p:spPr>
          <a:xfrm>
            <a:off x="4270109" y="5770529"/>
            <a:ext cx="2074607" cy="276999"/>
          </a:xfrm>
          <a:prstGeom prst="rect">
            <a:avLst/>
          </a:prstGeom>
          <a:solidFill>
            <a:srgbClr val="FFFFFF">
              <a:alpha val="62352"/>
            </a:srgbClr>
          </a:solidFill>
          <a:ln>
            <a:noFill/>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Narrow"/>
              <a:buNone/>
            </a:pPr>
            <a:r>
              <a:rPr b="0" i="0" lang="en-US" sz="1200" u="none" cap="none" strike="noStrike">
                <a:solidFill>
                  <a:srgbClr val="000000"/>
                </a:solidFill>
                <a:latin typeface="Arial Narrow"/>
                <a:ea typeface="Arial Narrow"/>
                <a:cs typeface="Arial Narrow"/>
                <a:sym typeface="Arial Narrow"/>
              </a:rPr>
              <a:t>Off campus emancipated learning</a:t>
            </a:r>
            <a:endParaRPr/>
          </a:p>
        </p:txBody>
      </p:sp>
      <p:sp>
        <p:nvSpPr>
          <p:cNvPr id="676" name="Google Shape;676;p23"/>
          <p:cNvSpPr/>
          <p:nvPr/>
        </p:nvSpPr>
        <p:spPr>
          <a:xfrm rot="-2846165">
            <a:off x="6774551" y="2557399"/>
            <a:ext cx="505387" cy="589249"/>
          </a:xfrm>
          <a:prstGeom prst="rightArrow">
            <a:avLst>
              <a:gd fmla="val 50000" name="adj1"/>
              <a:gd fmla="val 50000" name="adj2"/>
            </a:avLst>
          </a:prstGeom>
          <a:solidFill>
            <a:srgbClr val="FFC000"/>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7" name="Google Shape;677;p23"/>
          <p:cNvSpPr/>
          <p:nvPr/>
        </p:nvSpPr>
        <p:spPr>
          <a:xfrm>
            <a:off x="6803997" y="3503297"/>
            <a:ext cx="505387" cy="650492"/>
          </a:xfrm>
          <a:prstGeom prst="rightArrow">
            <a:avLst>
              <a:gd fmla="val 50000" name="adj1"/>
              <a:gd fmla="val 50000" name="adj2"/>
            </a:avLst>
          </a:prstGeom>
          <a:solidFill>
            <a:srgbClr val="144F7A"/>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8" name="Google Shape;678;p23"/>
          <p:cNvSpPr/>
          <p:nvPr/>
        </p:nvSpPr>
        <p:spPr>
          <a:xfrm rot="2548937">
            <a:off x="6793777" y="4436529"/>
            <a:ext cx="505387" cy="622367"/>
          </a:xfrm>
          <a:prstGeom prst="rightArrow">
            <a:avLst>
              <a:gd fmla="val 50000" name="adj1"/>
              <a:gd fmla="val 50000" name="adj2"/>
            </a:avLst>
          </a:prstGeom>
          <a:solidFill>
            <a:srgbClr val="FF0000"/>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9" name="Google Shape;679;p23"/>
          <p:cNvSpPr/>
          <p:nvPr/>
        </p:nvSpPr>
        <p:spPr>
          <a:xfrm>
            <a:off x="2943236" y="3411137"/>
            <a:ext cx="505387" cy="834813"/>
          </a:xfrm>
          <a:prstGeom prst="rightArrow">
            <a:avLst>
              <a:gd fmla="val 50000" name="adj1"/>
              <a:gd fmla="val 50000" name="adj2"/>
            </a:avLst>
          </a:prstGeom>
          <a:solidFill>
            <a:srgbClr val="00B050"/>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80" name="Google Shape;680;p23"/>
          <p:cNvSpPr txBox="1"/>
          <p:nvPr/>
        </p:nvSpPr>
        <p:spPr>
          <a:xfrm>
            <a:off x="583991" y="5736164"/>
            <a:ext cx="2800331"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C5C5C"/>
              </a:buClr>
              <a:buSzPts val="1400"/>
              <a:buFont typeface="Calibri"/>
              <a:buNone/>
            </a:pPr>
            <a:r>
              <a:rPr b="0" i="0" lang="en-US" sz="1400" u="none" cap="none" strike="noStrike">
                <a:solidFill>
                  <a:srgbClr val="5C5C5C"/>
                </a:solidFill>
                <a:latin typeface="Calibri"/>
                <a:ea typeface="Calibri"/>
                <a:cs typeface="Calibri"/>
                <a:sym typeface="Calibri"/>
              </a:rPr>
              <a:t>Sumber: Presentasi Dr. S. Suning Kusumawardani  </a:t>
            </a:r>
            <a:endParaRPr b="0" i="0" sz="1400" u="none" cap="none" strike="noStrike">
              <a:solidFill>
                <a:srgbClr val="5C5C5C"/>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24"/>
          <p:cNvSpPr txBox="1"/>
          <p:nvPr/>
        </p:nvSpPr>
        <p:spPr>
          <a:xfrm>
            <a:off x="448056" y="300797"/>
            <a:ext cx="10515600" cy="791571"/>
          </a:xfrm>
          <a:prstGeom prst="rect">
            <a:avLst/>
          </a:prstGeom>
          <a:noFill/>
          <a:ln>
            <a:noFill/>
          </a:ln>
        </p:spPr>
        <p:txBody>
          <a:bodyPr anchorCtr="0" anchor="ctr" bIns="45700" lIns="91425" spcFirstLastPara="1" rIns="91425" wrap="square" tIns="45700">
            <a:normAutofit fontScale="85000" lnSpcReduction="20000"/>
          </a:bodyPr>
          <a:lstStyle/>
          <a:p>
            <a:pPr indent="0" lvl="0" marL="0" marR="0" rtl="0" algn="l">
              <a:lnSpc>
                <a:spcPct val="90000"/>
              </a:lnSpc>
              <a:spcBef>
                <a:spcPts val="0"/>
              </a:spcBef>
              <a:spcAft>
                <a:spcPts val="0"/>
              </a:spcAft>
              <a:buClr>
                <a:srgbClr val="1E4E79"/>
              </a:buClr>
              <a:buSzPct val="100000"/>
              <a:buFont typeface="Arial"/>
              <a:buNone/>
            </a:pPr>
            <a:r>
              <a:rPr b="1" i="0" lang="en-US" sz="3600" u="none" cap="none" strike="noStrike">
                <a:solidFill>
                  <a:srgbClr val="1E4E79"/>
                </a:solidFill>
                <a:latin typeface="Arial"/>
                <a:ea typeface="Arial"/>
                <a:cs typeface="Arial"/>
                <a:sym typeface="Arial"/>
              </a:rPr>
              <a:t>Kerangka Dasar Kurikulum</a:t>
            </a:r>
            <a:endParaRPr b="1" i="0" sz="3600" u="none" cap="none" strike="noStrike">
              <a:solidFill>
                <a:srgbClr val="1E4E79"/>
              </a:solidFill>
              <a:latin typeface="Arial"/>
              <a:ea typeface="Arial"/>
              <a:cs typeface="Arial"/>
              <a:sym typeface="Arial"/>
            </a:endParaRPr>
          </a:p>
          <a:p>
            <a:pPr indent="0" lvl="0" marL="0" marR="0" rtl="0" algn="l">
              <a:lnSpc>
                <a:spcPct val="90000"/>
              </a:lnSpc>
              <a:spcBef>
                <a:spcPts val="600"/>
              </a:spcBef>
              <a:spcAft>
                <a:spcPts val="0"/>
              </a:spcAft>
              <a:buClr>
                <a:srgbClr val="1E4E79"/>
              </a:buClr>
              <a:buSzPct val="100000"/>
              <a:buFont typeface="Quattrocento Sans"/>
              <a:buNone/>
            </a:pPr>
            <a:r>
              <a:rPr b="1" i="0" lang="en-US" sz="2600" u="none" cap="none" strike="noStrike">
                <a:solidFill>
                  <a:srgbClr val="1E4E79"/>
                </a:solidFill>
                <a:latin typeface="Quattrocento Sans"/>
                <a:ea typeface="Quattrocento Sans"/>
                <a:cs typeface="Quattrocento Sans"/>
                <a:sym typeface="Quattrocento Sans"/>
              </a:rPr>
              <a:t>(PeRek UGM 14/2020)</a:t>
            </a:r>
            <a:endParaRPr/>
          </a:p>
        </p:txBody>
      </p:sp>
      <p:pic>
        <p:nvPicPr>
          <p:cNvPr descr="Text&#10;&#10;Description automatically generated" id="686" name="Google Shape;686;p24"/>
          <p:cNvPicPr preferRelativeResize="0"/>
          <p:nvPr/>
        </p:nvPicPr>
        <p:blipFill rotWithShape="1">
          <a:blip r:embed="rId3">
            <a:alphaModFix/>
          </a:blip>
          <a:srcRect b="0" l="0" r="0" t="0"/>
          <a:stretch/>
        </p:blipFill>
        <p:spPr>
          <a:xfrm>
            <a:off x="2919047" y="628287"/>
            <a:ext cx="9023350" cy="5601426"/>
          </a:xfrm>
          <a:prstGeom prst="rect">
            <a:avLst/>
          </a:prstGeom>
          <a:noFill/>
          <a:ln>
            <a:noFill/>
          </a:ln>
        </p:spPr>
      </p:pic>
      <p:grpSp>
        <p:nvGrpSpPr>
          <p:cNvPr id="687" name="Google Shape;687;p24"/>
          <p:cNvGrpSpPr/>
          <p:nvPr/>
        </p:nvGrpSpPr>
        <p:grpSpPr>
          <a:xfrm>
            <a:off x="1406770" y="2426676"/>
            <a:ext cx="2250831" cy="791308"/>
            <a:chOff x="1406770" y="2426676"/>
            <a:chExt cx="2250831" cy="791308"/>
          </a:xfrm>
        </p:grpSpPr>
        <p:sp>
          <p:nvSpPr>
            <p:cNvPr id="688" name="Google Shape;688;p24"/>
            <p:cNvSpPr/>
            <p:nvPr/>
          </p:nvSpPr>
          <p:spPr>
            <a:xfrm>
              <a:off x="3077309" y="2426676"/>
              <a:ext cx="580292" cy="791308"/>
            </a:xfrm>
            <a:prstGeom prst="leftBrace">
              <a:avLst>
                <a:gd fmla="val 8333" name="adj1"/>
                <a:gd fmla="val 50000" name="adj2"/>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89" name="Google Shape;689;p24"/>
            <p:cNvSpPr txBox="1"/>
            <p:nvPr/>
          </p:nvSpPr>
          <p:spPr>
            <a:xfrm>
              <a:off x="1406770" y="2637692"/>
              <a:ext cx="1512277" cy="3692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Calibri"/>
                <a:buNone/>
              </a:pPr>
              <a:r>
                <a:rPr b="0" i="0" lang="en-US" sz="1800" u="none" cap="none" strike="noStrike">
                  <a:solidFill>
                    <a:srgbClr val="000000"/>
                  </a:solidFill>
                  <a:latin typeface="Calibri"/>
                  <a:ea typeface="Calibri"/>
                  <a:cs typeface="Calibri"/>
                  <a:sym typeface="Calibri"/>
                </a:rPr>
                <a:t>MK Wajib</a:t>
              </a:r>
              <a:endParaRPr b="0" i="0" sz="1800" u="none" cap="none" strike="noStrike">
                <a:solidFill>
                  <a:srgbClr val="000000"/>
                </a:solidFill>
                <a:latin typeface="Calibri"/>
                <a:ea typeface="Calibri"/>
                <a:cs typeface="Calibri"/>
                <a:sym typeface="Calibri"/>
              </a:endParaRPr>
            </a:p>
          </p:txBody>
        </p:sp>
      </p:grpSp>
      <p:grpSp>
        <p:nvGrpSpPr>
          <p:cNvPr id="690" name="Google Shape;690;p24"/>
          <p:cNvGrpSpPr/>
          <p:nvPr/>
        </p:nvGrpSpPr>
        <p:grpSpPr>
          <a:xfrm>
            <a:off x="0" y="3105834"/>
            <a:ext cx="3657600" cy="646331"/>
            <a:chOff x="0" y="3105834"/>
            <a:chExt cx="3657600" cy="646331"/>
          </a:xfrm>
        </p:grpSpPr>
        <p:cxnSp>
          <p:nvCxnSpPr>
            <p:cNvPr id="691" name="Google Shape;691;p24"/>
            <p:cNvCxnSpPr/>
            <p:nvPr/>
          </p:nvCxnSpPr>
          <p:spPr>
            <a:xfrm rot="10800000">
              <a:off x="3077308" y="3429000"/>
              <a:ext cx="580292" cy="0"/>
            </a:xfrm>
            <a:prstGeom prst="straightConnector1">
              <a:avLst/>
            </a:prstGeom>
            <a:noFill/>
            <a:ln cap="flat" cmpd="sng" w="28575">
              <a:solidFill>
                <a:srgbClr val="FF0000"/>
              </a:solidFill>
              <a:prstDash val="solid"/>
              <a:miter lim="800000"/>
              <a:headEnd len="sm" w="sm" type="none"/>
              <a:tailEnd len="med" w="med" type="triangle"/>
            </a:ln>
          </p:spPr>
        </p:cxnSp>
        <p:sp>
          <p:nvSpPr>
            <p:cNvPr id="692" name="Google Shape;692;p24"/>
            <p:cNvSpPr txBox="1"/>
            <p:nvPr/>
          </p:nvSpPr>
          <p:spPr>
            <a:xfrm>
              <a:off x="0" y="3105834"/>
              <a:ext cx="2998177" cy="64633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Calibri"/>
                <a:buNone/>
              </a:pPr>
              <a:r>
                <a:rPr b="0" i="0" lang="en-US" sz="1800" u="none" cap="none" strike="noStrike">
                  <a:solidFill>
                    <a:srgbClr val="000000"/>
                  </a:solidFill>
                  <a:latin typeface="Calibri"/>
                  <a:ea typeface="Calibri"/>
                  <a:cs typeface="Calibri"/>
                  <a:sym typeface="Calibri"/>
                </a:rPr>
                <a:t>Integrasi dalam MK Wajib &amp;/ Pilihan</a:t>
              </a:r>
              <a:endParaRPr b="0" i="0" sz="1800" u="none" cap="none" strike="noStrike">
                <a:solidFill>
                  <a:srgbClr val="000000"/>
                </a:solidFill>
                <a:latin typeface="Calibri"/>
                <a:ea typeface="Calibri"/>
                <a:cs typeface="Calibri"/>
                <a:sym typeface="Calibri"/>
              </a:endParaRPr>
            </a:p>
          </p:txBody>
        </p:sp>
      </p:grpSp>
      <p:grpSp>
        <p:nvGrpSpPr>
          <p:cNvPr id="693" name="Google Shape;693;p24"/>
          <p:cNvGrpSpPr/>
          <p:nvPr/>
        </p:nvGrpSpPr>
        <p:grpSpPr>
          <a:xfrm>
            <a:off x="0" y="3683999"/>
            <a:ext cx="3657601" cy="2630326"/>
            <a:chOff x="0" y="3683999"/>
            <a:chExt cx="3657601" cy="2630326"/>
          </a:xfrm>
        </p:grpSpPr>
        <p:sp>
          <p:nvSpPr>
            <p:cNvPr id="694" name="Google Shape;694;p24"/>
            <p:cNvSpPr/>
            <p:nvPr/>
          </p:nvSpPr>
          <p:spPr>
            <a:xfrm>
              <a:off x="3077309" y="3683999"/>
              <a:ext cx="580292" cy="2417861"/>
            </a:xfrm>
            <a:prstGeom prst="leftBrace">
              <a:avLst>
                <a:gd fmla="val 8333" name="adj1"/>
                <a:gd fmla="val 50000" name="adj2"/>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95" name="Google Shape;695;p24"/>
            <p:cNvSpPr txBox="1"/>
            <p:nvPr/>
          </p:nvSpPr>
          <p:spPr>
            <a:xfrm>
              <a:off x="0" y="4006001"/>
              <a:ext cx="2919047" cy="230832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800"/>
                <a:buFont typeface="Calibri"/>
                <a:buNone/>
              </a:pPr>
              <a:r>
                <a:rPr b="0" i="0" lang="en-US" sz="1800" u="none" cap="none" strike="noStrike">
                  <a:solidFill>
                    <a:srgbClr val="000000"/>
                  </a:solidFill>
                  <a:latin typeface="Calibri"/>
                  <a:ea typeface="Calibri"/>
                  <a:cs typeface="Calibri"/>
                  <a:sym typeface="Calibri"/>
                </a:rPr>
                <a:t>diakui sebagai Mata Kuliah Pilihan Lintas Disiplin, dan/atau yang diintegrasikan dalam Mata Kuliah Wajib dan/atau Mata Kuliah Pilihan, dan/atau kegiatan Kurikuler, Kokurikuler, dan Ekstrakurikuler.</a:t>
              </a:r>
              <a:endParaRPr/>
            </a:p>
          </p:txBody>
        </p:sp>
      </p:grpSp>
      <p:sp>
        <p:nvSpPr>
          <p:cNvPr id="696" name="Google Shape;696;p24"/>
          <p:cNvSpPr/>
          <p:nvPr/>
        </p:nvSpPr>
        <p:spPr>
          <a:xfrm>
            <a:off x="7139354" y="1092368"/>
            <a:ext cx="2708031" cy="331986"/>
          </a:xfrm>
          <a:prstGeom prst="rect">
            <a:avLst/>
          </a:pr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697" name="Google Shape;697;p24"/>
          <p:cNvGrpSpPr/>
          <p:nvPr/>
        </p:nvGrpSpPr>
        <p:grpSpPr>
          <a:xfrm>
            <a:off x="6356847" y="3683998"/>
            <a:ext cx="5196244" cy="2417861"/>
            <a:chOff x="6356847" y="3683998"/>
            <a:chExt cx="5196244" cy="2417861"/>
          </a:xfrm>
        </p:grpSpPr>
        <p:sp>
          <p:nvSpPr>
            <p:cNvPr id="698" name="Google Shape;698;p24"/>
            <p:cNvSpPr/>
            <p:nvPr/>
          </p:nvSpPr>
          <p:spPr>
            <a:xfrm flipH="1">
              <a:off x="6356847" y="3683998"/>
              <a:ext cx="580292" cy="2417861"/>
            </a:xfrm>
            <a:prstGeom prst="leftBrace">
              <a:avLst>
                <a:gd fmla="val 8333" name="adj1"/>
                <a:gd fmla="val 50000" name="adj2"/>
              </a:avLst>
            </a:prstGeom>
            <a:noFill/>
            <a:ln cap="flat" cmpd="sng" w="28575">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99" name="Google Shape;699;p24"/>
            <p:cNvSpPr/>
            <p:nvPr/>
          </p:nvSpPr>
          <p:spPr>
            <a:xfrm>
              <a:off x="7060224" y="4167554"/>
              <a:ext cx="4492867" cy="1740877"/>
            </a:xfrm>
            <a:prstGeom prst="roundRect">
              <a:avLst>
                <a:gd fmla="val 16667" name="adj"/>
              </a:avLst>
            </a:prstGeom>
            <a:solidFill>
              <a:schemeClr val="lt1">
                <a:alpha val="78823"/>
              </a:schemeClr>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rPr b="1" i="0" lang="en-US" sz="1800" u="none" cap="none" strike="noStrike">
                  <a:solidFill>
                    <a:srgbClr val="000000"/>
                  </a:solidFill>
                  <a:latin typeface="Calibri"/>
                  <a:ea typeface="Calibri"/>
                  <a:cs typeface="Calibri"/>
                  <a:sym typeface="Calibri"/>
                </a:rPr>
                <a:t>Bobot 20%</a:t>
              </a:r>
              <a:r>
                <a:rPr b="0" i="0" lang="en-US" sz="1800" u="none" cap="none" strike="noStrike">
                  <a:solidFill>
                    <a:srgbClr val="000000"/>
                  </a:solidFill>
                  <a:latin typeface="Calibri"/>
                  <a:ea typeface="Calibri"/>
                  <a:cs typeface="Calibri"/>
                  <a:sym typeface="Calibri"/>
                </a:rPr>
                <a:t>, dapat diperoleh melalui Pembelajaran lintas Program Studi, lintas Fakultas/Sekolah, lintas universitas, lintas negara serta dapat diselenggarakan bersama pihak eksternal untuk memperoleh kompetensi khusus.</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25"/>
          <p:cNvSpPr txBox="1"/>
          <p:nvPr/>
        </p:nvSpPr>
        <p:spPr>
          <a:xfrm>
            <a:off x="448056" y="300797"/>
            <a:ext cx="10515600" cy="791571"/>
          </a:xfrm>
          <a:prstGeom prst="rect">
            <a:avLst/>
          </a:prstGeom>
          <a:noFill/>
          <a:ln>
            <a:noFill/>
          </a:ln>
        </p:spPr>
        <p:txBody>
          <a:bodyPr anchorCtr="0" anchor="ctr" bIns="45700" lIns="91425" spcFirstLastPara="1" rIns="91425" wrap="square" tIns="45700">
            <a:normAutofit fontScale="85000" lnSpcReduction="20000"/>
          </a:bodyPr>
          <a:lstStyle/>
          <a:p>
            <a:pPr indent="0" lvl="0" marL="0" marR="0" rtl="0" algn="l">
              <a:lnSpc>
                <a:spcPct val="90000"/>
              </a:lnSpc>
              <a:spcBef>
                <a:spcPts val="0"/>
              </a:spcBef>
              <a:spcAft>
                <a:spcPts val="0"/>
              </a:spcAft>
              <a:buClr>
                <a:srgbClr val="1E4E79"/>
              </a:buClr>
              <a:buSzPct val="100000"/>
              <a:buFont typeface="Arial"/>
              <a:buNone/>
            </a:pPr>
            <a:r>
              <a:rPr b="1" i="0" lang="en-US" sz="3600" u="none" cap="none" strike="noStrike">
                <a:solidFill>
                  <a:srgbClr val="1E4E79"/>
                </a:solidFill>
                <a:latin typeface="Arial"/>
                <a:ea typeface="Arial"/>
                <a:cs typeface="Arial"/>
                <a:sym typeface="Arial"/>
              </a:rPr>
              <a:t>Kerangka Dasar Kurikulum</a:t>
            </a:r>
            <a:endParaRPr b="1" i="0" sz="3600" u="none" cap="none" strike="noStrike">
              <a:solidFill>
                <a:srgbClr val="1E4E79"/>
              </a:solidFill>
              <a:latin typeface="Arial"/>
              <a:ea typeface="Arial"/>
              <a:cs typeface="Arial"/>
              <a:sym typeface="Arial"/>
            </a:endParaRPr>
          </a:p>
          <a:p>
            <a:pPr indent="0" lvl="0" marL="0" marR="0" rtl="0" algn="l">
              <a:lnSpc>
                <a:spcPct val="90000"/>
              </a:lnSpc>
              <a:spcBef>
                <a:spcPts val="600"/>
              </a:spcBef>
              <a:spcAft>
                <a:spcPts val="0"/>
              </a:spcAft>
              <a:buClr>
                <a:srgbClr val="1E4E79"/>
              </a:buClr>
              <a:buSzPct val="100000"/>
              <a:buFont typeface="Quattrocento Sans"/>
              <a:buNone/>
            </a:pPr>
            <a:r>
              <a:rPr b="1" i="0" lang="en-US" sz="2600" u="none" cap="none" strike="noStrike">
                <a:solidFill>
                  <a:srgbClr val="1E4E79"/>
                </a:solidFill>
                <a:latin typeface="Quattrocento Sans"/>
                <a:ea typeface="Quattrocento Sans"/>
                <a:cs typeface="Quattrocento Sans"/>
                <a:sym typeface="Quattrocento Sans"/>
              </a:rPr>
              <a:t>(PeRek UGM 14/2020)</a:t>
            </a:r>
            <a:endParaRPr/>
          </a:p>
        </p:txBody>
      </p:sp>
      <p:sp>
        <p:nvSpPr>
          <p:cNvPr id="705" name="Google Shape;705;p25"/>
          <p:cNvSpPr/>
          <p:nvPr/>
        </p:nvSpPr>
        <p:spPr>
          <a:xfrm>
            <a:off x="3611393" y="856737"/>
            <a:ext cx="5247552" cy="471262"/>
          </a:xfrm>
          <a:prstGeom prst="ellipse">
            <a:avLst/>
          </a:prstGeom>
          <a:solidFill>
            <a:srgbClr val="C00000"/>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800"/>
              <a:buFont typeface="Calibri"/>
              <a:buNone/>
            </a:pPr>
            <a:r>
              <a:rPr b="1" i="0" lang="en-US" sz="2800" u="none" cap="none" strike="noStrike">
                <a:solidFill>
                  <a:srgbClr val="FFFFFF"/>
                </a:solidFill>
                <a:latin typeface="Calibri"/>
                <a:ea typeface="Calibri"/>
                <a:cs typeface="Calibri"/>
                <a:sym typeface="Calibri"/>
              </a:rPr>
              <a:t>DAPAT dilaksanakan</a:t>
            </a:r>
            <a:endParaRPr b="1" i="0" sz="2800" u="none" cap="none" strike="noStrike">
              <a:solidFill>
                <a:srgbClr val="FFFFFF"/>
              </a:solidFill>
              <a:latin typeface="Calibri"/>
              <a:ea typeface="Calibri"/>
              <a:cs typeface="Calibri"/>
              <a:sym typeface="Calibri"/>
            </a:endParaRPr>
          </a:p>
        </p:txBody>
      </p:sp>
      <p:cxnSp>
        <p:nvCxnSpPr>
          <p:cNvPr id="706" name="Google Shape;706;p25"/>
          <p:cNvCxnSpPr>
            <a:stCxn id="705" idx="4"/>
            <a:endCxn id="707" idx="0"/>
          </p:cNvCxnSpPr>
          <p:nvPr/>
        </p:nvCxnSpPr>
        <p:spPr>
          <a:xfrm rot="5400000">
            <a:off x="4099019" y="-465851"/>
            <a:ext cx="342300" cy="3930000"/>
          </a:xfrm>
          <a:prstGeom prst="curvedConnector3">
            <a:avLst>
              <a:gd fmla="val 49980" name="adj1"/>
            </a:avLst>
          </a:prstGeom>
          <a:noFill/>
          <a:ln cap="flat" cmpd="sng" w="57150">
            <a:solidFill>
              <a:srgbClr val="2E75B5"/>
            </a:solidFill>
            <a:prstDash val="solid"/>
            <a:miter lim="800000"/>
            <a:headEnd len="sm" w="sm" type="none"/>
            <a:tailEnd len="med" w="med" type="triangle"/>
          </a:ln>
        </p:spPr>
      </p:cxnSp>
      <p:cxnSp>
        <p:nvCxnSpPr>
          <p:cNvPr id="708" name="Google Shape;708;p25"/>
          <p:cNvCxnSpPr>
            <a:stCxn id="705" idx="4"/>
            <a:endCxn id="709" idx="0"/>
          </p:cNvCxnSpPr>
          <p:nvPr/>
        </p:nvCxnSpPr>
        <p:spPr>
          <a:xfrm flipH="1" rot="-5400000">
            <a:off x="6622469" y="940699"/>
            <a:ext cx="236700" cy="1011300"/>
          </a:xfrm>
          <a:prstGeom prst="curvedConnector3">
            <a:avLst>
              <a:gd fmla="val 49975" name="adj1"/>
            </a:avLst>
          </a:prstGeom>
          <a:noFill/>
          <a:ln cap="flat" cmpd="sng" w="57150">
            <a:solidFill>
              <a:srgbClr val="00B050"/>
            </a:solidFill>
            <a:prstDash val="solid"/>
            <a:miter lim="800000"/>
            <a:headEnd len="sm" w="sm" type="none"/>
            <a:tailEnd len="med" w="med" type="triangle"/>
          </a:ln>
        </p:spPr>
      </p:cxnSp>
      <p:sp>
        <p:nvSpPr>
          <p:cNvPr id="709" name="Google Shape;709;p25"/>
          <p:cNvSpPr/>
          <p:nvPr/>
        </p:nvSpPr>
        <p:spPr>
          <a:xfrm>
            <a:off x="6847263" y="1564581"/>
            <a:ext cx="798617"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Calibri"/>
              <a:buNone/>
            </a:pPr>
            <a:r>
              <a:rPr b="1" i="0" lang="en-US" sz="3600" u="none" cap="none" strike="noStrike">
                <a:solidFill>
                  <a:srgbClr val="000000"/>
                </a:solidFill>
                <a:latin typeface="Calibri"/>
                <a:ea typeface="Calibri"/>
                <a:cs typeface="Calibri"/>
                <a:sym typeface="Calibri"/>
              </a:rPr>
              <a:t>❷</a:t>
            </a:r>
            <a:endParaRPr b="0" i="0" sz="3600" u="none" cap="none" strike="noStrike">
              <a:solidFill>
                <a:srgbClr val="000000"/>
              </a:solidFill>
              <a:latin typeface="Calibri"/>
              <a:ea typeface="Calibri"/>
              <a:cs typeface="Calibri"/>
              <a:sym typeface="Calibri"/>
            </a:endParaRPr>
          </a:p>
        </p:txBody>
      </p:sp>
      <p:grpSp>
        <p:nvGrpSpPr>
          <p:cNvPr id="710" name="Google Shape;710;p25"/>
          <p:cNvGrpSpPr/>
          <p:nvPr/>
        </p:nvGrpSpPr>
        <p:grpSpPr>
          <a:xfrm>
            <a:off x="4568009" y="2400407"/>
            <a:ext cx="1926329" cy="1798321"/>
            <a:chOff x="4568009" y="1998763"/>
            <a:chExt cx="1926329" cy="1798321"/>
          </a:xfrm>
        </p:grpSpPr>
        <p:sp>
          <p:nvSpPr>
            <p:cNvPr id="711" name="Google Shape;711;p25"/>
            <p:cNvSpPr/>
            <p:nvPr/>
          </p:nvSpPr>
          <p:spPr>
            <a:xfrm rot="-5400000">
              <a:off x="4632013" y="1934759"/>
              <a:ext cx="1798321" cy="1926329"/>
            </a:xfrm>
            <a:prstGeom prst="flowChartDelay">
              <a:avLst/>
            </a:prstGeom>
            <a:solidFill>
              <a:srgbClr val="0070C0"/>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2" name="Google Shape;712;p25"/>
            <p:cNvSpPr txBox="1"/>
            <p:nvPr/>
          </p:nvSpPr>
          <p:spPr>
            <a:xfrm>
              <a:off x="4734625" y="2193143"/>
              <a:ext cx="1623724" cy="153888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70% </a:t>
              </a:r>
              <a:endParaRPr/>
            </a:p>
            <a:p>
              <a:pPr indent="0" lvl="0" marL="0" marR="0" rtl="0" algn="ctr">
                <a:lnSpc>
                  <a:spcPct val="100000"/>
                </a:lnSpc>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bobot SKS </a:t>
              </a:r>
              <a:endParaRPr/>
            </a:p>
            <a:p>
              <a:pPr indent="0" lvl="0" marL="0" marR="0" rtl="0" algn="ctr">
                <a:lnSpc>
                  <a:spcPct val="100000"/>
                </a:lnSpc>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untuk pemenuhan CP Prodi</a:t>
              </a:r>
              <a:endParaRPr/>
            </a:p>
          </p:txBody>
        </p:sp>
      </p:grpSp>
      <p:grpSp>
        <p:nvGrpSpPr>
          <p:cNvPr id="713" name="Google Shape;713;p25"/>
          <p:cNvGrpSpPr/>
          <p:nvPr/>
        </p:nvGrpSpPr>
        <p:grpSpPr>
          <a:xfrm>
            <a:off x="6536856" y="4478822"/>
            <a:ext cx="1820621" cy="1815878"/>
            <a:chOff x="4827178" y="1894146"/>
            <a:chExt cx="1820621" cy="1671907"/>
          </a:xfrm>
        </p:grpSpPr>
        <p:sp>
          <p:nvSpPr>
            <p:cNvPr id="714" name="Google Shape;714;p25"/>
            <p:cNvSpPr/>
            <p:nvPr/>
          </p:nvSpPr>
          <p:spPr>
            <a:xfrm rot="-5400000">
              <a:off x="4901536" y="1819789"/>
              <a:ext cx="1671907" cy="1820620"/>
            </a:xfrm>
            <a:prstGeom prst="flowChartDelay">
              <a:avLst/>
            </a:prstGeom>
            <a:solidFill>
              <a:srgbClr val="C55A11"/>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5" name="Google Shape;715;p25"/>
            <p:cNvSpPr txBox="1"/>
            <p:nvPr/>
          </p:nvSpPr>
          <p:spPr>
            <a:xfrm>
              <a:off x="4827178" y="2163347"/>
              <a:ext cx="1820621" cy="11334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Maks 20 SKS</a:t>
              </a:r>
              <a:endParaRPr/>
            </a:p>
            <a:p>
              <a:pPr indent="0" lvl="0" marL="0" marR="0" rtl="0" algn="ctr">
                <a:lnSpc>
                  <a:spcPct val="100000"/>
                </a:lnSpc>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di Prodi berbeda dalam UGM</a:t>
              </a:r>
              <a:endParaRPr/>
            </a:p>
            <a:p>
              <a:pPr indent="0" lvl="0" marL="0" marR="0" rtl="0" algn="ctr">
                <a:lnSpc>
                  <a:spcPct val="100000"/>
                </a:lnSpc>
                <a:spcBef>
                  <a:spcPts val="0"/>
                </a:spcBef>
                <a:spcAft>
                  <a:spcPts val="0"/>
                </a:spcAft>
                <a:buClr>
                  <a:srgbClr val="FFFFFF"/>
                </a:buClr>
                <a:buSzPts val="1800"/>
                <a:buFont typeface="Calibri"/>
                <a:buNone/>
              </a:pPr>
              <a:r>
                <a:rPr b="0" i="0" lang="en-US" sz="1800" u="none" cap="none" strike="noStrike">
                  <a:solidFill>
                    <a:srgbClr val="FFFFFF"/>
                  </a:solidFill>
                  <a:latin typeface="Calibri"/>
                  <a:ea typeface="Calibri"/>
                  <a:cs typeface="Calibri"/>
                  <a:sym typeface="Calibri"/>
                </a:rPr>
                <a:t>(termasuk MKLD)</a:t>
              </a:r>
              <a:endParaRPr/>
            </a:p>
          </p:txBody>
        </p:sp>
      </p:grpSp>
      <p:grpSp>
        <p:nvGrpSpPr>
          <p:cNvPr id="716" name="Google Shape;716;p25"/>
          <p:cNvGrpSpPr/>
          <p:nvPr/>
        </p:nvGrpSpPr>
        <p:grpSpPr>
          <a:xfrm>
            <a:off x="8858945" y="4478816"/>
            <a:ext cx="3333056" cy="1815881"/>
            <a:chOff x="7978250" y="2028704"/>
            <a:chExt cx="3333056" cy="1815881"/>
          </a:xfrm>
        </p:grpSpPr>
        <p:sp>
          <p:nvSpPr>
            <p:cNvPr id="717" name="Google Shape;717;p25"/>
            <p:cNvSpPr/>
            <p:nvPr/>
          </p:nvSpPr>
          <p:spPr>
            <a:xfrm rot="-5400000">
              <a:off x="8736837" y="1270117"/>
              <a:ext cx="1815881" cy="3333055"/>
            </a:xfrm>
            <a:prstGeom prst="flowChartDelay">
              <a:avLst/>
            </a:prstGeom>
            <a:solidFill>
              <a:srgbClr val="740504"/>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8" name="Google Shape;718;p25"/>
            <p:cNvSpPr txBox="1"/>
            <p:nvPr/>
          </p:nvSpPr>
          <p:spPr>
            <a:xfrm>
              <a:off x="8188673" y="2161119"/>
              <a:ext cx="3122633" cy="163121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Maks  40 SKS</a:t>
              </a:r>
              <a:endParaRPr/>
            </a:p>
            <a:p>
              <a:pPr indent="-233363" lvl="0" marL="233363" marR="0" rtl="0" algn="l">
                <a:lnSpc>
                  <a:spcPct val="100000"/>
                </a:lnSpc>
                <a:spcBef>
                  <a:spcPts val="0"/>
                </a:spcBef>
                <a:spcAft>
                  <a:spcPts val="0"/>
                </a:spcAft>
                <a:buClr>
                  <a:srgbClr val="FFFFFF"/>
                </a:buClr>
                <a:buSzPts val="2000"/>
                <a:buFont typeface="Calibri"/>
                <a:buAutoNum type="arabicPeriod"/>
              </a:pPr>
              <a:r>
                <a:rPr b="1" i="0" lang="en-US" sz="2000" u="none" cap="none" strike="noStrike">
                  <a:solidFill>
                    <a:srgbClr val="FFFFFF"/>
                  </a:solidFill>
                  <a:latin typeface="Calibri"/>
                  <a:ea typeface="Calibri"/>
                  <a:cs typeface="Calibri"/>
                  <a:sym typeface="Calibri"/>
                </a:rPr>
                <a:t>Prodi sama, PT berbeda;</a:t>
              </a:r>
              <a:endParaRPr/>
            </a:p>
            <a:p>
              <a:pPr indent="-233363" lvl="0" marL="233363" marR="0" rtl="0" algn="l">
                <a:lnSpc>
                  <a:spcPct val="100000"/>
                </a:lnSpc>
                <a:spcBef>
                  <a:spcPts val="0"/>
                </a:spcBef>
                <a:spcAft>
                  <a:spcPts val="0"/>
                </a:spcAft>
                <a:buClr>
                  <a:srgbClr val="FFFFFF"/>
                </a:buClr>
                <a:buSzPts val="2000"/>
                <a:buFont typeface="Calibri"/>
                <a:buAutoNum type="arabicPeriod"/>
              </a:pPr>
              <a:r>
                <a:rPr b="1" i="0" lang="en-US" sz="2000" u="none" cap="none" strike="noStrike">
                  <a:solidFill>
                    <a:srgbClr val="FFFFFF"/>
                  </a:solidFill>
                  <a:latin typeface="Calibri"/>
                  <a:ea typeface="Calibri"/>
                  <a:cs typeface="Calibri"/>
                  <a:sym typeface="Calibri"/>
                </a:rPr>
                <a:t>Prodi berbeda, PT berbeda; dan/atau</a:t>
              </a:r>
              <a:endParaRPr b="1" i="0" sz="2000" u="none" cap="none" strike="noStrike">
                <a:solidFill>
                  <a:srgbClr val="FFFFFF"/>
                </a:solidFill>
                <a:latin typeface="Calibri"/>
                <a:ea typeface="Calibri"/>
                <a:cs typeface="Calibri"/>
                <a:sym typeface="Calibri"/>
              </a:endParaRPr>
            </a:p>
            <a:p>
              <a:pPr indent="-233363" lvl="0" marL="233363" marR="0" rtl="0" algn="l">
                <a:lnSpc>
                  <a:spcPct val="100000"/>
                </a:lnSpc>
                <a:spcBef>
                  <a:spcPts val="0"/>
                </a:spcBef>
                <a:spcAft>
                  <a:spcPts val="0"/>
                </a:spcAft>
                <a:buClr>
                  <a:srgbClr val="FFFFFF"/>
                </a:buClr>
                <a:buSzPts val="2000"/>
                <a:buFont typeface="Calibri"/>
                <a:buAutoNum type="arabicPeriod"/>
              </a:pPr>
              <a:r>
                <a:rPr b="1" i="0" lang="en-US" sz="2000" u="none" cap="none" strike="noStrike">
                  <a:solidFill>
                    <a:srgbClr val="FFFFFF"/>
                  </a:solidFill>
                  <a:latin typeface="Calibri"/>
                  <a:ea typeface="Calibri"/>
                  <a:cs typeface="Calibri"/>
                  <a:sym typeface="Calibri"/>
                </a:rPr>
                <a:t>BKP di non-PT</a:t>
              </a:r>
              <a:endParaRPr b="1" i="0" sz="2000" u="none" cap="none" strike="noStrike">
                <a:solidFill>
                  <a:srgbClr val="FFFFFF"/>
                </a:solidFill>
                <a:latin typeface="Calibri"/>
                <a:ea typeface="Calibri"/>
                <a:cs typeface="Calibri"/>
                <a:sym typeface="Calibri"/>
              </a:endParaRPr>
            </a:p>
          </p:txBody>
        </p:sp>
      </p:grpSp>
      <p:cxnSp>
        <p:nvCxnSpPr>
          <p:cNvPr id="719" name="Google Shape;719;p25"/>
          <p:cNvCxnSpPr>
            <a:stCxn id="709" idx="1"/>
            <a:endCxn id="711" idx="3"/>
          </p:cNvCxnSpPr>
          <p:nvPr/>
        </p:nvCxnSpPr>
        <p:spPr>
          <a:xfrm flipH="1">
            <a:off x="5531163" y="1887747"/>
            <a:ext cx="1316100" cy="512700"/>
          </a:xfrm>
          <a:prstGeom prst="curvedConnector2">
            <a:avLst/>
          </a:prstGeom>
          <a:noFill/>
          <a:ln cap="flat" cmpd="sng" w="57150">
            <a:solidFill>
              <a:srgbClr val="00B050"/>
            </a:solidFill>
            <a:prstDash val="solid"/>
            <a:miter lim="800000"/>
            <a:headEnd len="sm" w="sm" type="none"/>
            <a:tailEnd len="med" w="med" type="triangle"/>
          </a:ln>
        </p:spPr>
      </p:cxnSp>
      <p:cxnSp>
        <p:nvCxnSpPr>
          <p:cNvPr id="720" name="Google Shape;720;p25"/>
          <p:cNvCxnSpPr>
            <a:stCxn id="721" idx="2"/>
            <a:endCxn id="717" idx="3"/>
          </p:cNvCxnSpPr>
          <p:nvPr/>
        </p:nvCxnSpPr>
        <p:spPr>
          <a:xfrm flipH="1" rot="-5400000">
            <a:off x="9462374" y="3415821"/>
            <a:ext cx="300000" cy="1826100"/>
          </a:xfrm>
          <a:prstGeom prst="curvedConnector5">
            <a:avLst>
              <a:gd fmla="val 41031" name="adj1"/>
              <a:gd fmla="val 50537" name="adj2"/>
              <a:gd fmla="val 35504" name="adj3"/>
            </a:avLst>
          </a:prstGeom>
          <a:noFill/>
          <a:ln cap="flat" cmpd="sng" w="57150">
            <a:solidFill>
              <a:srgbClr val="00B050"/>
            </a:solidFill>
            <a:prstDash val="solid"/>
            <a:miter lim="800000"/>
            <a:headEnd len="sm" w="sm" type="none"/>
            <a:tailEnd len="med" w="med" type="triangle"/>
          </a:ln>
        </p:spPr>
      </p:cxnSp>
      <p:cxnSp>
        <p:nvCxnSpPr>
          <p:cNvPr id="722" name="Google Shape;722;p25"/>
          <p:cNvCxnSpPr>
            <a:stCxn id="721" idx="2"/>
            <a:endCxn id="714" idx="3"/>
          </p:cNvCxnSpPr>
          <p:nvPr/>
        </p:nvCxnSpPr>
        <p:spPr>
          <a:xfrm rot="5400000">
            <a:off x="7923224" y="3702771"/>
            <a:ext cx="300000" cy="1252200"/>
          </a:xfrm>
          <a:prstGeom prst="curvedConnector3">
            <a:avLst>
              <a:gd fmla="val 49992" name="adj1"/>
            </a:avLst>
          </a:prstGeom>
          <a:noFill/>
          <a:ln cap="flat" cmpd="sng" w="57150">
            <a:solidFill>
              <a:srgbClr val="00B050"/>
            </a:solidFill>
            <a:prstDash val="solid"/>
            <a:miter lim="800000"/>
            <a:headEnd len="sm" w="sm" type="none"/>
            <a:tailEnd len="med" w="med" type="triangle"/>
          </a:ln>
        </p:spPr>
      </p:cxnSp>
      <p:grpSp>
        <p:nvGrpSpPr>
          <p:cNvPr id="723" name="Google Shape;723;p25"/>
          <p:cNvGrpSpPr/>
          <p:nvPr/>
        </p:nvGrpSpPr>
        <p:grpSpPr>
          <a:xfrm>
            <a:off x="1040222" y="1670159"/>
            <a:ext cx="2529841" cy="4307540"/>
            <a:chOff x="1040222" y="2024670"/>
            <a:chExt cx="2529841" cy="4307540"/>
          </a:xfrm>
        </p:grpSpPr>
        <p:grpSp>
          <p:nvGrpSpPr>
            <p:cNvPr id="724" name="Google Shape;724;p25"/>
            <p:cNvGrpSpPr/>
            <p:nvPr/>
          </p:nvGrpSpPr>
          <p:grpSpPr>
            <a:xfrm>
              <a:off x="1040222" y="2024670"/>
              <a:ext cx="2529841" cy="2808661"/>
              <a:chOff x="1259839" y="1661538"/>
              <a:chExt cx="2529841" cy="2808661"/>
            </a:xfrm>
          </p:grpSpPr>
          <p:sp>
            <p:nvSpPr>
              <p:cNvPr id="725" name="Google Shape;725;p25"/>
              <p:cNvSpPr/>
              <p:nvPr/>
            </p:nvSpPr>
            <p:spPr>
              <a:xfrm rot="-5400000">
                <a:off x="1347113" y="2027632"/>
                <a:ext cx="2355294" cy="2529840"/>
              </a:xfrm>
              <a:prstGeom prst="flowChartDelay">
                <a:avLst/>
              </a:prstGeom>
              <a:gradFill>
                <a:gsLst>
                  <a:gs pos="0">
                    <a:srgbClr val="70A5DA"/>
                  </a:gs>
                  <a:gs pos="50000">
                    <a:srgbClr val="539BDB"/>
                  </a:gs>
                  <a:gs pos="100000">
                    <a:srgbClr val="4288C8"/>
                  </a:gs>
                </a:gsLst>
                <a:lin ang="5400000" scaled="0"/>
              </a:gra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6" name="Google Shape;726;p25"/>
              <p:cNvSpPr txBox="1"/>
              <p:nvPr/>
            </p:nvSpPr>
            <p:spPr>
              <a:xfrm>
                <a:off x="1259839" y="2586166"/>
                <a:ext cx="2529841" cy="175432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100% dilaksanakan dalam Prodi di UGM</a:t>
                </a:r>
                <a:endParaRPr/>
              </a:p>
              <a:p>
                <a:pPr indent="0" lvl="0" marL="0" marR="0" rtl="0" algn="ctr">
                  <a:lnSpc>
                    <a:spcPct val="100000"/>
                  </a:lnSpc>
                  <a:spcBef>
                    <a:spcPts val="0"/>
                  </a:spcBef>
                  <a:spcAft>
                    <a:spcPts val="0"/>
                  </a:spcAft>
                  <a:buClr>
                    <a:srgbClr val="FFFF00"/>
                  </a:buClr>
                  <a:buSzPts val="1800"/>
                  <a:buFont typeface="Calibri"/>
                  <a:buNone/>
                </a:pPr>
                <a:r>
                  <a:rPr b="0" i="0" lang="en-US" sz="1800" u="none" cap="none" strike="noStrike">
                    <a:solidFill>
                      <a:srgbClr val="FFFF00"/>
                    </a:solidFill>
                    <a:latin typeface="Calibri"/>
                    <a:ea typeface="Calibri"/>
                    <a:cs typeface="Calibri"/>
                    <a:sym typeface="Calibri"/>
                  </a:rPr>
                  <a:t>(70% pemenuhan CP +</a:t>
                </a:r>
                <a:endParaRPr/>
              </a:p>
              <a:p>
                <a:pPr indent="0" lvl="0" marL="0" marR="0" rtl="0" algn="ctr">
                  <a:lnSpc>
                    <a:spcPct val="100000"/>
                  </a:lnSpc>
                  <a:spcBef>
                    <a:spcPts val="0"/>
                  </a:spcBef>
                  <a:spcAft>
                    <a:spcPts val="0"/>
                  </a:spcAft>
                  <a:buClr>
                    <a:srgbClr val="FFFF00"/>
                  </a:buClr>
                  <a:buSzPts val="1800"/>
                  <a:buFont typeface="Calibri"/>
                  <a:buNone/>
                </a:pPr>
                <a:r>
                  <a:rPr b="0" i="0" lang="en-US" sz="1800" u="none" cap="none" strike="noStrike">
                    <a:solidFill>
                      <a:srgbClr val="FFFF00"/>
                    </a:solidFill>
                    <a:latin typeface="Calibri"/>
                    <a:ea typeface="Calibri"/>
                    <a:cs typeface="Calibri"/>
                    <a:sym typeface="Calibri"/>
                  </a:rPr>
                  <a:t>30% penguatan &amp;/penambahan CP Prodi)</a:t>
                </a:r>
                <a:endParaRPr b="0" i="0" sz="1800" u="none" cap="none" strike="noStrike">
                  <a:solidFill>
                    <a:srgbClr val="FFFF00"/>
                  </a:solidFill>
                  <a:latin typeface="Calibri"/>
                  <a:ea typeface="Calibri"/>
                  <a:cs typeface="Calibri"/>
                  <a:sym typeface="Calibri"/>
                </a:endParaRPr>
              </a:p>
            </p:txBody>
          </p:sp>
          <p:sp>
            <p:nvSpPr>
              <p:cNvPr id="707" name="Google Shape;707;p25"/>
              <p:cNvSpPr/>
              <p:nvPr/>
            </p:nvSpPr>
            <p:spPr>
              <a:xfrm>
                <a:off x="2204229" y="1661538"/>
                <a:ext cx="641061"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Calibri"/>
                  <a:buNone/>
                </a:pPr>
                <a:r>
                  <a:rPr b="1" i="0" lang="en-US" sz="3600" u="none" cap="none" strike="noStrike">
                    <a:solidFill>
                      <a:srgbClr val="000000"/>
                    </a:solidFill>
                    <a:latin typeface="Calibri"/>
                    <a:ea typeface="Calibri"/>
                    <a:cs typeface="Calibri"/>
                    <a:sym typeface="Calibri"/>
                  </a:rPr>
                  <a:t>❶</a:t>
                </a:r>
                <a:endParaRPr b="0" i="0" sz="3600" u="none" cap="none" strike="noStrike">
                  <a:solidFill>
                    <a:srgbClr val="000000"/>
                  </a:solidFill>
                  <a:latin typeface="Calibri"/>
                  <a:ea typeface="Calibri"/>
                  <a:cs typeface="Calibri"/>
                  <a:sym typeface="Calibri"/>
                </a:endParaRPr>
              </a:p>
            </p:txBody>
          </p:sp>
        </p:grpSp>
        <p:pic>
          <p:nvPicPr>
            <p:cNvPr descr="balairung-ugm – LPKM Fakultas Psikologi Universitas Gadjah Mada" id="727" name="Google Shape;727;p25"/>
            <p:cNvPicPr preferRelativeResize="0"/>
            <p:nvPr/>
          </p:nvPicPr>
          <p:blipFill rotWithShape="1">
            <a:blip r:embed="rId3">
              <a:alphaModFix/>
            </a:blip>
            <a:srcRect b="0" l="0" r="0" t="0"/>
            <a:stretch/>
          </p:blipFill>
          <p:spPr>
            <a:xfrm>
              <a:off x="1040222" y="4793327"/>
              <a:ext cx="2529841" cy="1538883"/>
            </a:xfrm>
            <a:prstGeom prst="rect">
              <a:avLst/>
            </a:prstGeom>
            <a:noFill/>
            <a:ln>
              <a:noFill/>
            </a:ln>
          </p:spPr>
        </p:pic>
      </p:grpSp>
      <p:grpSp>
        <p:nvGrpSpPr>
          <p:cNvPr id="728" name="Google Shape;728;p25"/>
          <p:cNvGrpSpPr/>
          <p:nvPr/>
        </p:nvGrpSpPr>
        <p:grpSpPr>
          <a:xfrm>
            <a:off x="7645880" y="2316488"/>
            <a:ext cx="2106886" cy="1862383"/>
            <a:chOff x="3942533" y="1998761"/>
            <a:chExt cx="2106886" cy="1862383"/>
          </a:xfrm>
        </p:grpSpPr>
        <p:sp>
          <p:nvSpPr>
            <p:cNvPr id="729" name="Google Shape;729;p25"/>
            <p:cNvSpPr/>
            <p:nvPr/>
          </p:nvSpPr>
          <p:spPr>
            <a:xfrm rot="-5400000">
              <a:off x="4096815" y="1844479"/>
              <a:ext cx="1798321" cy="2106885"/>
            </a:xfrm>
            <a:prstGeom prst="flowChartDelay">
              <a:avLst/>
            </a:prstGeom>
            <a:solidFill>
              <a:srgbClr val="00B050"/>
            </a:solidFill>
            <a:ln>
              <a:noFill/>
            </a:ln>
            <a:effectLst>
              <a:outerShdw blurRad="57150" rotWithShape="0" algn="ctr" dir="5400000" dist="19050">
                <a:srgbClr val="000000">
                  <a:alpha val="6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1" name="Google Shape;721;p25"/>
            <p:cNvSpPr txBox="1"/>
            <p:nvPr/>
          </p:nvSpPr>
          <p:spPr>
            <a:xfrm>
              <a:off x="3942534" y="2045262"/>
              <a:ext cx="2106885" cy="181588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30% </a:t>
              </a:r>
              <a:endParaRPr/>
            </a:p>
            <a:p>
              <a:pPr indent="0" lvl="0" marL="0" marR="0" rtl="0" algn="ctr">
                <a:lnSpc>
                  <a:spcPct val="100000"/>
                </a:lnSpc>
                <a:spcBef>
                  <a:spcPts val="0"/>
                </a:spcBef>
                <a:spcAft>
                  <a:spcPts val="0"/>
                </a:spcAft>
                <a:buClr>
                  <a:srgbClr val="FFFFFF"/>
                </a:buClr>
                <a:buSzPts val="2000"/>
                <a:buFont typeface="Calibri"/>
                <a:buNone/>
              </a:pPr>
              <a:r>
                <a:rPr b="1" i="0" lang="en-US" sz="2000" u="none" cap="none" strike="noStrike">
                  <a:solidFill>
                    <a:srgbClr val="FFFFFF"/>
                  </a:solidFill>
                  <a:latin typeface="Calibri"/>
                  <a:ea typeface="Calibri"/>
                  <a:cs typeface="Calibri"/>
                  <a:sym typeface="Calibri"/>
                </a:rPr>
                <a:t>bobot SKS </a:t>
              </a:r>
              <a:endParaRPr/>
            </a:p>
            <a:p>
              <a:pPr indent="0" lvl="0" marL="0" marR="0" rtl="0" algn="ctr">
                <a:lnSpc>
                  <a:spcPct val="100000"/>
                </a:lnSpc>
                <a:spcBef>
                  <a:spcPts val="0"/>
                </a:spcBef>
                <a:spcAft>
                  <a:spcPts val="0"/>
                </a:spcAft>
                <a:buClr>
                  <a:srgbClr val="FFFFFF"/>
                </a:buClr>
                <a:buSzPts val="1800"/>
                <a:buFont typeface="Calibri"/>
                <a:buNone/>
              </a:pPr>
              <a:r>
                <a:rPr b="1" i="0" lang="en-US" sz="1800" u="none" cap="none" strike="noStrike">
                  <a:solidFill>
                    <a:srgbClr val="FFFFFF"/>
                  </a:solidFill>
                  <a:latin typeface="Calibri"/>
                  <a:ea typeface="Calibri"/>
                  <a:cs typeface="Calibri"/>
                  <a:sym typeface="Calibri"/>
                </a:rPr>
                <a:t>untuk penguatan &amp;/penambahan kompetensi khusus pendukung CP Prodi</a:t>
              </a:r>
              <a:endParaRPr/>
            </a:p>
          </p:txBody>
        </p:sp>
      </p:grpSp>
      <p:cxnSp>
        <p:nvCxnSpPr>
          <p:cNvPr id="730" name="Google Shape;730;p25"/>
          <p:cNvCxnSpPr>
            <a:stCxn id="709" idx="3"/>
            <a:endCxn id="721" idx="0"/>
          </p:cNvCxnSpPr>
          <p:nvPr/>
        </p:nvCxnSpPr>
        <p:spPr>
          <a:xfrm>
            <a:off x="7645880" y="1887747"/>
            <a:ext cx="1053300" cy="475200"/>
          </a:xfrm>
          <a:prstGeom prst="curvedConnector2">
            <a:avLst/>
          </a:prstGeom>
          <a:noFill/>
          <a:ln cap="flat" cmpd="sng" w="57150">
            <a:solidFill>
              <a:srgbClr val="00B050"/>
            </a:solidFill>
            <a:prstDash val="solid"/>
            <a:miter lim="800000"/>
            <a:headEnd len="sm" w="sm" type="none"/>
            <a:tailEnd len="med" w="med" type="triangle"/>
          </a:ln>
        </p:spPr>
      </p:cxnSp>
      <p:sp>
        <p:nvSpPr>
          <p:cNvPr id="731" name="Google Shape;731;p25"/>
          <p:cNvSpPr/>
          <p:nvPr/>
        </p:nvSpPr>
        <p:spPr>
          <a:xfrm>
            <a:off x="10351646" y="1057774"/>
            <a:ext cx="1532415" cy="1282269"/>
          </a:xfrm>
          <a:prstGeom prst="hexagon">
            <a:avLst>
              <a:gd fmla="val 25000" name="adj"/>
              <a:gd fmla="val 115470" name="vf"/>
            </a:avLst>
          </a:prstGeom>
          <a:solidFill>
            <a:srgbClr val="FFD966"/>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0000"/>
              </a:buClr>
              <a:buSzPts val="1800"/>
              <a:buFont typeface="Calibri"/>
              <a:buNone/>
            </a:pPr>
            <a:r>
              <a:rPr b="1" i="0" lang="en-US" sz="1800" u="none" cap="none" strike="noStrike">
                <a:solidFill>
                  <a:srgbClr val="FF0000"/>
                </a:solidFill>
                <a:latin typeface="Calibri"/>
                <a:ea typeface="Calibri"/>
                <a:cs typeface="Calibri"/>
                <a:sym typeface="Calibri"/>
              </a:rPr>
              <a:t>Indikator Kinerja Utama (IKU)</a:t>
            </a:r>
            <a:endParaRPr/>
          </a:p>
        </p:txBody>
      </p:sp>
      <p:cxnSp>
        <p:nvCxnSpPr>
          <p:cNvPr id="732" name="Google Shape;732;p25"/>
          <p:cNvCxnSpPr/>
          <p:nvPr/>
        </p:nvCxnSpPr>
        <p:spPr>
          <a:xfrm flipH="1" rot="10800000">
            <a:off x="10814538" y="2400406"/>
            <a:ext cx="303315" cy="1948707"/>
          </a:xfrm>
          <a:prstGeom prst="straightConnector1">
            <a:avLst/>
          </a:prstGeom>
          <a:noFill/>
          <a:ln cap="flat" cmpd="sng" w="76200">
            <a:solidFill>
              <a:srgbClr val="FF0000"/>
            </a:solidFill>
            <a:prstDash val="solid"/>
            <a:miter lim="800000"/>
            <a:headEnd len="sm" w="sm" type="none"/>
            <a:tailEnd len="med" w="med" type="triangle"/>
          </a:ln>
        </p:spPr>
      </p:cxnSp>
      <p:sp>
        <p:nvSpPr>
          <p:cNvPr id="733" name="Google Shape;733;p25"/>
          <p:cNvSpPr txBox="1"/>
          <p:nvPr/>
        </p:nvSpPr>
        <p:spPr>
          <a:xfrm>
            <a:off x="2423319" y="1723415"/>
            <a:ext cx="1455532"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Calibri"/>
              <a:buNone/>
            </a:pPr>
            <a:r>
              <a:rPr b="1" i="0" lang="en-US" sz="2000" u="none" cap="none" strike="noStrike">
                <a:solidFill>
                  <a:srgbClr val="000000"/>
                </a:solidFill>
                <a:latin typeface="Calibri"/>
                <a:ea typeface="Calibri"/>
                <a:cs typeface="Calibri"/>
                <a:sym typeface="Calibri"/>
              </a:rPr>
              <a:t>Reguler</a:t>
            </a:r>
            <a:endParaRPr b="1" i="0" sz="2000" u="none" cap="none" strike="noStrike">
              <a:solidFill>
                <a:srgbClr val="000000"/>
              </a:solidFill>
              <a:latin typeface="Calibri"/>
              <a:ea typeface="Calibri"/>
              <a:cs typeface="Calibri"/>
              <a:sym typeface="Calibri"/>
            </a:endParaRPr>
          </a:p>
        </p:txBody>
      </p:sp>
      <p:sp>
        <p:nvSpPr>
          <p:cNvPr id="734" name="Google Shape;734;p25"/>
          <p:cNvSpPr txBox="1"/>
          <p:nvPr/>
        </p:nvSpPr>
        <p:spPr>
          <a:xfrm>
            <a:off x="7243790" y="1379580"/>
            <a:ext cx="1825578"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000"/>
              <a:buFont typeface="Calibri"/>
              <a:buNone/>
            </a:pPr>
            <a:r>
              <a:rPr b="1" i="0" lang="en-US" sz="2000" u="none" cap="none" strike="noStrike">
                <a:solidFill>
                  <a:srgbClr val="000000"/>
                </a:solidFill>
                <a:latin typeface="Calibri"/>
                <a:ea typeface="Calibri"/>
                <a:cs typeface="Calibri"/>
                <a:sym typeface="Calibri"/>
              </a:rPr>
              <a:t>MBKM UGM</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6"/>
                                        </p:tgtEl>
                                        <p:attrNameLst>
                                          <p:attrName>style.visibility</p:attrName>
                                        </p:attrNameLst>
                                      </p:cBhvr>
                                      <p:to>
                                        <p:strVal val="visible"/>
                                      </p:to>
                                    </p:set>
                                    <p:animEffect filter="fade" transition="in">
                                      <p:cBhvr>
                                        <p:cTn dur="500"/>
                                        <p:tgtEl>
                                          <p:spTgt spid="706"/>
                                        </p:tgtEl>
                                      </p:cBhvr>
                                    </p:animEffect>
                                  </p:childTnLst>
                                </p:cTn>
                              </p:par>
                              <p:par>
                                <p:cTn fill="hold" nodeType="withEffect" presetClass="entr" presetID="1" presetSubtype="0">
                                  <p:stCondLst>
                                    <p:cond delay="1000"/>
                                  </p:stCondLst>
                                  <p:childTnLst>
                                    <p:set>
                                      <p:cBhvr>
                                        <p:cTn dur="1" fill="hold">
                                          <p:stCondLst>
                                            <p:cond delay="0"/>
                                          </p:stCondLst>
                                        </p:cTn>
                                        <p:tgtEl>
                                          <p:spTgt spid="723"/>
                                        </p:tgtEl>
                                        <p:attrNameLst>
                                          <p:attrName>style.visibility</p:attrName>
                                        </p:attrNameLst>
                                      </p:cBhvr>
                                      <p:to>
                                        <p:strVal val="visible"/>
                                      </p:to>
                                    </p:set>
                                  </p:childTnLst>
                                </p:cTn>
                              </p:par>
                              <p:par>
                                <p:cTn fill="hold" nodeType="withEffect" presetClass="entr" presetID="1" presetSubtype="0">
                                  <p:stCondLst>
                                    <p:cond delay="1000"/>
                                  </p:stCondLst>
                                  <p:childTnLst>
                                    <p:set>
                                      <p:cBhvr>
                                        <p:cTn dur="1" fill="hold">
                                          <p:stCondLst>
                                            <p:cond delay="0"/>
                                          </p:stCondLst>
                                        </p:cTn>
                                        <p:tgtEl>
                                          <p:spTgt spid="7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08"/>
                                        </p:tgtEl>
                                        <p:attrNameLst>
                                          <p:attrName>style.visibility</p:attrName>
                                        </p:attrNameLst>
                                      </p:cBhvr>
                                      <p:to>
                                        <p:strVal val="visible"/>
                                      </p:to>
                                    </p:set>
                                    <p:animEffect filter="fade" transition="in">
                                      <p:cBhvr>
                                        <p:cTn dur="500"/>
                                        <p:tgtEl>
                                          <p:spTgt spid="708"/>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709"/>
                                        </p:tgtEl>
                                        <p:attrNameLst>
                                          <p:attrName>style.visibility</p:attrName>
                                        </p:attrNameLst>
                                      </p:cBhvr>
                                      <p:to>
                                        <p:strVal val="visible"/>
                                      </p:to>
                                    </p:set>
                                    <p:animEffect filter="fade" transition="in">
                                      <p:cBhvr>
                                        <p:cTn dur="500"/>
                                        <p:tgtEl>
                                          <p:spTgt spid="709"/>
                                        </p:tgtEl>
                                      </p:cBhvr>
                                    </p:animEffect>
                                  </p:childTnLst>
                                </p:cTn>
                              </p:par>
                              <p:par>
                                <p:cTn fill="hold" nodeType="withEffect" presetClass="entr" presetID="1" presetSubtype="0">
                                  <p:stCondLst>
                                    <p:cond delay="0"/>
                                  </p:stCondLst>
                                  <p:childTnLst>
                                    <p:set>
                                      <p:cBhvr>
                                        <p:cTn dur="1" fill="hold">
                                          <p:stCondLst>
                                            <p:cond delay="0"/>
                                          </p:stCondLst>
                                        </p:cTn>
                                        <p:tgtEl>
                                          <p:spTgt spid="734"/>
                                        </p:tgtEl>
                                        <p:attrNameLst>
                                          <p:attrName>style.visibility</p:attrName>
                                        </p:attrNameLst>
                                      </p:cBhvr>
                                      <p:to>
                                        <p:strVal val="visible"/>
                                      </p:to>
                                    </p:se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719"/>
                                        </p:tgtEl>
                                        <p:attrNameLst>
                                          <p:attrName>style.visibility</p:attrName>
                                        </p:attrNameLst>
                                      </p:cBhvr>
                                      <p:to>
                                        <p:strVal val="visible"/>
                                      </p:to>
                                    </p:set>
                                    <p:animEffect filter="fade" transition="in">
                                      <p:cBhvr>
                                        <p:cTn dur="500"/>
                                        <p:tgtEl>
                                          <p:spTgt spid="719"/>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710"/>
                                        </p:tgtEl>
                                        <p:attrNameLst>
                                          <p:attrName>style.visibility</p:attrName>
                                        </p:attrNameLst>
                                      </p:cBhvr>
                                      <p:to>
                                        <p:strVal val="visible"/>
                                      </p:to>
                                    </p:set>
                                    <p:animEffect filter="fade" transition="in">
                                      <p:cBhvr>
                                        <p:cTn dur="500"/>
                                        <p:tgtEl>
                                          <p:spTgt spid="71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0"/>
                                        </p:tgtEl>
                                        <p:attrNameLst>
                                          <p:attrName>style.visibility</p:attrName>
                                        </p:attrNameLst>
                                      </p:cBhvr>
                                      <p:to>
                                        <p:strVal val="visible"/>
                                      </p:to>
                                    </p:set>
                                    <p:animEffect filter="fade" transition="in">
                                      <p:cBhvr>
                                        <p:cTn dur="500"/>
                                        <p:tgtEl>
                                          <p:spTgt spid="73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728"/>
                                        </p:tgtEl>
                                        <p:attrNameLst>
                                          <p:attrName>style.visibility</p:attrName>
                                        </p:attrNameLst>
                                      </p:cBhvr>
                                      <p:to>
                                        <p:strVal val="visible"/>
                                      </p:to>
                                    </p:set>
                                    <p:animEffect filter="fade" transition="in">
                                      <p:cBhvr>
                                        <p:cTn dur="500"/>
                                        <p:tgtEl>
                                          <p:spTgt spid="7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2"/>
                                        </p:tgtEl>
                                        <p:attrNameLst>
                                          <p:attrName>style.visibility</p:attrName>
                                        </p:attrNameLst>
                                      </p:cBhvr>
                                      <p:to>
                                        <p:strVal val="visible"/>
                                      </p:to>
                                    </p:set>
                                    <p:animEffect filter="fade" transition="in">
                                      <p:cBhvr>
                                        <p:cTn dur="500"/>
                                        <p:tgtEl>
                                          <p:spTgt spid="72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713"/>
                                        </p:tgtEl>
                                        <p:attrNameLst>
                                          <p:attrName>style.visibility</p:attrName>
                                        </p:attrNameLst>
                                      </p:cBhvr>
                                      <p:to>
                                        <p:strVal val="visible"/>
                                      </p:to>
                                    </p:set>
                                    <p:animEffect filter="fade" transition="in">
                                      <p:cBhvr>
                                        <p:cTn dur="500"/>
                                        <p:tgtEl>
                                          <p:spTgt spid="7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0"/>
                                        </p:tgtEl>
                                        <p:attrNameLst>
                                          <p:attrName>style.visibility</p:attrName>
                                        </p:attrNameLst>
                                      </p:cBhvr>
                                      <p:to>
                                        <p:strVal val="visible"/>
                                      </p:to>
                                    </p:set>
                                    <p:animEffect filter="fade" transition="in">
                                      <p:cBhvr>
                                        <p:cTn dur="500"/>
                                        <p:tgtEl>
                                          <p:spTgt spid="720"/>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716"/>
                                        </p:tgtEl>
                                        <p:attrNameLst>
                                          <p:attrName>style.visibility</p:attrName>
                                        </p:attrNameLst>
                                      </p:cBhvr>
                                      <p:to>
                                        <p:strVal val="visible"/>
                                      </p:to>
                                    </p:set>
                                    <p:animEffect filter="fade" transition="in">
                                      <p:cBhvr>
                                        <p:cTn dur="500"/>
                                        <p:tgtEl>
                                          <p:spTgt spid="7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2"/>
                                        </p:tgtEl>
                                        <p:attrNameLst>
                                          <p:attrName>style.visibility</p:attrName>
                                        </p:attrNameLst>
                                      </p:cBhvr>
                                      <p:to>
                                        <p:strVal val="visible"/>
                                      </p:to>
                                    </p:set>
                                    <p:animEffect filter="fade" transition="in">
                                      <p:cBhvr>
                                        <p:cTn dur="500"/>
                                        <p:tgtEl>
                                          <p:spTgt spid="732"/>
                                        </p:tgtEl>
                                      </p:cBhvr>
                                    </p:animEffect>
                                  </p:childTnLst>
                                </p:cTn>
                              </p:par>
                              <p:par>
                                <p:cTn fill="hold" nodeType="withEffect" presetClass="entr" presetID="10" presetSubtype="0">
                                  <p:stCondLst>
                                    <p:cond delay="500"/>
                                  </p:stCondLst>
                                  <p:childTnLst>
                                    <p:set>
                                      <p:cBhvr>
                                        <p:cTn dur="1" fill="hold">
                                          <p:stCondLst>
                                            <p:cond delay="0"/>
                                          </p:stCondLst>
                                        </p:cTn>
                                        <p:tgtEl>
                                          <p:spTgt spid="731"/>
                                        </p:tgtEl>
                                        <p:attrNameLst>
                                          <p:attrName>style.visibility</p:attrName>
                                        </p:attrNameLst>
                                      </p:cBhvr>
                                      <p:to>
                                        <p:strVal val="visible"/>
                                      </p:to>
                                    </p:set>
                                    <p:animEffect filter="fade" transition="in">
                                      <p:cBhvr>
                                        <p:cTn dur="500"/>
                                        <p:tgtEl>
                                          <p:spTgt spid="7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26"/>
          <p:cNvSpPr txBox="1"/>
          <p:nvPr>
            <p:ph type="title"/>
          </p:nvPr>
        </p:nvSpPr>
        <p:spPr>
          <a:xfrm>
            <a:off x="838202" y="851742"/>
            <a:ext cx="10648166" cy="791571"/>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E4E79"/>
              </a:buClr>
              <a:buSzPts val="2800"/>
              <a:buFont typeface="Arial"/>
              <a:buNone/>
            </a:pPr>
            <a:r>
              <a:rPr lang="en-US" sz="2800">
                <a:latin typeface="Arial"/>
                <a:ea typeface="Arial"/>
                <a:cs typeface="Arial"/>
                <a:sym typeface="Arial"/>
              </a:rPr>
              <a:t>Kurikulum harus memehuni standar internasional (jika ada), missal:  </a:t>
            </a:r>
            <a:endParaRPr sz="2800">
              <a:latin typeface="Arial"/>
              <a:ea typeface="Arial"/>
              <a:cs typeface="Arial"/>
              <a:sym typeface="Arial"/>
            </a:endParaRPr>
          </a:p>
        </p:txBody>
      </p:sp>
      <p:sp>
        <p:nvSpPr>
          <p:cNvPr id="741" name="Google Shape;741;p26"/>
          <p:cNvSpPr txBox="1"/>
          <p:nvPr/>
        </p:nvSpPr>
        <p:spPr>
          <a:xfrm>
            <a:off x="838201" y="1505416"/>
            <a:ext cx="5197573" cy="384716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Garamond"/>
              <a:buNone/>
            </a:pPr>
            <a:r>
              <a:rPr b="1" i="0" lang="en-US" sz="4800" u="none" cap="none" strike="noStrike">
                <a:solidFill>
                  <a:srgbClr val="000000"/>
                </a:solidFill>
                <a:latin typeface="Garamond"/>
                <a:ea typeface="Garamond"/>
                <a:cs typeface="Garamond"/>
                <a:sym typeface="Garamond"/>
              </a:rPr>
              <a:t>ABET</a:t>
            </a:r>
            <a:endParaRPr b="0" i="0" sz="2800" u="none" cap="none" strike="noStrike">
              <a:solidFill>
                <a:srgbClr val="000000"/>
              </a:solidFill>
              <a:latin typeface="Calibri"/>
              <a:ea typeface="Calibri"/>
              <a:cs typeface="Calibri"/>
              <a:sym typeface="Calibri"/>
            </a:endParaRPr>
          </a:p>
          <a:p>
            <a:pPr indent="-355600" lvl="0" marL="35560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Garamond"/>
                <a:ea typeface="Garamond"/>
                <a:cs typeface="Garamond"/>
                <a:sym typeface="Garamond"/>
              </a:rPr>
              <a:t>Mata kuliah matematika dan ilmu dasar   (</a:t>
            </a:r>
            <a:r>
              <a:rPr b="0" i="1" lang="en-US" sz="2800" u="none" cap="none" strike="noStrike">
                <a:solidFill>
                  <a:srgbClr val="000000"/>
                </a:solidFill>
                <a:latin typeface="Garamond"/>
                <a:ea typeface="Garamond"/>
                <a:cs typeface="Garamond"/>
                <a:sym typeface="Garamond"/>
              </a:rPr>
              <a:t>mathematics &amp; basic science</a:t>
            </a:r>
            <a:r>
              <a:rPr b="0" i="0" lang="en-US" sz="2800" u="none" cap="none" strike="noStrike">
                <a:solidFill>
                  <a:srgbClr val="000000"/>
                </a:solidFill>
                <a:latin typeface="Garamond"/>
                <a:ea typeface="Garamond"/>
                <a:cs typeface="Garamond"/>
                <a:sym typeface="Garamond"/>
              </a:rPr>
              <a:t>), minimum 30 SKS.</a:t>
            </a:r>
            <a:endParaRPr/>
          </a:p>
          <a:p>
            <a:pPr indent="-355600" lvl="0" marL="35560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Garamond"/>
                <a:ea typeface="Garamond"/>
                <a:cs typeface="Garamond"/>
                <a:sym typeface="Garamond"/>
              </a:rPr>
              <a:t>Topik-topik keteknikan (</a:t>
            </a:r>
            <a:r>
              <a:rPr b="0" i="1" lang="en-US" sz="2800" u="none" cap="none" strike="noStrike">
                <a:solidFill>
                  <a:srgbClr val="000000"/>
                </a:solidFill>
                <a:latin typeface="Garamond"/>
                <a:ea typeface="Garamond"/>
                <a:cs typeface="Garamond"/>
                <a:sym typeface="Garamond"/>
              </a:rPr>
              <a:t>engineering topics</a:t>
            </a:r>
            <a:r>
              <a:rPr b="0" i="0" lang="en-US" sz="2800" u="none" cap="none" strike="noStrike">
                <a:solidFill>
                  <a:srgbClr val="000000"/>
                </a:solidFill>
                <a:latin typeface="Garamond"/>
                <a:ea typeface="Garamond"/>
                <a:cs typeface="Garamond"/>
                <a:sym typeface="Garamond"/>
              </a:rPr>
              <a:t>), minimum 45 SKS.</a:t>
            </a:r>
            <a:endParaRPr/>
          </a:p>
          <a:p>
            <a:pPr indent="-355600" lvl="0" marL="355600" marR="0" rtl="0" algn="l">
              <a:lnSpc>
                <a:spcPct val="100000"/>
              </a:lnSpc>
              <a:spcBef>
                <a:spcPts val="0"/>
              </a:spcBef>
              <a:spcAft>
                <a:spcPts val="0"/>
              </a:spcAft>
              <a:buClr>
                <a:srgbClr val="000000"/>
              </a:buClr>
              <a:buSzPts val="2800"/>
              <a:buFont typeface="Arial"/>
              <a:buChar char="•"/>
            </a:pPr>
            <a:r>
              <a:rPr b="0" i="0" lang="en-US" sz="2800" u="none" cap="none" strike="noStrike">
                <a:solidFill>
                  <a:srgbClr val="000000"/>
                </a:solidFill>
                <a:latin typeface="Garamond"/>
                <a:ea typeface="Garamond"/>
                <a:cs typeface="Garamond"/>
                <a:sym typeface="Garamond"/>
              </a:rPr>
              <a:t> </a:t>
            </a:r>
            <a:r>
              <a:rPr b="0" i="1" lang="en-US" sz="2800" u="none" cap="none" strike="noStrike">
                <a:solidFill>
                  <a:srgbClr val="000000"/>
                </a:solidFill>
                <a:latin typeface="Garamond"/>
                <a:ea typeface="Garamond"/>
                <a:cs typeface="Garamond"/>
                <a:sym typeface="Garamond"/>
              </a:rPr>
              <a:t>Culminating engineering design</a:t>
            </a:r>
            <a:r>
              <a:rPr b="0" i="0" lang="en-US" sz="2800" u="none" cap="none" strike="noStrike">
                <a:solidFill>
                  <a:srgbClr val="000000"/>
                </a:solidFill>
                <a:latin typeface="Garamond"/>
                <a:ea typeface="Garamond"/>
                <a:cs typeface="Garamond"/>
                <a:sym typeface="Garamond"/>
              </a:rPr>
              <a:t> (</a:t>
            </a:r>
            <a:r>
              <a:rPr b="0" i="1" lang="en-US" sz="2800" u="none" cap="none" strike="noStrike">
                <a:solidFill>
                  <a:srgbClr val="000000"/>
                </a:solidFill>
                <a:latin typeface="Garamond"/>
                <a:ea typeface="Garamond"/>
                <a:cs typeface="Garamond"/>
                <a:sym typeface="Garamond"/>
              </a:rPr>
              <a:t>capstone design</a:t>
            </a:r>
            <a:r>
              <a:rPr b="0" i="0" lang="en-US" sz="2800" u="none" cap="none" strike="noStrike">
                <a:solidFill>
                  <a:srgbClr val="000000"/>
                </a:solidFill>
                <a:latin typeface="Garamond"/>
                <a:ea typeface="Garamond"/>
                <a:cs typeface="Garamond"/>
                <a:sym typeface="Garamond"/>
              </a:rPr>
              <a:t>). </a:t>
            </a:r>
            <a:endParaRPr/>
          </a:p>
        </p:txBody>
      </p:sp>
      <p:sp>
        <p:nvSpPr>
          <p:cNvPr id="742" name="Google Shape;742;p26"/>
          <p:cNvSpPr txBox="1"/>
          <p:nvPr/>
        </p:nvSpPr>
        <p:spPr>
          <a:xfrm>
            <a:off x="6525183" y="1480474"/>
            <a:ext cx="5288438" cy="47089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800"/>
              <a:buFont typeface="Garamond"/>
              <a:buNone/>
            </a:pPr>
            <a:r>
              <a:rPr b="1" i="0" lang="en-US" sz="4800" u="none" cap="none" strike="noStrike">
                <a:solidFill>
                  <a:srgbClr val="000000"/>
                </a:solidFill>
                <a:latin typeface="Garamond"/>
                <a:ea typeface="Garamond"/>
                <a:cs typeface="Garamond"/>
                <a:sym typeface="Garamond"/>
              </a:rPr>
              <a:t>IABEE</a:t>
            </a:r>
            <a:endParaRPr/>
          </a:p>
          <a:p>
            <a:pPr indent="-355600" lvl="0" marL="3556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000000"/>
                </a:solidFill>
                <a:latin typeface="Garamond"/>
                <a:ea typeface="Garamond"/>
                <a:cs typeface="Garamond"/>
                <a:sym typeface="Garamond"/>
              </a:rPr>
              <a:t>Matematika dan ilmu dasar tingkat perguruan tinggi, minimum 20%.</a:t>
            </a:r>
            <a:endParaRPr/>
          </a:p>
          <a:p>
            <a:pPr indent="-355600" lvl="0" marL="3556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000000"/>
                </a:solidFill>
                <a:latin typeface="Garamond"/>
                <a:ea typeface="Garamond"/>
                <a:cs typeface="Garamond"/>
                <a:sym typeface="Garamond"/>
              </a:rPr>
              <a:t>Topik-topik keteknikan, minimum 40%.</a:t>
            </a:r>
            <a:endParaRPr/>
          </a:p>
          <a:p>
            <a:pPr indent="-355600" lvl="0" marL="355600" marR="0" rtl="0" algn="l">
              <a:lnSpc>
                <a:spcPct val="100000"/>
              </a:lnSpc>
              <a:spcBef>
                <a:spcPts val="0"/>
              </a:spcBef>
              <a:spcAft>
                <a:spcPts val="0"/>
              </a:spcAft>
              <a:buClr>
                <a:srgbClr val="000000"/>
              </a:buClr>
              <a:buSzPts val="3200"/>
              <a:buFont typeface="Arial"/>
              <a:buChar char="•"/>
            </a:pPr>
            <a:r>
              <a:rPr b="0" i="0" lang="en-US" sz="3200" u="none" cap="none" strike="noStrike">
                <a:solidFill>
                  <a:srgbClr val="000000"/>
                </a:solidFill>
                <a:latin typeface="Garamond"/>
                <a:ea typeface="Garamond"/>
                <a:cs typeface="Garamond"/>
                <a:sym typeface="Garamond"/>
              </a:rPr>
              <a:t>Komponen pendidikan umum, maksimum 30%. </a:t>
            </a:r>
            <a:endParaRPr/>
          </a:p>
          <a:p>
            <a:pPr indent="0" lvl="0" marL="0" marR="0" rtl="0" algn="l">
              <a:lnSpc>
                <a:spcPct val="100000"/>
              </a:lnSpc>
              <a:spcBef>
                <a:spcPts val="0"/>
              </a:spcBef>
              <a:spcAft>
                <a:spcPts val="0"/>
              </a:spcAft>
              <a:buClr>
                <a:schemeClr val="dk1"/>
              </a:buClr>
              <a:buSzPts val="2800"/>
              <a:buFont typeface="Calibri"/>
              <a:buNone/>
            </a:pPr>
            <a:r>
              <a:t/>
            </a:r>
            <a:endParaRPr b="0" i="0" sz="2800" u="none" cap="none" strike="noStrike">
              <a:solidFill>
                <a:srgbClr val="000000"/>
              </a:solidFill>
              <a:latin typeface="Calibri"/>
              <a:ea typeface="Calibri"/>
              <a:cs typeface="Calibri"/>
              <a:sym typeface="Calibri"/>
            </a:endParaRPr>
          </a:p>
        </p:txBody>
      </p:sp>
      <p:cxnSp>
        <p:nvCxnSpPr>
          <p:cNvPr id="743" name="Google Shape;743;p26"/>
          <p:cNvCxnSpPr/>
          <p:nvPr/>
        </p:nvCxnSpPr>
        <p:spPr>
          <a:xfrm>
            <a:off x="6261540" y="1505416"/>
            <a:ext cx="0" cy="4411790"/>
          </a:xfrm>
          <a:prstGeom prst="straightConnector1">
            <a:avLst/>
          </a:prstGeom>
          <a:noFill/>
          <a:ln cap="flat" cmpd="sng" w="73025">
            <a:solidFill>
              <a:srgbClr val="DF4D2C"/>
            </a:solidFill>
            <a:prstDash val="solid"/>
            <a:miter lim="800000"/>
            <a:headEnd len="sm" w="sm" type="none"/>
            <a:tailEnd len="sm" w="sm" type="non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27"/>
          <p:cNvSpPr/>
          <p:nvPr/>
        </p:nvSpPr>
        <p:spPr>
          <a:xfrm>
            <a:off x="0" y="133003"/>
            <a:ext cx="12192000" cy="6217920"/>
          </a:xfrm>
          <a:prstGeom prst="rect">
            <a:avLst/>
          </a:prstGeom>
          <a:solidFill>
            <a:schemeClr val="dk1"/>
          </a:solidFill>
          <a:ln cap="flat" cmpd="sng" w="12700">
            <a:solidFill>
              <a:srgbClr val="1E4E7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t/>
            </a:r>
            <a:endParaRPr b="0" i="0" sz="2800" u="none" cap="none" strike="noStrike">
              <a:solidFill>
                <a:srgbClr val="FFFFFF"/>
              </a:solidFill>
              <a:latin typeface="Calibri"/>
              <a:ea typeface="Calibri"/>
              <a:cs typeface="Calibri"/>
              <a:sym typeface="Calibri"/>
            </a:endParaRPr>
          </a:p>
        </p:txBody>
      </p:sp>
      <p:sp>
        <p:nvSpPr>
          <p:cNvPr id="750" name="Google Shape;750;p27"/>
          <p:cNvSpPr txBox="1"/>
          <p:nvPr/>
        </p:nvSpPr>
        <p:spPr>
          <a:xfrm>
            <a:off x="400497" y="356443"/>
            <a:ext cx="5674126" cy="435411"/>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2400"/>
              <a:buFont typeface="Arial"/>
              <a:buNone/>
            </a:pPr>
            <a:r>
              <a:rPr b="1" lang="en-US" sz="2400" u="none" cap="none" strike="noStrike">
                <a:solidFill>
                  <a:srgbClr val="FFFFFF"/>
                </a:solidFill>
                <a:latin typeface="Arial"/>
                <a:ea typeface="Arial"/>
                <a:cs typeface="Arial"/>
                <a:sym typeface="Arial"/>
              </a:rPr>
              <a:t>Metode Pembelajaran (</a:t>
            </a:r>
            <a:r>
              <a:rPr b="1" i="1" lang="en-US" sz="2400" u="none" cap="none" strike="noStrike">
                <a:solidFill>
                  <a:srgbClr val="FFFFFF"/>
                </a:solidFill>
                <a:latin typeface="Arial"/>
                <a:ea typeface="Arial"/>
                <a:cs typeface="Arial"/>
                <a:sym typeface="Arial"/>
              </a:rPr>
              <a:t>Blended Learning</a:t>
            </a:r>
            <a:r>
              <a:rPr b="1" lang="en-US" sz="2400" u="none" cap="none" strike="noStrike">
                <a:solidFill>
                  <a:srgbClr val="FFFFFF"/>
                </a:solidFill>
                <a:latin typeface="Arial"/>
                <a:ea typeface="Arial"/>
                <a:cs typeface="Arial"/>
                <a:sym typeface="Arial"/>
              </a:rPr>
              <a:t>)</a:t>
            </a:r>
            <a:endParaRPr/>
          </a:p>
        </p:txBody>
      </p:sp>
      <p:grpSp>
        <p:nvGrpSpPr>
          <p:cNvPr id="751" name="Google Shape;751;p27"/>
          <p:cNvGrpSpPr/>
          <p:nvPr/>
        </p:nvGrpSpPr>
        <p:grpSpPr>
          <a:xfrm>
            <a:off x="400497" y="978095"/>
            <a:ext cx="4994076" cy="2946712"/>
            <a:chOff x="-11038" y="936180"/>
            <a:chExt cx="4994076" cy="2946712"/>
          </a:xfrm>
        </p:grpSpPr>
        <p:pic>
          <p:nvPicPr>
            <p:cNvPr id="752" name="Google Shape;752;p27"/>
            <p:cNvPicPr preferRelativeResize="0"/>
            <p:nvPr/>
          </p:nvPicPr>
          <p:blipFill rotWithShape="1">
            <a:blip r:embed="rId3">
              <a:alphaModFix/>
            </a:blip>
            <a:srcRect b="0" l="0" r="0" t="0"/>
            <a:stretch/>
          </p:blipFill>
          <p:spPr>
            <a:xfrm>
              <a:off x="-11038" y="1243246"/>
              <a:ext cx="4994076" cy="2639646"/>
            </a:xfrm>
            <a:prstGeom prst="rect">
              <a:avLst/>
            </a:prstGeom>
            <a:noFill/>
            <a:ln>
              <a:noFill/>
            </a:ln>
          </p:spPr>
        </p:pic>
        <p:pic>
          <p:nvPicPr>
            <p:cNvPr id="753" name="Google Shape;753;p27"/>
            <p:cNvPicPr preferRelativeResize="0"/>
            <p:nvPr/>
          </p:nvPicPr>
          <p:blipFill rotWithShape="1">
            <a:blip r:embed="rId4">
              <a:alphaModFix/>
            </a:blip>
            <a:srcRect b="60324" l="0" r="0" t="17522"/>
            <a:stretch/>
          </p:blipFill>
          <p:spPr>
            <a:xfrm>
              <a:off x="-11038" y="936180"/>
              <a:ext cx="4994076" cy="307066"/>
            </a:xfrm>
            <a:prstGeom prst="rect">
              <a:avLst/>
            </a:prstGeom>
            <a:noFill/>
            <a:ln>
              <a:noFill/>
            </a:ln>
          </p:spPr>
        </p:pic>
      </p:grpSp>
      <p:pic>
        <p:nvPicPr>
          <p:cNvPr id="754" name="Google Shape;754;p27"/>
          <p:cNvPicPr preferRelativeResize="0"/>
          <p:nvPr/>
        </p:nvPicPr>
        <p:blipFill rotWithShape="1">
          <a:blip r:embed="rId5">
            <a:alphaModFix/>
          </a:blip>
          <a:srcRect b="0" l="0" r="12242" t="0"/>
          <a:stretch/>
        </p:blipFill>
        <p:spPr>
          <a:xfrm>
            <a:off x="9152696" y="1227180"/>
            <a:ext cx="2715834" cy="2011843"/>
          </a:xfrm>
          <a:prstGeom prst="rect">
            <a:avLst/>
          </a:prstGeom>
          <a:noFill/>
          <a:ln>
            <a:noFill/>
          </a:ln>
        </p:spPr>
      </p:pic>
      <p:pic>
        <p:nvPicPr>
          <p:cNvPr id="755" name="Google Shape;755;p27"/>
          <p:cNvPicPr preferRelativeResize="0"/>
          <p:nvPr/>
        </p:nvPicPr>
        <p:blipFill rotWithShape="1">
          <a:blip r:embed="rId6">
            <a:alphaModFix/>
          </a:blip>
          <a:srcRect b="14606" l="4837" r="11780" t="0"/>
          <a:stretch/>
        </p:blipFill>
        <p:spPr>
          <a:xfrm>
            <a:off x="5839390" y="902683"/>
            <a:ext cx="2545931" cy="2011842"/>
          </a:xfrm>
          <a:prstGeom prst="rect">
            <a:avLst/>
          </a:prstGeom>
          <a:noFill/>
          <a:ln>
            <a:noFill/>
          </a:ln>
        </p:spPr>
      </p:pic>
      <p:pic>
        <p:nvPicPr>
          <p:cNvPr id="756" name="Google Shape;756;p27"/>
          <p:cNvPicPr preferRelativeResize="0"/>
          <p:nvPr/>
        </p:nvPicPr>
        <p:blipFill rotWithShape="1">
          <a:blip r:embed="rId7">
            <a:alphaModFix/>
          </a:blip>
          <a:srcRect b="14915" l="15957" r="1" t="5583"/>
          <a:stretch/>
        </p:blipFill>
        <p:spPr>
          <a:xfrm>
            <a:off x="6193292" y="4282595"/>
            <a:ext cx="2715835" cy="2059244"/>
          </a:xfrm>
          <a:prstGeom prst="rect">
            <a:avLst/>
          </a:prstGeom>
          <a:noFill/>
          <a:ln>
            <a:noFill/>
          </a:ln>
        </p:spPr>
      </p:pic>
      <p:pic>
        <p:nvPicPr>
          <p:cNvPr id="757" name="Google Shape;757;p27"/>
          <p:cNvPicPr preferRelativeResize="0"/>
          <p:nvPr/>
        </p:nvPicPr>
        <p:blipFill rotWithShape="1">
          <a:blip r:embed="rId8">
            <a:alphaModFix/>
          </a:blip>
          <a:srcRect b="0" l="0" r="0" t="0"/>
          <a:stretch/>
        </p:blipFill>
        <p:spPr>
          <a:xfrm>
            <a:off x="9232596" y="3769355"/>
            <a:ext cx="2672683" cy="2059245"/>
          </a:xfrm>
          <a:prstGeom prst="rect">
            <a:avLst/>
          </a:prstGeom>
          <a:noFill/>
          <a:ln>
            <a:noFill/>
          </a:ln>
        </p:spPr>
      </p:pic>
      <p:sp>
        <p:nvSpPr>
          <p:cNvPr id="758" name="Google Shape;758;p27"/>
          <p:cNvSpPr/>
          <p:nvPr/>
        </p:nvSpPr>
        <p:spPr>
          <a:xfrm>
            <a:off x="4952420" y="2745505"/>
            <a:ext cx="442153" cy="421429"/>
          </a:xfrm>
          <a:prstGeom prst="ellipse">
            <a:avLst/>
          </a:prstGeom>
          <a:noFill/>
          <a:ln cap="flat" cmpd="sng" w="28575">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latin typeface="Calibri"/>
              <a:ea typeface="Calibri"/>
              <a:cs typeface="Calibri"/>
              <a:sym typeface="Calibri"/>
            </a:endParaRPr>
          </a:p>
        </p:txBody>
      </p:sp>
      <p:sp>
        <p:nvSpPr>
          <p:cNvPr id="759" name="Google Shape;759;p27"/>
          <p:cNvSpPr/>
          <p:nvPr/>
        </p:nvSpPr>
        <p:spPr>
          <a:xfrm>
            <a:off x="7169495" y="3204719"/>
            <a:ext cx="204133" cy="880202"/>
          </a:xfrm>
          <a:prstGeom prst="downArrow">
            <a:avLst>
              <a:gd fmla="val 50000" name="adj1"/>
              <a:gd fmla="val 50000" name="adj2"/>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60" name="Google Shape;760;p27"/>
          <p:cNvSpPr/>
          <p:nvPr/>
        </p:nvSpPr>
        <p:spPr>
          <a:xfrm rot="-2538053">
            <a:off x="8472120" y="3090504"/>
            <a:ext cx="204133" cy="880202"/>
          </a:xfrm>
          <a:prstGeom prst="downArrow">
            <a:avLst>
              <a:gd fmla="val 50000" name="adj1"/>
              <a:gd fmla="val 50000" name="adj2"/>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61" name="Google Shape;761;p27"/>
          <p:cNvSpPr/>
          <p:nvPr/>
        </p:nvSpPr>
        <p:spPr>
          <a:xfrm rot="-5400000">
            <a:off x="8673520" y="2406571"/>
            <a:ext cx="228632" cy="635126"/>
          </a:xfrm>
          <a:prstGeom prst="downArrow">
            <a:avLst>
              <a:gd fmla="val 50000" name="adj1"/>
              <a:gd fmla="val 50000" name="adj2"/>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62" name="Google Shape;762;p27"/>
          <p:cNvSpPr/>
          <p:nvPr/>
        </p:nvSpPr>
        <p:spPr>
          <a:xfrm>
            <a:off x="403160" y="4091439"/>
            <a:ext cx="4994076" cy="1790746"/>
          </a:xfrm>
          <a:prstGeom prst="roundRect">
            <a:avLst>
              <a:gd fmla="val 16667" name="adj"/>
            </a:avLst>
          </a:prstGeom>
          <a:solidFill>
            <a:schemeClr val="dk1"/>
          </a:solidFill>
          <a:ln cap="flat" cmpd="sng" w="76200">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rgbClr val="FFFFFF"/>
              </a:buClr>
              <a:buSzPts val="1800"/>
              <a:buFont typeface="Arial"/>
              <a:buNone/>
            </a:pPr>
            <a:r>
              <a:rPr b="0" i="0" lang="en-US" sz="1800" u="none" cap="none" strike="noStrike">
                <a:solidFill>
                  <a:srgbClr val="FFFFFF"/>
                </a:solidFill>
                <a:latin typeface="Arial"/>
                <a:ea typeface="Arial"/>
                <a:cs typeface="Arial"/>
                <a:sym typeface="Arial"/>
              </a:rPr>
              <a:t>Pembelajaran interaktif dalam jaringan </a:t>
            </a:r>
            <a:r>
              <a:rPr b="1" i="0" lang="en-US" sz="1800" u="none" cap="none" strike="noStrike">
                <a:solidFill>
                  <a:srgbClr val="FFFFFF"/>
                </a:solidFill>
                <a:latin typeface="Arial"/>
                <a:ea typeface="Arial"/>
                <a:cs typeface="Arial"/>
                <a:sym typeface="Arial"/>
              </a:rPr>
              <a:t>berbobot paling banyak 40% dari jumlah pertemuan yang direncanakan dan memanfaatkan </a:t>
            </a:r>
            <a:r>
              <a:rPr b="1" i="1" lang="en-US" sz="1800" u="none" cap="none" strike="noStrike">
                <a:solidFill>
                  <a:srgbClr val="FFFFFF"/>
                </a:solidFill>
                <a:latin typeface="Arial"/>
                <a:ea typeface="Arial"/>
                <a:cs typeface="Arial"/>
                <a:sym typeface="Arial"/>
              </a:rPr>
              <a:t>Learning Management System.</a:t>
            </a:r>
            <a:endParaRPr b="1" i="1" sz="1800" u="none" cap="none" strike="noStrike">
              <a:solidFill>
                <a:srgbClr val="FFFFFF"/>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63" name="Google Shape;763;p27"/>
          <p:cNvSpPr/>
          <p:nvPr/>
        </p:nvSpPr>
        <p:spPr>
          <a:xfrm rot="6761474">
            <a:off x="4918307" y="3335290"/>
            <a:ext cx="1437252" cy="924505"/>
          </a:xfrm>
          <a:prstGeom prst="bentArrow">
            <a:avLst>
              <a:gd fmla="val 25000" name="adj1"/>
              <a:gd fmla="val 25000" name="adj2"/>
              <a:gd fmla="val 25000" name="adj3"/>
              <a:gd fmla="val 43750" name="adj4"/>
            </a:avLst>
          </a:prstGeom>
          <a:solidFill>
            <a:srgbClr val="FFC000"/>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nvGrpSpPr>
          <p:cNvPr id="764" name="Google Shape;764;p27"/>
          <p:cNvGrpSpPr/>
          <p:nvPr/>
        </p:nvGrpSpPr>
        <p:grpSpPr>
          <a:xfrm>
            <a:off x="0" y="6345044"/>
            <a:ext cx="12192000" cy="512956"/>
            <a:chOff x="0" y="6345044"/>
            <a:chExt cx="12192000" cy="512956"/>
          </a:xfrm>
        </p:grpSpPr>
        <p:sp>
          <p:nvSpPr>
            <p:cNvPr id="765" name="Google Shape;765;p27"/>
            <p:cNvSpPr/>
            <p:nvPr/>
          </p:nvSpPr>
          <p:spPr>
            <a:xfrm>
              <a:off x="0" y="6345044"/>
              <a:ext cx="12192000" cy="512956"/>
            </a:xfrm>
            <a:prstGeom prst="rect">
              <a:avLst/>
            </a:prstGeom>
            <a:solidFill>
              <a:srgbClr val="2F54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66" name="Google Shape;766;p27"/>
            <p:cNvSpPr txBox="1"/>
            <p:nvPr/>
          </p:nvSpPr>
          <p:spPr>
            <a:xfrm>
              <a:off x="111512" y="6428007"/>
              <a:ext cx="316694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Pusat Inovasi dan Kajian Akademik UGM</a:t>
              </a:r>
              <a:endParaRPr/>
            </a:p>
          </p:txBody>
        </p:sp>
        <p:sp>
          <p:nvSpPr>
            <p:cNvPr id="767" name="Google Shape;767;p27"/>
            <p:cNvSpPr txBox="1"/>
            <p:nvPr/>
          </p:nvSpPr>
          <p:spPr>
            <a:xfrm>
              <a:off x="5742294" y="6438234"/>
              <a:ext cx="88466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pikaugm</a:t>
              </a:r>
              <a:endParaRPr/>
            </a:p>
          </p:txBody>
        </p:sp>
        <p:sp>
          <p:nvSpPr>
            <p:cNvPr id="768" name="Google Shape;768;p27"/>
            <p:cNvSpPr txBox="1"/>
            <p:nvPr/>
          </p:nvSpPr>
          <p:spPr>
            <a:xfrm>
              <a:off x="3714325" y="6428557"/>
              <a:ext cx="122486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pika.ugm.ac.id</a:t>
              </a:r>
              <a:endParaRPr/>
            </a:p>
          </p:txBody>
        </p:sp>
        <p:sp>
          <p:nvSpPr>
            <p:cNvPr id="769" name="Google Shape;769;p27"/>
            <p:cNvSpPr txBox="1"/>
            <p:nvPr/>
          </p:nvSpPr>
          <p:spPr>
            <a:xfrm>
              <a:off x="7419276" y="6428448"/>
              <a:ext cx="88466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ugmtalks</a:t>
              </a:r>
              <a:endParaRPr/>
            </a:p>
          </p:txBody>
        </p:sp>
        <p:sp>
          <p:nvSpPr>
            <p:cNvPr id="770" name="Google Shape;770;p27"/>
            <p:cNvSpPr txBox="1"/>
            <p:nvPr/>
          </p:nvSpPr>
          <p:spPr>
            <a:xfrm>
              <a:off x="9047357" y="6439599"/>
              <a:ext cx="130469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UGM Channel</a:t>
              </a:r>
              <a:endParaRPr/>
            </a:p>
          </p:txBody>
        </p:sp>
        <p:sp>
          <p:nvSpPr>
            <p:cNvPr id="771" name="Google Shape;771;p27"/>
            <p:cNvSpPr txBox="1"/>
            <p:nvPr/>
          </p:nvSpPr>
          <p:spPr>
            <a:xfrm>
              <a:off x="11004395" y="6428004"/>
              <a:ext cx="105936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mayong_hs</a:t>
              </a:r>
              <a:endParaRPr/>
            </a:p>
          </p:txBody>
        </p:sp>
        <p:pic>
          <p:nvPicPr>
            <p:cNvPr id="772" name="Google Shape;772;p27"/>
            <p:cNvPicPr preferRelativeResize="0"/>
            <p:nvPr/>
          </p:nvPicPr>
          <p:blipFill rotWithShape="1">
            <a:blip r:embed="rId9">
              <a:alphaModFix/>
            </a:blip>
            <a:srcRect b="0" l="0" r="0" t="0"/>
            <a:stretch/>
          </p:blipFill>
          <p:spPr>
            <a:xfrm>
              <a:off x="5508119" y="6488167"/>
              <a:ext cx="257098" cy="257098"/>
            </a:xfrm>
            <a:prstGeom prst="rect">
              <a:avLst/>
            </a:prstGeom>
            <a:noFill/>
            <a:ln>
              <a:noFill/>
            </a:ln>
          </p:spPr>
        </p:pic>
        <p:pic>
          <p:nvPicPr>
            <p:cNvPr id="773" name="Google Shape;773;p27"/>
            <p:cNvPicPr preferRelativeResize="0"/>
            <p:nvPr/>
          </p:nvPicPr>
          <p:blipFill rotWithShape="1">
            <a:blip r:embed="rId10">
              <a:alphaModFix/>
            </a:blip>
            <a:srcRect b="0" l="0" r="0" t="0"/>
            <a:stretch/>
          </p:blipFill>
          <p:spPr>
            <a:xfrm>
              <a:off x="7188817" y="6479127"/>
              <a:ext cx="254000" cy="254000"/>
            </a:xfrm>
            <a:prstGeom prst="rect">
              <a:avLst/>
            </a:prstGeom>
            <a:noFill/>
            <a:ln>
              <a:noFill/>
            </a:ln>
          </p:spPr>
        </p:pic>
        <p:pic>
          <p:nvPicPr>
            <p:cNvPr id="774" name="Google Shape;774;p27"/>
            <p:cNvPicPr preferRelativeResize="0"/>
            <p:nvPr/>
          </p:nvPicPr>
          <p:blipFill rotWithShape="1">
            <a:blip r:embed="rId9">
              <a:alphaModFix/>
            </a:blip>
            <a:srcRect b="0" l="0" r="0" t="0"/>
            <a:stretch/>
          </p:blipFill>
          <p:spPr>
            <a:xfrm>
              <a:off x="10765415" y="6479127"/>
              <a:ext cx="257098" cy="257098"/>
            </a:xfrm>
            <a:prstGeom prst="rect">
              <a:avLst/>
            </a:prstGeom>
            <a:noFill/>
            <a:ln>
              <a:noFill/>
            </a:ln>
          </p:spPr>
        </p:pic>
        <p:pic>
          <p:nvPicPr>
            <p:cNvPr id="775" name="Google Shape;775;p27"/>
            <p:cNvPicPr preferRelativeResize="0"/>
            <p:nvPr/>
          </p:nvPicPr>
          <p:blipFill rotWithShape="1">
            <a:blip r:embed="rId11">
              <a:alphaModFix/>
            </a:blip>
            <a:srcRect b="0" l="0" r="0" t="0"/>
            <a:stretch/>
          </p:blipFill>
          <p:spPr>
            <a:xfrm>
              <a:off x="8737060" y="6486126"/>
              <a:ext cx="354203" cy="23613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51"/>
                                        </p:tgtEl>
                                        <p:attrNameLst>
                                          <p:attrName>style.visibility</p:attrName>
                                        </p:attrNameLst>
                                      </p:cBhvr>
                                      <p:to>
                                        <p:strVal val="visible"/>
                                      </p:to>
                                    </p:set>
                                    <p:anim calcmode="lin" valueType="num">
                                      <p:cBhvr additive="base">
                                        <p:cTn dur="500"/>
                                        <p:tgtEl>
                                          <p:spTgt spid="75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1000"/>
                                  </p:stCondLst>
                                  <p:childTnLst>
                                    <p:set>
                                      <p:cBhvr>
                                        <p:cTn dur="1" fill="hold">
                                          <p:stCondLst>
                                            <p:cond delay="0"/>
                                          </p:stCondLst>
                                        </p:cTn>
                                        <p:tgtEl>
                                          <p:spTgt spid="758"/>
                                        </p:tgtEl>
                                        <p:attrNameLst>
                                          <p:attrName>style.visibility</p:attrName>
                                        </p:attrNameLst>
                                      </p:cBhvr>
                                      <p:to>
                                        <p:strVal val="visible"/>
                                      </p:to>
                                    </p:set>
                                    <p:anim calcmode="lin" valueType="num">
                                      <p:cBhvr additive="base">
                                        <p:cTn dur="500"/>
                                        <p:tgtEl>
                                          <p:spTgt spid="75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1000"/>
                                  </p:stCondLst>
                                  <p:childTnLst>
                                    <p:set>
                                      <p:cBhvr>
                                        <p:cTn dur="1" fill="hold">
                                          <p:stCondLst>
                                            <p:cond delay="0"/>
                                          </p:stCondLst>
                                        </p:cTn>
                                        <p:tgtEl>
                                          <p:spTgt spid="763"/>
                                        </p:tgtEl>
                                        <p:attrNameLst>
                                          <p:attrName>style.visibility</p:attrName>
                                        </p:attrNameLst>
                                      </p:cBhvr>
                                      <p:to>
                                        <p:strVal val="visible"/>
                                      </p:to>
                                    </p:set>
                                    <p:anim calcmode="lin" valueType="num">
                                      <p:cBhvr additive="base">
                                        <p:cTn dur="500"/>
                                        <p:tgtEl>
                                          <p:spTgt spid="76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1000"/>
                                  </p:stCondLst>
                                  <p:childTnLst>
                                    <p:set>
                                      <p:cBhvr>
                                        <p:cTn dur="1" fill="hold">
                                          <p:stCondLst>
                                            <p:cond delay="0"/>
                                          </p:stCondLst>
                                        </p:cTn>
                                        <p:tgtEl>
                                          <p:spTgt spid="762"/>
                                        </p:tgtEl>
                                        <p:attrNameLst>
                                          <p:attrName>style.visibility</p:attrName>
                                        </p:attrNameLst>
                                      </p:cBhvr>
                                      <p:to>
                                        <p:strVal val="visible"/>
                                      </p:to>
                                    </p:set>
                                    <p:anim calcmode="lin" valueType="num">
                                      <p:cBhvr additive="base">
                                        <p:cTn dur="500"/>
                                        <p:tgtEl>
                                          <p:spTgt spid="762"/>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755"/>
                                        </p:tgtEl>
                                        <p:attrNameLst>
                                          <p:attrName>style.visibility</p:attrName>
                                        </p:attrNameLst>
                                      </p:cBhvr>
                                      <p:to>
                                        <p:strVal val="visible"/>
                                      </p:to>
                                    </p:set>
                                    <p:anim calcmode="lin" valueType="num">
                                      <p:cBhvr additive="base">
                                        <p:cTn dur="500"/>
                                        <p:tgtEl>
                                          <p:spTgt spid="7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61"/>
                                        </p:tgtEl>
                                        <p:attrNameLst>
                                          <p:attrName>style.visibility</p:attrName>
                                        </p:attrNameLst>
                                      </p:cBhvr>
                                      <p:to>
                                        <p:strVal val="visible"/>
                                      </p:to>
                                    </p:set>
                                    <p:anim calcmode="lin" valueType="num">
                                      <p:cBhvr additive="base">
                                        <p:cTn dur="500"/>
                                        <p:tgtEl>
                                          <p:spTgt spid="76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4"/>
                                        </p:tgtEl>
                                        <p:attrNameLst>
                                          <p:attrName>style.visibility</p:attrName>
                                        </p:attrNameLst>
                                      </p:cBhvr>
                                      <p:to>
                                        <p:strVal val="visible"/>
                                      </p:to>
                                    </p:set>
                                    <p:anim calcmode="lin" valueType="num">
                                      <p:cBhvr additive="base">
                                        <p:cTn dur="500"/>
                                        <p:tgtEl>
                                          <p:spTgt spid="7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60"/>
                                        </p:tgtEl>
                                        <p:attrNameLst>
                                          <p:attrName>style.visibility</p:attrName>
                                        </p:attrNameLst>
                                      </p:cBhvr>
                                      <p:to>
                                        <p:strVal val="visible"/>
                                      </p:to>
                                    </p:set>
                                    <p:anim calcmode="lin" valueType="num">
                                      <p:cBhvr additive="base">
                                        <p:cTn dur="500"/>
                                        <p:tgtEl>
                                          <p:spTgt spid="76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7"/>
                                        </p:tgtEl>
                                        <p:attrNameLst>
                                          <p:attrName>style.visibility</p:attrName>
                                        </p:attrNameLst>
                                      </p:cBhvr>
                                      <p:to>
                                        <p:strVal val="visible"/>
                                      </p:to>
                                    </p:set>
                                    <p:anim calcmode="lin" valueType="num">
                                      <p:cBhvr additive="base">
                                        <p:cTn dur="500"/>
                                        <p:tgtEl>
                                          <p:spTgt spid="7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9"/>
                                        </p:tgtEl>
                                        <p:attrNameLst>
                                          <p:attrName>style.visibility</p:attrName>
                                        </p:attrNameLst>
                                      </p:cBhvr>
                                      <p:to>
                                        <p:strVal val="visible"/>
                                      </p:to>
                                    </p:set>
                                    <p:anim calcmode="lin" valueType="num">
                                      <p:cBhvr additive="base">
                                        <p:cTn dur="500"/>
                                        <p:tgtEl>
                                          <p:spTgt spid="75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756"/>
                                        </p:tgtEl>
                                        <p:attrNameLst>
                                          <p:attrName>style.visibility</p:attrName>
                                        </p:attrNameLst>
                                      </p:cBhvr>
                                      <p:to>
                                        <p:strVal val="visible"/>
                                      </p:to>
                                    </p:set>
                                    <p:anim calcmode="lin" valueType="num">
                                      <p:cBhvr additive="base">
                                        <p:cTn dur="500"/>
                                        <p:tgtEl>
                                          <p:spTgt spid="75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28"/>
          <p:cNvSpPr txBox="1"/>
          <p:nvPr>
            <p:ph type="title"/>
          </p:nvPr>
        </p:nvSpPr>
        <p:spPr>
          <a:xfrm>
            <a:off x="1115859" y="517252"/>
            <a:ext cx="8780746" cy="791571"/>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E4E79"/>
              </a:buClr>
              <a:buSzPts val="2800"/>
              <a:buFont typeface="Quattrocento Sans"/>
              <a:buNone/>
            </a:pPr>
            <a:r>
              <a:rPr lang="en-US" sz="2800"/>
              <a:t>Rumah Produksi Sumber Belajar Internal dan Eksternal </a:t>
            </a:r>
            <a:endParaRPr/>
          </a:p>
        </p:txBody>
      </p:sp>
      <p:pic>
        <p:nvPicPr>
          <p:cNvPr id="781" name="Google Shape;781;p28"/>
          <p:cNvPicPr preferRelativeResize="0"/>
          <p:nvPr/>
        </p:nvPicPr>
        <p:blipFill rotWithShape="1">
          <a:blip r:embed="rId3">
            <a:alphaModFix/>
          </a:blip>
          <a:srcRect b="19767" l="58082" r="0" t="0"/>
          <a:stretch/>
        </p:blipFill>
        <p:spPr>
          <a:xfrm>
            <a:off x="977029" y="1282365"/>
            <a:ext cx="4295403" cy="2500495"/>
          </a:xfrm>
          <a:prstGeom prst="rect">
            <a:avLst/>
          </a:prstGeom>
          <a:noFill/>
          <a:ln>
            <a:noFill/>
          </a:ln>
        </p:spPr>
      </p:pic>
      <p:pic>
        <p:nvPicPr>
          <p:cNvPr id="782" name="Google Shape;782;p28"/>
          <p:cNvPicPr preferRelativeResize="0"/>
          <p:nvPr/>
        </p:nvPicPr>
        <p:blipFill rotWithShape="1">
          <a:blip r:embed="rId4">
            <a:alphaModFix/>
          </a:blip>
          <a:srcRect b="0" l="0" r="0" t="0"/>
          <a:stretch/>
        </p:blipFill>
        <p:spPr>
          <a:xfrm>
            <a:off x="5423516" y="1282365"/>
            <a:ext cx="2735753" cy="1570516"/>
          </a:xfrm>
          <a:prstGeom prst="rect">
            <a:avLst/>
          </a:prstGeom>
          <a:noFill/>
          <a:ln>
            <a:noFill/>
          </a:ln>
        </p:spPr>
      </p:pic>
      <p:pic>
        <p:nvPicPr>
          <p:cNvPr id="783" name="Google Shape;783;p28"/>
          <p:cNvPicPr preferRelativeResize="0"/>
          <p:nvPr/>
        </p:nvPicPr>
        <p:blipFill rotWithShape="1">
          <a:blip r:embed="rId5">
            <a:alphaModFix/>
          </a:blip>
          <a:srcRect b="0" l="0" r="0" t="0"/>
          <a:stretch/>
        </p:blipFill>
        <p:spPr>
          <a:xfrm>
            <a:off x="8310353" y="1308823"/>
            <a:ext cx="2735753" cy="1544058"/>
          </a:xfrm>
          <a:prstGeom prst="rect">
            <a:avLst/>
          </a:prstGeom>
          <a:noFill/>
          <a:ln>
            <a:noFill/>
          </a:ln>
        </p:spPr>
      </p:pic>
      <p:pic>
        <p:nvPicPr>
          <p:cNvPr id="784" name="Google Shape;784;p28"/>
          <p:cNvPicPr preferRelativeResize="0"/>
          <p:nvPr/>
        </p:nvPicPr>
        <p:blipFill rotWithShape="1">
          <a:blip r:embed="rId6">
            <a:alphaModFix/>
          </a:blip>
          <a:srcRect b="0" l="0" r="0" t="0"/>
          <a:stretch/>
        </p:blipFill>
        <p:spPr>
          <a:xfrm>
            <a:off x="5423517" y="2879339"/>
            <a:ext cx="2735752" cy="1570516"/>
          </a:xfrm>
          <a:prstGeom prst="rect">
            <a:avLst/>
          </a:prstGeom>
          <a:noFill/>
          <a:ln>
            <a:noFill/>
          </a:ln>
        </p:spPr>
      </p:pic>
      <p:pic>
        <p:nvPicPr>
          <p:cNvPr id="785" name="Google Shape;785;p28"/>
          <p:cNvPicPr preferRelativeResize="0"/>
          <p:nvPr/>
        </p:nvPicPr>
        <p:blipFill rotWithShape="1">
          <a:blip r:embed="rId7">
            <a:alphaModFix/>
          </a:blip>
          <a:srcRect b="0" l="0" r="0" t="0"/>
          <a:stretch/>
        </p:blipFill>
        <p:spPr>
          <a:xfrm>
            <a:off x="8310352" y="2894919"/>
            <a:ext cx="2735752" cy="1570516"/>
          </a:xfrm>
          <a:prstGeom prst="rect">
            <a:avLst/>
          </a:prstGeom>
          <a:noFill/>
          <a:ln>
            <a:noFill/>
          </a:ln>
        </p:spPr>
      </p:pic>
      <p:pic>
        <p:nvPicPr>
          <p:cNvPr id="786" name="Google Shape;786;p28"/>
          <p:cNvPicPr preferRelativeResize="0"/>
          <p:nvPr/>
        </p:nvPicPr>
        <p:blipFill rotWithShape="1">
          <a:blip r:embed="rId8">
            <a:alphaModFix/>
          </a:blip>
          <a:srcRect b="0" l="0" r="0" t="0"/>
          <a:stretch/>
        </p:blipFill>
        <p:spPr>
          <a:xfrm>
            <a:off x="1115859" y="3884117"/>
            <a:ext cx="4156573" cy="2292848"/>
          </a:xfrm>
          <a:prstGeom prst="rect">
            <a:avLst/>
          </a:prstGeom>
          <a:noFill/>
          <a:ln>
            <a:noFill/>
          </a:ln>
        </p:spPr>
      </p:pic>
      <p:pic>
        <p:nvPicPr>
          <p:cNvPr id="787" name="Google Shape;787;p28"/>
          <p:cNvPicPr preferRelativeResize="0"/>
          <p:nvPr/>
        </p:nvPicPr>
        <p:blipFill rotWithShape="1">
          <a:blip r:embed="rId9">
            <a:alphaModFix/>
          </a:blip>
          <a:srcRect b="0" l="0" r="0" t="0"/>
          <a:stretch/>
        </p:blipFill>
        <p:spPr>
          <a:xfrm>
            <a:off x="5423516" y="4468641"/>
            <a:ext cx="2735752" cy="1708324"/>
          </a:xfrm>
          <a:prstGeom prst="rect">
            <a:avLst/>
          </a:prstGeom>
          <a:noFill/>
          <a:ln>
            <a:noFill/>
          </a:ln>
        </p:spPr>
      </p:pic>
      <p:pic>
        <p:nvPicPr>
          <p:cNvPr id="788" name="Google Shape;788;p28"/>
          <p:cNvPicPr preferRelativeResize="0"/>
          <p:nvPr/>
        </p:nvPicPr>
        <p:blipFill rotWithShape="1">
          <a:blip r:embed="rId10">
            <a:alphaModFix/>
          </a:blip>
          <a:srcRect b="0" l="0" r="0" t="0"/>
          <a:stretch/>
        </p:blipFill>
        <p:spPr>
          <a:xfrm>
            <a:off x="8310352" y="4484319"/>
            <a:ext cx="2735752" cy="169264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29"/>
          <p:cNvSpPr/>
          <p:nvPr/>
        </p:nvSpPr>
        <p:spPr>
          <a:xfrm>
            <a:off x="0" y="147121"/>
            <a:ext cx="12192000" cy="6255768"/>
          </a:xfrm>
          <a:prstGeom prst="rect">
            <a:avLst/>
          </a:prstGeom>
          <a:solidFill>
            <a:schemeClr val="dk1"/>
          </a:solidFill>
          <a:ln cap="flat" cmpd="sng" w="12700">
            <a:solidFill>
              <a:srgbClr val="1E4E7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t/>
            </a:r>
            <a:endParaRPr b="0" i="0" sz="2800" u="none" cap="none" strike="noStrike">
              <a:solidFill>
                <a:srgbClr val="FFFFFF"/>
              </a:solidFill>
              <a:latin typeface="Calibri"/>
              <a:ea typeface="Calibri"/>
              <a:cs typeface="Calibri"/>
              <a:sym typeface="Calibri"/>
            </a:endParaRPr>
          </a:p>
        </p:txBody>
      </p:sp>
      <p:sp>
        <p:nvSpPr>
          <p:cNvPr id="794" name="Google Shape;794;p29"/>
          <p:cNvSpPr txBox="1"/>
          <p:nvPr/>
        </p:nvSpPr>
        <p:spPr>
          <a:xfrm>
            <a:off x="508651" y="980698"/>
            <a:ext cx="5674126" cy="435411"/>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C000"/>
              </a:buClr>
              <a:buSzPts val="2400"/>
              <a:buFont typeface="Arial"/>
              <a:buNone/>
            </a:pPr>
            <a:r>
              <a:rPr b="1" i="0" lang="en-US" sz="2400" u="none" cap="none" strike="noStrike">
                <a:solidFill>
                  <a:srgbClr val="FFC000"/>
                </a:solidFill>
                <a:latin typeface="Arial"/>
                <a:ea typeface="Arial"/>
                <a:cs typeface="Arial"/>
                <a:sym typeface="Arial"/>
              </a:rPr>
              <a:t>MOOCs (</a:t>
            </a:r>
            <a:r>
              <a:rPr b="1" i="1" lang="en-US" sz="2400" u="none" cap="none" strike="noStrike">
                <a:solidFill>
                  <a:srgbClr val="FFC000"/>
                </a:solidFill>
                <a:latin typeface="Arial"/>
                <a:ea typeface="Arial"/>
                <a:cs typeface="Arial"/>
                <a:sym typeface="Arial"/>
              </a:rPr>
              <a:t>Massive Open Online Courses</a:t>
            </a:r>
            <a:r>
              <a:rPr b="1" i="0" lang="en-US" sz="2400" u="none" cap="none" strike="noStrike">
                <a:solidFill>
                  <a:srgbClr val="FFC000"/>
                </a:solidFill>
                <a:latin typeface="Arial"/>
                <a:ea typeface="Arial"/>
                <a:cs typeface="Arial"/>
                <a:sym typeface="Arial"/>
              </a:rPr>
              <a:t>) </a:t>
            </a:r>
            <a:endParaRPr b="1" i="1" sz="2000" u="none" cap="none" strike="noStrike">
              <a:solidFill>
                <a:srgbClr val="FFC000"/>
              </a:solidFill>
              <a:latin typeface="Arial"/>
              <a:ea typeface="Arial"/>
              <a:cs typeface="Arial"/>
              <a:sym typeface="Arial"/>
            </a:endParaRPr>
          </a:p>
        </p:txBody>
      </p:sp>
      <p:pic>
        <p:nvPicPr>
          <p:cNvPr descr="A close up of an animal&#10;&#10;Description automatically generated" id="795" name="Google Shape;795;p29"/>
          <p:cNvPicPr preferRelativeResize="0"/>
          <p:nvPr/>
        </p:nvPicPr>
        <p:blipFill rotWithShape="1">
          <a:blip r:embed="rId3">
            <a:alphaModFix/>
          </a:blip>
          <a:srcRect b="0" l="0" r="0" t="0"/>
          <a:stretch/>
        </p:blipFill>
        <p:spPr>
          <a:xfrm>
            <a:off x="500885" y="1758256"/>
            <a:ext cx="3994161" cy="1556901"/>
          </a:xfrm>
          <a:prstGeom prst="rect">
            <a:avLst/>
          </a:prstGeom>
          <a:noFill/>
          <a:ln>
            <a:noFill/>
          </a:ln>
        </p:spPr>
      </p:pic>
      <p:sp>
        <p:nvSpPr>
          <p:cNvPr id="796" name="Google Shape;796;p29"/>
          <p:cNvSpPr/>
          <p:nvPr/>
        </p:nvSpPr>
        <p:spPr>
          <a:xfrm>
            <a:off x="658526" y="3236227"/>
            <a:ext cx="3888866" cy="142496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2000"/>
              <a:buFont typeface="Arial"/>
              <a:buNone/>
            </a:pPr>
            <a:r>
              <a:rPr b="1" i="0" lang="en-US" sz="2000" u="none" cap="none" strike="noStrike">
                <a:solidFill>
                  <a:srgbClr val="FFFFFF"/>
                </a:solidFill>
                <a:latin typeface="Arial"/>
                <a:ea typeface="Arial"/>
                <a:cs typeface="Arial"/>
                <a:sym typeface="Arial"/>
              </a:rPr>
              <a:t>MOOC - eLOK - Pembelajaran Sepanjang Masa</a:t>
            </a:r>
            <a:endParaRPr b="0" i="0" sz="2000" u="none" cap="none" strike="noStrike">
              <a:solidFill>
                <a:srgbClr val="FFFFFF"/>
              </a:solidFill>
              <a:latin typeface="Arial"/>
              <a:ea typeface="Arial"/>
              <a:cs typeface="Arial"/>
              <a:sym typeface="Arial"/>
            </a:endParaRPr>
          </a:p>
        </p:txBody>
      </p:sp>
      <p:sp>
        <p:nvSpPr>
          <p:cNvPr id="797" name="Google Shape;797;p29"/>
          <p:cNvSpPr txBox="1"/>
          <p:nvPr>
            <p:ph idx="1" type="body"/>
          </p:nvPr>
        </p:nvSpPr>
        <p:spPr>
          <a:xfrm>
            <a:off x="4495046" y="1753195"/>
            <a:ext cx="4153808" cy="937172"/>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lt1"/>
              </a:buClr>
              <a:buSzPts val="2200"/>
              <a:buNone/>
            </a:pPr>
            <a:r>
              <a:rPr lang="en-US" sz="2200">
                <a:solidFill>
                  <a:schemeClr val="lt1"/>
                </a:solidFill>
                <a:latin typeface="Arial"/>
                <a:ea typeface="Arial"/>
                <a:cs typeface="Arial"/>
                <a:sym typeface="Arial"/>
              </a:rPr>
              <a:t>Mata Kuliah Unggulan </a:t>
            </a:r>
            <a:r>
              <a:rPr i="1" lang="en-US" sz="2200">
                <a:solidFill>
                  <a:schemeClr val="lt1"/>
                </a:solidFill>
                <a:latin typeface="Arial"/>
                <a:ea typeface="Arial"/>
                <a:cs typeface="Arial"/>
                <a:sym typeface="Arial"/>
              </a:rPr>
              <a:t>fully online</a:t>
            </a:r>
            <a:r>
              <a:rPr lang="en-US" sz="2200">
                <a:solidFill>
                  <a:schemeClr val="lt1"/>
                </a:solidFill>
                <a:latin typeface="Arial"/>
                <a:ea typeface="Arial"/>
                <a:cs typeface="Arial"/>
                <a:sym typeface="Arial"/>
              </a:rPr>
              <a:t>: </a:t>
            </a:r>
            <a:r>
              <a:rPr b="1" lang="en-US" sz="2200">
                <a:solidFill>
                  <a:schemeClr val="accent2"/>
                </a:solidFill>
                <a:latin typeface="Arial"/>
                <a:ea typeface="Arial"/>
                <a:cs typeface="Arial"/>
                <a:sym typeface="Arial"/>
              </a:rPr>
              <a:t>TRANSFORMASI DIGITAL</a:t>
            </a:r>
            <a:endParaRPr b="1" sz="2200">
              <a:solidFill>
                <a:schemeClr val="accent2"/>
              </a:solidFill>
              <a:latin typeface="Arial"/>
              <a:ea typeface="Arial"/>
              <a:cs typeface="Arial"/>
              <a:sym typeface="Arial"/>
            </a:endParaRPr>
          </a:p>
          <a:p>
            <a:pPr indent="0" lvl="0" marL="0" rtl="0" algn="just">
              <a:lnSpc>
                <a:spcPct val="100000"/>
              </a:lnSpc>
              <a:spcBef>
                <a:spcPts val="1000"/>
              </a:spcBef>
              <a:spcAft>
                <a:spcPts val="0"/>
              </a:spcAft>
              <a:buClr>
                <a:schemeClr val="dk1"/>
              </a:buClr>
              <a:buSzPts val="2200"/>
              <a:buNone/>
            </a:pPr>
            <a:r>
              <a:t/>
            </a:r>
            <a:endParaRPr b="1" sz="2200">
              <a:latin typeface="Arial"/>
              <a:ea typeface="Arial"/>
              <a:cs typeface="Arial"/>
              <a:sym typeface="Arial"/>
            </a:endParaRPr>
          </a:p>
          <a:p>
            <a:pPr indent="0" lvl="0" marL="0" rtl="0" algn="just">
              <a:lnSpc>
                <a:spcPct val="100000"/>
              </a:lnSpc>
              <a:spcBef>
                <a:spcPts val="1000"/>
              </a:spcBef>
              <a:spcAft>
                <a:spcPts val="0"/>
              </a:spcAft>
              <a:buClr>
                <a:schemeClr val="dk1"/>
              </a:buClr>
              <a:buSzPts val="2200"/>
              <a:buNone/>
            </a:pPr>
            <a:r>
              <a:t/>
            </a:r>
            <a:endParaRPr sz="2200">
              <a:latin typeface="Arial"/>
              <a:ea typeface="Arial"/>
              <a:cs typeface="Arial"/>
              <a:sym typeface="Arial"/>
            </a:endParaRPr>
          </a:p>
          <a:p>
            <a:pPr indent="0" lvl="0" marL="0" rtl="0" algn="just">
              <a:lnSpc>
                <a:spcPct val="100000"/>
              </a:lnSpc>
              <a:spcBef>
                <a:spcPts val="1000"/>
              </a:spcBef>
              <a:spcAft>
                <a:spcPts val="0"/>
              </a:spcAft>
              <a:buClr>
                <a:schemeClr val="dk1"/>
              </a:buClr>
              <a:buSzPts val="2200"/>
              <a:buNone/>
            </a:pPr>
            <a:r>
              <a:t/>
            </a:r>
            <a:endParaRPr sz="2200">
              <a:latin typeface="Arial"/>
              <a:ea typeface="Arial"/>
              <a:cs typeface="Arial"/>
              <a:sym typeface="Arial"/>
            </a:endParaRPr>
          </a:p>
          <a:p>
            <a:pPr indent="0" lvl="0" marL="0" rtl="0" algn="just">
              <a:lnSpc>
                <a:spcPct val="100000"/>
              </a:lnSpc>
              <a:spcBef>
                <a:spcPts val="1000"/>
              </a:spcBef>
              <a:spcAft>
                <a:spcPts val="0"/>
              </a:spcAft>
              <a:buClr>
                <a:schemeClr val="dk1"/>
              </a:buClr>
              <a:buSzPts val="2200"/>
              <a:buNone/>
            </a:pPr>
            <a:r>
              <a:t/>
            </a:r>
            <a:endParaRPr sz="2200">
              <a:latin typeface="Arial"/>
              <a:ea typeface="Arial"/>
              <a:cs typeface="Arial"/>
              <a:sym typeface="Arial"/>
            </a:endParaRPr>
          </a:p>
          <a:p>
            <a:pPr indent="0" lvl="0" marL="0" rtl="0" algn="just">
              <a:lnSpc>
                <a:spcPct val="100000"/>
              </a:lnSpc>
              <a:spcBef>
                <a:spcPts val="1000"/>
              </a:spcBef>
              <a:spcAft>
                <a:spcPts val="0"/>
              </a:spcAft>
              <a:buClr>
                <a:schemeClr val="dk1"/>
              </a:buClr>
              <a:buSzPts val="2200"/>
              <a:buNone/>
            </a:pPr>
            <a:r>
              <a:rPr lang="en-US" sz="2200">
                <a:latin typeface="Arial"/>
                <a:ea typeface="Arial"/>
                <a:cs typeface="Arial"/>
                <a:sym typeface="Arial"/>
              </a:rPr>
              <a:t>              </a:t>
            </a:r>
            <a:endParaRPr/>
          </a:p>
        </p:txBody>
      </p:sp>
      <p:sp>
        <p:nvSpPr>
          <p:cNvPr id="798" name="Google Shape;798;p29"/>
          <p:cNvSpPr/>
          <p:nvPr/>
        </p:nvSpPr>
        <p:spPr>
          <a:xfrm>
            <a:off x="3498028" y="3560126"/>
            <a:ext cx="2285267" cy="92333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ED7D31"/>
              </a:buClr>
              <a:buSzPts val="3600"/>
              <a:buFont typeface="Arial"/>
              <a:buNone/>
            </a:pPr>
            <a:r>
              <a:rPr b="0" i="0" lang="en-US" sz="3600" u="none" cap="none" strike="noStrike">
                <a:solidFill>
                  <a:srgbClr val="ED7D31"/>
                </a:solidFill>
                <a:latin typeface="Arial"/>
                <a:ea typeface="Arial"/>
                <a:cs typeface="Arial"/>
                <a:sym typeface="Arial"/>
              </a:rPr>
              <a:t>1.000</a:t>
            </a:r>
            <a:r>
              <a:rPr b="1" i="0" lang="en-US" sz="1800" u="none" cap="none" strike="noStrike">
                <a:solidFill>
                  <a:srgbClr val="000000"/>
                </a:solidFill>
                <a:latin typeface="Arial"/>
                <a:ea typeface="Arial"/>
                <a:cs typeface="Arial"/>
                <a:sym typeface="Arial"/>
              </a:rPr>
              <a:t> </a:t>
            </a:r>
            <a:endParaRPr/>
          </a:p>
          <a:p>
            <a:pPr indent="0" lvl="0" marL="0" marR="0" rtl="0" algn="r">
              <a:lnSpc>
                <a:spcPct val="100000"/>
              </a:lnSpc>
              <a:spcBef>
                <a:spcPts val="0"/>
              </a:spcBef>
              <a:spcAft>
                <a:spcPts val="0"/>
              </a:spcAft>
              <a:buClr>
                <a:srgbClr val="ED7D31"/>
              </a:buClr>
              <a:buSzPts val="1800"/>
              <a:buFont typeface="Arial"/>
              <a:buNone/>
            </a:pPr>
            <a:r>
              <a:rPr b="1" i="0" lang="en-US" sz="1800" u="none" cap="none" strike="noStrike">
                <a:solidFill>
                  <a:srgbClr val="ED7D31"/>
                </a:solidFill>
                <a:latin typeface="Arial"/>
                <a:ea typeface="Arial"/>
                <a:cs typeface="Arial"/>
                <a:sym typeface="Arial"/>
              </a:rPr>
              <a:t>peserta/semester</a:t>
            </a:r>
            <a:endParaRPr/>
          </a:p>
        </p:txBody>
      </p:sp>
      <p:grpSp>
        <p:nvGrpSpPr>
          <p:cNvPr id="799" name="Google Shape;799;p29"/>
          <p:cNvGrpSpPr/>
          <p:nvPr/>
        </p:nvGrpSpPr>
        <p:grpSpPr>
          <a:xfrm>
            <a:off x="5218396" y="2699862"/>
            <a:ext cx="3940842" cy="2689091"/>
            <a:chOff x="2895101" y="1888551"/>
            <a:chExt cx="3090422" cy="1885448"/>
          </a:xfrm>
        </p:grpSpPr>
        <p:grpSp>
          <p:nvGrpSpPr>
            <p:cNvPr id="800" name="Google Shape;800;p29"/>
            <p:cNvGrpSpPr/>
            <p:nvPr/>
          </p:nvGrpSpPr>
          <p:grpSpPr>
            <a:xfrm rot="-5400000">
              <a:off x="2331111" y="2453738"/>
              <a:ext cx="1884250" cy="756271"/>
              <a:chOff x="665808" y="2751487"/>
              <a:chExt cx="3193383" cy="1281708"/>
            </a:xfrm>
          </p:grpSpPr>
          <p:sp>
            <p:nvSpPr>
              <p:cNvPr id="801" name="Google Shape;801;p29"/>
              <p:cNvSpPr/>
              <p:nvPr/>
            </p:nvSpPr>
            <p:spPr>
              <a:xfrm>
                <a:off x="3421766" y="2751487"/>
                <a:ext cx="437425" cy="416765"/>
              </a:xfrm>
              <a:custGeom>
                <a:rect b="b" l="l" r="r" t="t"/>
                <a:pathLst>
                  <a:path extrusionOk="0" h="565546" w="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rgbClr val="ED7D31"/>
              </a:solidFill>
              <a:ln cap="flat" cmpd="sng" w="12700">
                <a:solidFill>
                  <a:schemeClr val="lt1"/>
                </a:solidFill>
                <a:prstDash val="solid"/>
                <a:miter lim="800000"/>
                <a:headEnd len="sm" w="sm" type="none"/>
                <a:tailEnd len="sm" w="sm" type="none"/>
              </a:ln>
            </p:spPr>
            <p:txBody>
              <a:bodyPr anchorCtr="0" anchor="ctr" bIns="90425" lIns="90425" spcFirstLastPara="1" rIns="90425" wrap="square" tIns="90425">
                <a:noAutofit/>
              </a:bodyPr>
              <a:lstStyle/>
              <a:p>
                <a:pPr indent="0" lvl="0" marL="0" marR="0" rtl="0" algn="ctr">
                  <a:lnSpc>
                    <a:spcPct val="90000"/>
                  </a:lnSpc>
                  <a:spcBef>
                    <a:spcPts val="0"/>
                  </a:spcBef>
                  <a:spcAft>
                    <a:spcPts val="0"/>
                  </a:spcAft>
                  <a:buClr>
                    <a:schemeClr val="lt1"/>
                  </a:buClr>
                  <a:buSzPts val="2000"/>
                  <a:buFont typeface="Calibri"/>
                  <a:buNone/>
                </a:pPr>
                <a:r>
                  <a:t/>
                </a:r>
                <a:endParaRPr b="0" i="0" sz="2000" u="none" cap="none" strike="noStrike">
                  <a:solidFill>
                    <a:srgbClr val="ED7D31"/>
                  </a:solidFill>
                  <a:latin typeface="Arial"/>
                  <a:ea typeface="Arial"/>
                  <a:cs typeface="Arial"/>
                  <a:sym typeface="Arial"/>
                </a:endParaRPr>
              </a:p>
            </p:txBody>
          </p:sp>
          <p:sp>
            <p:nvSpPr>
              <p:cNvPr id="802" name="Google Shape;802;p29"/>
              <p:cNvSpPr/>
              <p:nvPr/>
            </p:nvSpPr>
            <p:spPr>
              <a:xfrm>
                <a:off x="2985408" y="3343259"/>
                <a:ext cx="437425" cy="416765"/>
              </a:xfrm>
              <a:custGeom>
                <a:rect b="b" l="l" r="r" t="t"/>
                <a:pathLst>
                  <a:path extrusionOk="0" h="565546" w="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rgbClr val="F19B61"/>
              </a:solidFill>
              <a:ln cap="flat" cmpd="sng" w="12700">
                <a:solidFill>
                  <a:schemeClr val="lt1"/>
                </a:solidFill>
                <a:prstDash val="solid"/>
                <a:miter lim="800000"/>
                <a:headEnd len="sm" w="sm" type="none"/>
                <a:tailEnd len="sm" w="sm" type="none"/>
              </a:ln>
            </p:spPr>
            <p:txBody>
              <a:bodyPr anchorCtr="0" anchor="ctr" bIns="90425" lIns="90425" spcFirstLastPara="1" rIns="90425" wrap="square" tIns="90425">
                <a:noAutofit/>
              </a:bodyPr>
              <a:lstStyle/>
              <a:p>
                <a:pPr indent="0" lvl="0" marL="0" marR="0" rtl="0" algn="ctr">
                  <a:lnSpc>
                    <a:spcPct val="90000"/>
                  </a:lnSpc>
                  <a:spcBef>
                    <a:spcPts val="0"/>
                  </a:spcBef>
                  <a:spcAft>
                    <a:spcPts val="0"/>
                  </a:spcAft>
                  <a:buClr>
                    <a:schemeClr val="lt1"/>
                  </a:buClr>
                  <a:buSzPts val="2000"/>
                  <a:buFont typeface="Calibri"/>
                  <a:buNone/>
                </a:pPr>
                <a:r>
                  <a:t/>
                </a:r>
                <a:endParaRPr b="0" i="0" sz="2000" u="none" cap="none" strike="noStrike">
                  <a:solidFill>
                    <a:srgbClr val="FFFFFF"/>
                  </a:solidFill>
                  <a:latin typeface="Arial"/>
                  <a:ea typeface="Arial"/>
                  <a:cs typeface="Arial"/>
                  <a:sym typeface="Arial"/>
                </a:endParaRPr>
              </a:p>
            </p:txBody>
          </p:sp>
          <p:sp>
            <p:nvSpPr>
              <p:cNvPr id="803" name="Google Shape;803;p29"/>
              <p:cNvSpPr/>
              <p:nvPr/>
            </p:nvSpPr>
            <p:spPr>
              <a:xfrm>
                <a:off x="2402447" y="3616431"/>
                <a:ext cx="437425" cy="416764"/>
              </a:xfrm>
              <a:custGeom>
                <a:rect b="b" l="l" r="r" t="t"/>
                <a:pathLst>
                  <a:path extrusionOk="0" h="565546" w="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rgbClr val="F2A36E"/>
              </a:solidFill>
              <a:ln cap="flat" cmpd="sng" w="12700">
                <a:solidFill>
                  <a:schemeClr val="lt1"/>
                </a:solidFill>
                <a:prstDash val="solid"/>
                <a:miter lim="800000"/>
                <a:headEnd len="sm" w="sm" type="none"/>
                <a:tailEnd len="sm" w="sm" type="none"/>
              </a:ln>
            </p:spPr>
            <p:txBody>
              <a:bodyPr anchorCtr="0" anchor="ctr" bIns="90425" lIns="90425" spcFirstLastPara="1" rIns="90425" wrap="square" tIns="90425">
                <a:noAutofit/>
              </a:bodyPr>
              <a:lstStyle/>
              <a:p>
                <a:pPr indent="0" lvl="0" marL="0" marR="0" rtl="0" algn="ctr">
                  <a:lnSpc>
                    <a:spcPct val="90000"/>
                  </a:lnSpc>
                  <a:spcBef>
                    <a:spcPts val="0"/>
                  </a:spcBef>
                  <a:spcAft>
                    <a:spcPts val="0"/>
                  </a:spcAft>
                  <a:buClr>
                    <a:schemeClr val="lt1"/>
                  </a:buClr>
                  <a:buSzPts val="2000"/>
                  <a:buFont typeface="Calibri"/>
                  <a:buNone/>
                </a:pPr>
                <a:r>
                  <a:t/>
                </a:r>
                <a:endParaRPr b="0" i="0" sz="2000" u="none" cap="none" strike="noStrike">
                  <a:solidFill>
                    <a:srgbClr val="FFFFFF"/>
                  </a:solidFill>
                  <a:latin typeface="Arial"/>
                  <a:ea typeface="Arial"/>
                  <a:cs typeface="Arial"/>
                  <a:sym typeface="Arial"/>
                </a:endParaRPr>
              </a:p>
            </p:txBody>
          </p:sp>
          <p:sp>
            <p:nvSpPr>
              <p:cNvPr id="804" name="Google Shape;804;p29"/>
              <p:cNvSpPr/>
              <p:nvPr/>
            </p:nvSpPr>
            <p:spPr>
              <a:xfrm>
                <a:off x="1746872" y="3574650"/>
                <a:ext cx="437425" cy="416764"/>
              </a:xfrm>
              <a:custGeom>
                <a:rect b="b" l="l" r="r" t="t"/>
                <a:pathLst>
                  <a:path extrusionOk="0" h="565546" w="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rgbClr val="F4B184"/>
              </a:solidFill>
              <a:ln cap="flat" cmpd="sng" w="12700">
                <a:solidFill>
                  <a:schemeClr val="lt1"/>
                </a:solidFill>
                <a:prstDash val="solid"/>
                <a:miter lim="800000"/>
                <a:headEnd len="sm" w="sm" type="none"/>
                <a:tailEnd len="sm" w="sm" type="none"/>
              </a:ln>
            </p:spPr>
            <p:txBody>
              <a:bodyPr anchorCtr="0" anchor="ctr" bIns="90425" lIns="90425" spcFirstLastPara="1" rIns="90425" wrap="square" tIns="90425">
                <a:noAutofit/>
              </a:bodyPr>
              <a:lstStyle/>
              <a:p>
                <a:pPr indent="0" lvl="0" marL="0" marR="0" rtl="0" algn="ctr">
                  <a:lnSpc>
                    <a:spcPct val="90000"/>
                  </a:lnSpc>
                  <a:spcBef>
                    <a:spcPts val="0"/>
                  </a:spcBef>
                  <a:spcAft>
                    <a:spcPts val="0"/>
                  </a:spcAft>
                  <a:buClr>
                    <a:schemeClr val="lt1"/>
                  </a:buClr>
                  <a:buSzPts val="2000"/>
                  <a:buFont typeface="Calibri"/>
                  <a:buNone/>
                </a:pPr>
                <a:r>
                  <a:t/>
                </a:r>
                <a:endParaRPr b="0" i="0" sz="2000" u="none" cap="none" strike="noStrike">
                  <a:solidFill>
                    <a:srgbClr val="FFFFFF"/>
                  </a:solidFill>
                  <a:latin typeface="Arial"/>
                  <a:ea typeface="Arial"/>
                  <a:cs typeface="Arial"/>
                  <a:sym typeface="Arial"/>
                </a:endParaRPr>
              </a:p>
            </p:txBody>
          </p:sp>
          <p:sp>
            <p:nvSpPr>
              <p:cNvPr id="805" name="Google Shape;805;p29"/>
              <p:cNvSpPr/>
              <p:nvPr/>
            </p:nvSpPr>
            <p:spPr>
              <a:xfrm>
                <a:off x="1184573" y="3373091"/>
                <a:ext cx="437425" cy="416764"/>
              </a:xfrm>
              <a:custGeom>
                <a:rect b="b" l="l" r="r" t="t"/>
                <a:pathLst>
                  <a:path extrusionOk="0" h="565546" w="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rgbClr val="F5BB93"/>
              </a:solidFill>
              <a:ln cap="flat" cmpd="sng" w="12700">
                <a:solidFill>
                  <a:schemeClr val="lt1"/>
                </a:solidFill>
                <a:prstDash val="solid"/>
                <a:miter lim="800000"/>
                <a:headEnd len="sm" w="sm" type="none"/>
                <a:tailEnd len="sm" w="sm" type="none"/>
              </a:ln>
            </p:spPr>
            <p:txBody>
              <a:bodyPr anchorCtr="0" anchor="ctr" bIns="90425" lIns="90425" spcFirstLastPara="1" rIns="90425" wrap="square" tIns="90425">
                <a:noAutofit/>
              </a:bodyPr>
              <a:lstStyle/>
              <a:p>
                <a:pPr indent="0" lvl="0" marL="0" marR="0" rtl="0" algn="ctr">
                  <a:lnSpc>
                    <a:spcPct val="90000"/>
                  </a:lnSpc>
                  <a:spcBef>
                    <a:spcPts val="0"/>
                  </a:spcBef>
                  <a:spcAft>
                    <a:spcPts val="0"/>
                  </a:spcAft>
                  <a:buClr>
                    <a:schemeClr val="lt1"/>
                  </a:buClr>
                  <a:buSzPts val="2000"/>
                  <a:buFont typeface="Calibri"/>
                  <a:buNone/>
                </a:pPr>
                <a:r>
                  <a:t/>
                </a:r>
                <a:endParaRPr b="0" i="0" sz="2000" u="none" cap="none" strike="noStrike">
                  <a:solidFill>
                    <a:srgbClr val="FFFFFF"/>
                  </a:solidFill>
                  <a:latin typeface="Arial"/>
                  <a:ea typeface="Arial"/>
                  <a:cs typeface="Arial"/>
                  <a:sym typeface="Arial"/>
                </a:endParaRPr>
              </a:p>
            </p:txBody>
          </p:sp>
          <p:sp>
            <p:nvSpPr>
              <p:cNvPr id="806" name="Google Shape;806;p29"/>
              <p:cNvSpPr/>
              <p:nvPr/>
            </p:nvSpPr>
            <p:spPr>
              <a:xfrm>
                <a:off x="665808" y="2768028"/>
                <a:ext cx="437425" cy="416765"/>
              </a:xfrm>
              <a:custGeom>
                <a:rect b="b" l="l" r="r" t="t"/>
                <a:pathLst>
                  <a:path extrusionOk="0" h="565546" w="565546">
                    <a:moveTo>
                      <a:pt x="0" y="282773"/>
                    </a:moveTo>
                    <a:cubicBezTo>
                      <a:pt x="0" y="126602"/>
                      <a:pt x="126602" y="0"/>
                      <a:pt x="282773" y="0"/>
                    </a:cubicBezTo>
                    <a:cubicBezTo>
                      <a:pt x="438944" y="0"/>
                      <a:pt x="565546" y="126602"/>
                      <a:pt x="565546" y="282773"/>
                    </a:cubicBezTo>
                    <a:cubicBezTo>
                      <a:pt x="565546" y="438944"/>
                      <a:pt x="438944" y="565546"/>
                      <a:pt x="282773" y="565546"/>
                    </a:cubicBezTo>
                    <a:cubicBezTo>
                      <a:pt x="126602" y="565546"/>
                      <a:pt x="0" y="438944"/>
                      <a:pt x="0" y="282773"/>
                    </a:cubicBezTo>
                    <a:close/>
                  </a:path>
                </a:pathLst>
              </a:custGeom>
              <a:solidFill>
                <a:srgbClr val="F7CAAB"/>
              </a:solidFill>
              <a:ln cap="flat" cmpd="sng" w="12700">
                <a:solidFill>
                  <a:schemeClr val="lt1"/>
                </a:solidFill>
                <a:prstDash val="solid"/>
                <a:miter lim="800000"/>
                <a:headEnd len="sm" w="sm" type="none"/>
                <a:tailEnd len="sm" w="sm" type="none"/>
              </a:ln>
            </p:spPr>
            <p:txBody>
              <a:bodyPr anchorCtr="0" anchor="ctr" bIns="90425" lIns="90425" spcFirstLastPara="1" rIns="90425" wrap="square" tIns="90425">
                <a:noAutofit/>
              </a:bodyPr>
              <a:lstStyle/>
              <a:p>
                <a:pPr indent="0" lvl="0" marL="0" marR="0" rtl="0" algn="ctr">
                  <a:lnSpc>
                    <a:spcPct val="90000"/>
                  </a:lnSpc>
                  <a:spcBef>
                    <a:spcPts val="0"/>
                  </a:spcBef>
                  <a:spcAft>
                    <a:spcPts val="0"/>
                  </a:spcAft>
                  <a:buClr>
                    <a:schemeClr val="lt1"/>
                  </a:buClr>
                  <a:buSzPts val="2000"/>
                  <a:buFont typeface="Calibri"/>
                  <a:buNone/>
                </a:pPr>
                <a:r>
                  <a:t/>
                </a:r>
                <a:endParaRPr b="0" i="0" sz="2000" u="none" cap="none" strike="noStrike">
                  <a:solidFill>
                    <a:srgbClr val="FFFFFF"/>
                  </a:solidFill>
                  <a:latin typeface="Arial"/>
                  <a:ea typeface="Arial"/>
                  <a:cs typeface="Arial"/>
                  <a:sym typeface="Arial"/>
                </a:endParaRPr>
              </a:p>
            </p:txBody>
          </p:sp>
        </p:grpSp>
        <p:sp>
          <p:nvSpPr>
            <p:cNvPr id="807" name="Google Shape;807;p29"/>
            <p:cNvSpPr/>
            <p:nvPr/>
          </p:nvSpPr>
          <p:spPr>
            <a:xfrm>
              <a:off x="3311149" y="3511459"/>
              <a:ext cx="2488468" cy="258956"/>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ED7D31"/>
                </a:buClr>
                <a:buSzPts val="2000"/>
                <a:buFont typeface="Arial"/>
                <a:buNone/>
              </a:pPr>
              <a:r>
                <a:rPr b="0" i="1" lang="en-US" sz="2000" u="none" cap="none" strike="noStrike">
                  <a:solidFill>
                    <a:srgbClr val="ED7D31"/>
                  </a:solidFill>
                  <a:latin typeface="Arial"/>
                  <a:ea typeface="Arial"/>
                  <a:cs typeface="Arial"/>
                  <a:sym typeface="Arial"/>
                </a:rPr>
                <a:t>Various Multi-media Content</a:t>
              </a:r>
              <a:endParaRPr b="0" i="1" sz="2000" u="none" cap="none" strike="noStrike">
                <a:solidFill>
                  <a:srgbClr val="ED7D31"/>
                </a:solidFill>
                <a:latin typeface="Arial"/>
                <a:ea typeface="Arial"/>
                <a:cs typeface="Arial"/>
                <a:sym typeface="Arial"/>
              </a:endParaRPr>
            </a:p>
          </p:txBody>
        </p:sp>
        <p:sp>
          <p:nvSpPr>
            <p:cNvPr id="808" name="Google Shape;808;p29"/>
            <p:cNvSpPr/>
            <p:nvPr/>
          </p:nvSpPr>
          <p:spPr>
            <a:xfrm>
              <a:off x="3623736" y="3218349"/>
              <a:ext cx="2285575" cy="258956"/>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ED7D31"/>
                </a:buClr>
                <a:buSzPts val="2000"/>
                <a:buFont typeface="Arial"/>
                <a:buNone/>
              </a:pPr>
              <a:r>
                <a:rPr b="0" i="1" lang="en-US" sz="2000" u="none" cap="none" strike="noStrike">
                  <a:solidFill>
                    <a:srgbClr val="ED7D31"/>
                  </a:solidFill>
                  <a:latin typeface="Arial"/>
                  <a:ea typeface="Arial"/>
                  <a:cs typeface="Arial"/>
                  <a:sym typeface="Arial"/>
                </a:rPr>
                <a:t>Online Assessment System</a:t>
              </a:r>
              <a:endParaRPr b="0" i="1" sz="2000" u="none" cap="none" strike="noStrike">
                <a:solidFill>
                  <a:srgbClr val="ED7D31"/>
                </a:solidFill>
                <a:latin typeface="Arial"/>
                <a:ea typeface="Arial"/>
                <a:cs typeface="Arial"/>
                <a:sym typeface="Arial"/>
              </a:endParaRPr>
            </a:p>
          </p:txBody>
        </p:sp>
        <p:sp>
          <p:nvSpPr>
            <p:cNvPr id="809" name="Google Shape;809;p29"/>
            <p:cNvSpPr/>
            <p:nvPr/>
          </p:nvSpPr>
          <p:spPr>
            <a:xfrm>
              <a:off x="3786586" y="2888922"/>
              <a:ext cx="2198937" cy="258956"/>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ED7D31"/>
                </a:buClr>
                <a:buSzPts val="2000"/>
                <a:buFont typeface="Arial"/>
                <a:buNone/>
              </a:pPr>
              <a:r>
                <a:rPr b="0" i="1" lang="en-US" sz="2000" u="none" cap="none" strike="noStrike">
                  <a:solidFill>
                    <a:srgbClr val="ED7D31"/>
                  </a:solidFill>
                  <a:latin typeface="Arial"/>
                  <a:ea typeface="Arial"/>
                  <a:cs typeface="Arial"/>
                  <a:sym typeface="Arial"/>
                </a:rPr>
                <a:t>Webex Online Interaction</a:t>
              </a:r>
              <a:endParaRPr b="0" i="1" sz="2000" u="none" cap="none" strike="noStrike">
                <a:solidFill>
                  <a:srgbClr val="ED7D31"/>
                </a:solidFill>
                <a:latin typeface="Arial"/>
                <a:ea typeface="Arial"/>
                <a:cs typeface="Arial"/>
                <a:sym typeface="Arial"/>
              </a:endParaRPr>
            </a:p>
          </p:txBody>
        </p:sp>
        <p:sp>
          <p:nvSpPr>
            <p:cNvPr id="810" name="Google Shape;810;p29"/>
            <p:cNvSpPr/>
            <p:nvPr/>
          </p:nvSpPr>
          <p:spPr>
            <a:xfrm>
              <a:off x="3819556" y="2496507"/>
              <a:ext cx="1549730" cy="258956"/>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ED7D31"/>
                </a:buClr>
                <a:buSzPts val="2000"/>
                <a:buFont typeface="Arial"/>
                <a:buNone/>
              </a:pPr>
              <a:r>
                <a:rPr b="0" i="1" lang="en-US" sz="2000" u="none" cap="none" strike="noStrike">
                  <a:solidFill>
                    <a:srgbClr val="ED7D31"/>
                  </a:solidFill>
                  <a:latin typeface="Arial"/>
                  <a:ea typeface="Arial"/>
                  <a:cs typeface="Arial"/>
                  <a:sym typeface="Arial"/>
                </a:rPr>
                <a:t>High Accessibility</a:t>
              </a:r>
              <a:endParaRPr b="0" i="1" sz="2000" u="none" cap="none" strike="noStrike">
                <a:solidFill>
                  <a:srgbClr val="ED7D31"/>
                </a:solidFill>
                <a:latin typeface="Arial"/>
                <a:ea typeface="Arial"/>
                <a:cs typeface="Arial"/>
                <a:sym typeface="Arial"/>
              </a:endParaRPr>
            </a:p>
          </p:txBody>
        </p:sp>
        <p:sp>
          <p:nvSpPr>
            <p:cNvPr id="811" name="Google Shape;811;p29"/>
            <p:cNvSpPr/>
            <p:nvPr/>
          </p:nvSpPr>
          <p:spPr>
            <a:xfrm>
              <a:off x="3583058" y="2147515"/>
              <a:ext cx="1093762" cy="258956"/>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ED7D31"/>
                </a:buClr>
                <a:buSzPts val="2000"/>
                <a:buFont typeface="Arial"/>
                <a:buNone/>
              </a:pPr>
              <a:r>
                <a:rPr b="0" i="1" lang="en-US" sz="2000" u="none" cap="none" strike="noStrike">
                  <a:solidFill>
                    <a:srgbClr val="ED7D31"/>
                  </a:solidFill>
                  <a:latin typeface="Arial"/>
                  <a:ea typeface="Arial"/>
                  <a:cs typeface="Arial"/>
                  <a:sym typeface="Arial"/>
                </a:rPr>
                <a:t>Fully Online</a:t>
              </a:r>
              <a:endParaRPr b="0" i="1" sz="2000" u="none" cap="none" strike="noStrike">
                <a:solidFill>
                  <a:srgbClr val="ED7D31"/>
                </a:solidFill>
                <a:latin typeface="Arial"/>
                <a:ea typeface="Arial"/>
                <a:cs typeface="Arial"/>
                <a:sym typeface="Arial"/>
              </a:endParaRPr>
            </a:p>
          </p:txBody>
        </p:sp>
        <p:sp>
          <p:nvSpPr>
            <p:cNvPr id="812" name="Google Shape;812;p29"/>
            <p:cNvSpPr/>
            <p:nvPr/>
          </p:nvSpPr>
          <p:spPr>
            <a:xfrm>
              <a:off x="3266921" y="1888551"/>
              <a:ext cx="1754986" cy="258956"/>
            </a:xfrm>
            <a:prstGeom prst="rect">
              <a:avLst/>
            </a:prstGeom>
            <a:noFill/>
            <a:ln>
              <a:noFill/>
            </a:ln>
          </p:spPr>
          <p:txBody>
            <a:bodyPr anchorCtr="0" anchor="t" bIns="45700" lIns="91425" spcFirstLastPara="1" rIns="91425" wrap="square" tIns="45700">
              <a:spAutoFit/>
            </a:bodyPr>
            <a:lstStyle/>
            <a:p>
              <a:pPr indent="0" lvl="0" marL="0" marR="0" rtl="0" algn="ctr">
                <a:lnSpc>
                  <a:spcPct val="90000"/>
                </a:lnSpc>
                <a:spcBef>
                  <a:spcPts val="0"/>
                </a:spcBef>
                <a:spcAft>
                  <a:spcPts val="0"/>
                </a:spcAft>
                <a:buClr>
                  <a:srgbClr val="ED7D31"/>
                </a:buClr>
                <a:buSzPts val="2000"/>
                <a:buFont typeface="Arial"/>
                <a:buNone/>
              </a:pPr>
              <a:r>
                <a:rPr b="0" i="1" lang="en-US" sz="2000" u="none" cap="none" strike="noStrike">
                  <a:solidFill>
                    <a:srgbClr val="ED7D31"/>
                  </a:solidFill>
                  <a:latin typeface="Arial"/>
                  <a:ea typeface="Arial"/>
                  <a:cs typeface="Arial"/>
                  <a:sym typeface="Arial"/>
                </a:rPr>
                <a:t>No Prior Knowledge</a:t>
              </a:r>
              <a:endParaRPr b="0" i="1" sz="2000" u="none" cap="none" strike="noStrike">
                <a:solidFill>
                  <a:srgbClr val="ED7D31"/>
                </a:solidFill>
                <a:latin typeface="Arial"/>
                <a:ea typeface="Arial"/>
                <a:cs typeface="Arial"/>
                <a:sym typeface="Arial"/>
              </a:endParaRPr>
            </a:p>
          </p:txBody>
        </p:sp>
      </p:grpSp>
      <p:sp>
        <p:nvSpPr>
          <p:cNvPr id="813" name="Google Shape;813;p29"/>
          <p:cNvSpPr txBox="1"/>
          <p:nvPr/>
        </p:nvSpPr>
        <p:spPr>
          <a:xfrm>
            <a:off x="9273599" y="1206561"/>
            <a:ext cx="1976999" cy="4001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C000"/>
              </a:buClr>
              <a:buSzPts val="2000"/>
              <a:buFont typeface="Calibri"/>
              <a:buNone/>
            </a:pPr>
            <a:r>
              <a:rPr b="1" i="0" lang="en-US" sz="2000" u="none" cap="none" strike="noStrike">
                <a:solidFill>
                  <a:srgbClr val="FFC000"/>
                </a:solidFill>
                <a:latin typeface="Calibri"/>
                <a:ea typeface="Calibri"/>
                <a:cs typeface="Calibri"/>
                <a:sym typeface="Calibri"/>
              </a:rPr>
              <a:t>Jumlah MOOC</a:t>
            </a:r>
            <a:endParaRPr/>
          </a:p>
        </p:txBody>
      </p:sp>
      <p:grpSp>
        <p:nvGrpSpPr>
          <p:cNvPr id="814" name="Google Shape;814;p29"/>
          <p:cNvGrpSpPr/>
          <p:nvPr/>
        </p:nvGrpSpPr>
        <p:grpSpPr>
          <a:xfrm>
            <a:off x="0" y="6345044"/>
            <a:ext cx="12192000" cy="512956"/>
            <a:chOff x="0" y="6345044"/>
            <a:chExt cx="12192000" cy="512956"/>
          </a:xfrm>
        </p:grpSpPr>
        <p:sp>
          <p:nvSpPr>
            <p:cNvPr id="815" name="Google Shape;815;p29"/>
            <p:cNvSpPr/>
            <p:nvPr/>
          </p:nvSpPr>
          <p:spPr>
            <a:xfrm>
              <a:off x="0" y="6345044"/>
              <a:ext cx="12192000" cy="512956"/>
            </a:xfrm>
            <a:prstGeom prst="rect">
              <a:avLst/>
            </a:prstGeom>
            <a:solidFill>
              <a:srgbClr val="2F54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16" name="Google Shape;816;p29"/>
            <p:cNvSpPr txBox="1"/>
            <p:nvPr/>
          </p:nvSpPr>
          <p:spPr>
            <a:xfrm>
              <a:off x="111512" y="6428007"/>
              <a:ext cx="316694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Pusat Inovasi dan Kajian Akademik UGM</a:t>
              </a:r>
              <a:endParaRPr/>
            </a:p>
          </p:txBody>
        </p:sp>
        <p:sp>
          <p:nvSpPr>
            <p:cNvPr id="817" name="Google Shape;817;p29"/>
            <p:cNvSpPr txBox="1"/>
            <p:nvPr/>
          </p:nvSpPr>
          <p:spPr>
            <a:xfrm>
              <a:off x="5742294" y="6438234"/>
              <a:ext cx="88466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pikaugm</a:t>
              </a:r>
              <a:endParaRPr/>
            </a:p>
          </p:txBody>
        </p:sp>
        <p:sp>
          <p:nvSpPr>
            <p:cNvPr id="818" name="Google Shape;818;p29"/>
            <p:cNvSpPr txBox="1"/>
            <p:nvPr/>
          </p:nvSpPr>
          <p:spPr>
            <a:xfrm>
              <a:off x="3714325" y="6428557"/>
              <a:ext cx="122486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pika.ugm.ac.id</a:t>
              </a:r>
              <a:endParaRPr/>
            </a:p>
          </p:txBody>
        </p:sp>
        <p:sp>
          <p:nvSpPr>
            <p:cNvPr id="819" name="Google Shape;819;p29"/>
            <p:cNvSpPr txBox="1"/>
            <p:nvPr/>
          </p:nvSpPr>
          <p:spPr>
            <a:xfrm>
              <a:off x="7419276" y="6428448"/>
              <a:ext cx="88466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ugmtalks</a:t>
              </a:r>
              <a:endParaRPr/>
            </a:p>
          </p:txBody>
        </p:sp>
        <p:sp>
          <p:nvSpPr>
            <p:cNvPr id="820" name="Google Shape;820;p29"/>
            <p:cNvSpPr txBox="1"/>
            <p:nvPr/>
          </p:nvSpPr>
          <p:spPr>
            <a:xfrm>
              <a:off x="9047357" y="6439599"/>
              <a:ext cx="130469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UGM Channel</a:t>
              </a:r>
              <a:endParaRPr/>
            </a:p>
          </p:txBody>
        </p:sp>
        <p:sp>
          <p:nvSpPr>
            <p:cNvPr id="821" name="Google Shape;821;p29"/>
            <p:cNvSpPr txBox="1"/>
            <p:nvPr/>
          </p:nvSpPr>
          <p:spPr>
            <a:xfrm>
              <a:off x="11004395" y="6428004"/>
              <a:ext cx="105936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mayong_hs</a:t>
              </a:r>
              <a:endParaRPr/>
            </a:p>
          </p:txBody>
        </p:sp>
        <p:pic>
          <p:nvPicPr>
            <p:cNvPr id="822" name="Google Shape;822;p29"/>
            <p:cNvPicPr preferRelativeResize="0"/>
            <p:nvPr/>
          </p:nvPicPr>
          <p:blipFill rotWithShape="1">
            <a:blip r:embed="rId4">
              <a:alphaModFix/>
            </a:blip>
            <a:srcRect b="0" l="0" r="0" t="0"/>
            <a:stretch/>
          </p:blipFill>
          <p:spPr>
            <a:xfrm>
              <a:off x="5508119" y="6488167"/>
              <a:ext cx="257098" cy="257098"/>
            </a:xfrm>
            <a:prstGeom prst="rect">
              <a:avLst/>
            </a:prstGeom>
            <a:noFill/>
            <a:ln>
              <a:noFill/>
            </a:ln>
          </p:spPr>
        </p:pic>
        <p:pic>
          <p:nvPicPr>
            <p:cNvPr id="823" name="Google Shape;823;p29"/>
            <p:cNvPicPr preferRelativeResize="0"/>
            <p:nvPr/>
          </p:nvPicPr>
          <p:blipFill rotWithShape="1">
            <a:blip r:embed="rId5">
              <a:alphaModFix/>
            </a:blip>
            <a:srcRect b="0" l="0" r="0" t="0"/>
            <a:stretch/>
          </p:blipFill>
          <p:spPr>
            <a:xfrm>
              <a:off x="7188817" y="6479127"/>
              <a:ext cx="254000" cy="254000"/>
            </a:xfrm>
            <a:prstGeom prst="rect">
              <a:avLst/>
            </a:prstGeom>
            <a:noFill/>
            <a:ln>
              <a:noFill/>
            </a:ln>
          </p:spPr>
        </p:pic>
        <p:pic>
          <p:nvPicPr>
            <p:cNvPr id="824" name="Google Shape;824;p29"/>
            <p:cNvPicPr preferRelativeResize="0"/>
            <p:nvPr/>
          </p:nvPicPr>
          <p:blipFill rotWithShape="1">
            <a:blip r:embed="rId4">
              <a:alphaModFix/>
            </a:blip>
            <a:srcRect b="0" l="0" r="0" t="0"/>
            <a:stretch/>
          </p:blipFill>
          <p:spPr>
            <a:xfrm>
              <a:off x="10765415" y="6479127"/>
              <a:ext cx="257098" cy="257098"/>
            </a:xfrm>
            <a:prstGeom prst="rect">
              <a:avLst/>
            </a:prstGeom>
            <a:noFill/>
            <a:ln>
              <a:noFill/>
            </a:ln>
          </p:spPr>
        </p:pic>
        <p:pic>
          <p:nvPicPr>
            <p:cNvPr id="825" name="Google Shape;825;p29"/>
            <p:cNvPicPr preferRelativeResize="0"/>
            <p:nvPr/>
          </p:nvPicPr>
          <p:blipFill rotWithShape="1">
            <a:blip r:embed="rId6">
              <a:alphaModFix/>
            </a:blip>
            <a:srcRect b="0" l="0" r="0" t="0"/>
            <a:stretch/>
          </p:blipFill>
          <p:spPr>
            <a:xfrm>
              <a:off x="8737060" y="6486126"/>
              <a:ext cx="354203" cy="236135"/>
            </a:xfrm>
            <a:prstGeom prst="rect">
              <a:avLst/>
            </a:prstGeom>
            <a:noFill/>
            <a:ln>
              <a:noFill/>
            </a:ln>
          </p:spPr>
        </p:pic>
      </p:grpSp>
      <p:sp>
        <p:nvSpPr>
          <p:cNvPr id="826" name="Google Shape;826;p29"/>
          <p:cNvSpPr txBox="1"/>
          <p:nvPr/>
        </p:nvSpPr>
        <p:spPr>
          <a:xfrm>
            <a:off x="903784" y="4541471"/>
            <a:ext cx="3173243"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2400"/>
              <a:buFont typeface="Arial"/>
              <a:buChar char="•"/>
            </a:pPr>
            <a:r>
              <a:rPr b="0" i="0" lang="en-US" sz="2400" u="none" cap="none" strike="noStrike">
                <a:solidFill>
                  <a:srgbClr val="FF0000"/>
                </a:solidFill>
                <a:latin typeface="Calibri"/>
                <a:ea typeface="Calibri"/>
                <a:cs typeface="Calibri"/>
                <a:sym typeface="Calibri"/>
              </a:rPr>
              <a:t>Big Data</a:t>
            </a:r>
            <a:endParaRPr/>
          </a:p>
          <a:p>
            <a:pPr indent="0" lvl="0" marL="0" marR="0" rtl="0" algn="l">
              <a:lnSpc>
                <a:spcPct val="100000"/>
              </a:lnSpc>
              <a:spcBef>
                <a:spcPts val="0"/>
              </a:spcBef>
              <a:spcAft>
                <a:spcPts val="0"/>
              </a:spcAft>
              <a:buClr>
                <a:srgbClr val="FF0000"/>
              </a:buClr>
              <a:buSzPts val="2400"/>
              <a:buFont typeface="Arial"/>
              <a:buChar char="•"/>
            </a:pPr>
            <a:r>
              <a:rPr b="0" i="0" lang="en-US" sz="2400" u="none" cap="none" strike="noStrike">
                <a:solidFill>
                  <a:srgbClr val="FF0000"/>
                </a:solidFill>
                <a:latin typeface="Calibri"/>
                <a:ea typeface="Calibri"/>
                <a:cs typeface="Calibri"/>
                <a:sym typeface="Calibri"/>
              </a:rPr>
              <a:t>Internet of Thing</a:t>
            </a:r>
            <a:endParaRPr/>
          </a:p>
          <a:p>
            <a:pPr indent="0" lvl="0" marL="0" marR="0" rtl="0" algn="l">
              <a:lnSpc>
                <a:spcPct val="100000"/>
              </a:lnSpc>
              <a:spcBef>
                <a:spcPts val="0"/>
              </a:spcBef>
              <a:spcAft>
                <a:spcPts val="0"/>
              </a:spcAft>
              <a:buClr>
                <a:srgbClr val="FF0000"/>
              </a:buClr>
              <a:buSzPts val="2400"/>
              <a:buFont typeface="Arial"/>
              <a:buChar char="•"/>
            </a:pPr>
            <a:r>
              <a:rPr b="0" i="0" lang="en-US" sz="2400" u="none" cap="none" strike="noStrike">
                <a:solidFill>
                  <a:srgbClr val="FF0000"/>
                </a:solidFill>
                <a:latin typeface="Calibri"/>
                <a:ea typeface="Calibri"/>
                <a:cs typeface="Calibri"/>
                <a:sym typeface="Calibri"/>
              </a:rPr>
              <a:t>Artificial Intelligence</a:t>
            </a:r>
            <a:endParaRPr/>
          </a:p>
          <a:p>
            <a:pPr indent="0" lvl="0" marL="0" marR="0" rtl="0" algn="l">
              <a:lnSpc>
                <a:spcPct val="100000"/>
              </a:lnSpc>
              <a:spcBef>
                <a:spcPts val="0"/>
              </a:spcBef>
              <a:spcAft>
                <a:spcPts val="0"/>
              </a:spcAft>
              <a:buClr>
                <a:srgbClr val="FF0000"/>
              </a:buClr>
              <a:buSzPts val="2400"/>
              <a:buFont typeface="Arial"/>
              <a:buChar char="•"/>
            </a:pPr>
            <a:r>
              <a:rPr b="0" i="0" lang="en-US" sz="2400" u="none" cap="none" strike="noStrike">
                <a:solidFill>
                  <a:srgbClr val="FF0000"/>
                </a:solidFill>
                <a:latin typeface="Calibri"/>
                <a:ea typeface="Calibri"/>
                <a:cs typeface="Calibri"/>
                <a:sym typeface="Calibri"/>
              </a:rPr>
              <a:t>Python</a:t>
            </a:r>
            <a:endParaRPr b="0" i="0" sz="2400" u="none" cap="none" strike="noStrike">
              <a:solidFill>
                <a:srgbClr val="FF0000"/>
              </a:solidFill>
              <a:latin typeface="Calibri"/>
              <a:ea typeface="Calibri"/>
              <a:cs typeface="Calibri"/>
              <a:sym typeface="Calibri"/>
            </a:endParaRPr>
          </a:p>
        </p:txBody>
      </p:sp>
      <p:pic>
        <p:nvPicPr>
          <p:cNvPr id="827" name="Google Shape;827;p29"/>
          <p:cNvPicPr preferRelativeResize="0"/>
          <p:nvPr/>
        </p:nvPicPr>
        <p:blipFill rotWithShape="1">
          <a:blip r:embed="rId7">
            <a:alphaModFix/>
          </a:blip>
          <a:srcRect b="0" l="0" r="0" t="0"/>
          <a:stretch/>
        </p:blipFill>
        <p:spPr>
          <a:xfrm>
            <a:off x="9273599" y="1665543"/>
            <a:ext cx="2804039" cy="4568877"/>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sp>
        <p:nvSpPr>
          <p:cNvPr id="832" name="Google Shape;832;p30"/>
          <p:cNvSpPr/>
          <p:nvPr/>
        </p:nvSpPr>
        <p:spPr>
          <a:xfrm>
            <a:off x="0" y="84575"/>
            <a:ext cx="12192000" cy="6217920"/>
          </a:xfrm>
          <a:prstGeom prst="rect">
            <a:avLst/>
          </a:prstGeom>
          <a:solidFill>
            <a:schemeClr val="dk1"/>
          </a:solidFill>
          <a:ln cap="flat" cmpd="sng" w="12700">
            <a:solidFill>
              <a:srgbClr val="1E4E7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800"/>
              <a:buFont typeface="Calibri"/>
              <a:buNone/>
            </a:pPr>
            <a:r>
              <a:t/>
            </a:r>
            <a:endParaRPr b="0" i="0" sz="2800" u="none" cap="none" strike="noStrike">
              <a:solidFill>
                <a:srgbClr val="FFFFFF"/>
              </a:solidFill>
              <a:latin typeface="Calibri"/>
              <a:ea typeface="Calibri"/>
              <a:cs typeface="Calibri"/>
              <a:sym typeface="Calibri"/>
            </a:endParaRPr>
          </a:p>
        </p:txBody>
      </p:sp>
      <p:sp>
        <p:nvSpPr>
          <p:cNvPr id="833" name="Google Shape;833;p30"/>
          <p:cNvSpPr txBox="1"/>
          <p:nvPr/>
        </p:nvSpPr>
        <p:spPr>
          <a:xfrm>
            <a:off x="516245" y="353747"/>
            <a:ext cx="4204366" cy="608031"/>
          </a:xfrm>
          <a:prstGeom prst="rect">
            <a:avLst/>
          </a:prstGeom>
          <a:noFill/>
          <a:ln>
            <a:noFill/>
          </a:ln>
        </p:spPr>
        <p:txBody>
          <a:bodyPr anchorCtr="0" anchor="b" bIns="45700" lIns="91425" spcFirstLastPara="1" rIns="91425" wrap="square" tIns="45700">
            <a:normAutofit fontScale="85000" lnSpcReduction="10000"/>
          </a:bodyPr>
          <a:lstStyle/>
          <a:p>
            <a:pPr indent="0" lvl="0" marL="0" marR="0" rtl="0" algn="l">
              <a:lnSpc>
                <a:spcPct val="90000"/>
              </a:lnSpc>
              <a:spcBef>
                <a:spcPts val="0"/>
              </a:spcBef>
              <a:spcAft>
                <a:spcPts val="0"/>
              </a:spcAft>
              <a:buClr>
                <a:srgbClr val="FFC000"/>
              </a:buClr>
              <a:buSzPct val="100000"/>
              <a:buFont typeface="Arial"/>
              <a:buNone/>
            </a:pPr>
            <a:r>
              <a:rPr b="1" i="1" lang="en-US" sz="3200" u="none" cap="none" strike="noStrike">
                <a:solidFill>
                  <a:srgbClr val="FFC000"/>
                </a:solidFill>
                <a:latin typeface="Arial"/>
                <a:ea typeface="Arial"/>
                <a:cs typeface="Arial"/>
                <a:sym typeface="Arial"/>
              </a:rPr>
              <a:t>Co-Learning/Working Space</a:t>
            </a:r>
            <a:endParaRPr/>
          </a:p>
        </p:txBody>
      </p:sp>
      <p:pic>
        <p:nvPicPr>
          <p:cNvPr id="834" name="Google Shape;834;p30"/>
          <p:cNvPicPr preferRelativeResize="0"/>
          <p:nvPr/>
        </p:nvPicPr>
        <p:blipFill rotWithShape="1">
          <a:blip r:embed="rId3">
            <a:alphaModFix/>
          </a:blip>
          <a:srcRect b="1" l="0" r="1" t="21274"/>
          <a:stretch/>
        </p:blipFill>
        <p:spPr>
          <a:xfrm>
            <a:off x="8062868" y="999460"/>
            <a:ext cx="3126488" cy="1655259"/>
          </a:xfrm>
          <a:prstGeom prst="rect">
            <a:avLst/>
          </a:prstGeom>
          <a:noFill/>
          <a:ln>
            <a:noFill/>
          </a:ln>
        </p:spPr>
      </p:pic>
      <p:pic>
        <p:nvPicPr>
          <p:cNvPr id="835" name="Google Shape;835;p30"/>
          <p:cNvPicPr preferRelativeResize="0"/>
          <p:nvPr/>
        </p:nvPicPr>
        <p:blipFill rotWithShape="1">
          <a:blip r:embed="rId4">
            <a:alphaModFix/>
          </a:blip>
          <a:srcRect b="-1" l="19158" r="19482" t="0"/>
          <a:stretch/>
        </p:blipFill>
        <p:spPr>
          <a:xfrm>
            <a:off x="618415" y="1080167"/>
            <a:ext cx="3589035" cy="4840338"/>
          </a:xfrm>
          <a:prstGeom prst="rect">
            <a:avLst/>
          </a:prstGeom>
          <a:noFill/>
          <a:ln>
            <a:noFill/>
          </a:ln>
        </p:spPr>
      </p:pic>
      <p:pic>
        <p:nvPicPr>
          <p:cNvPr id="836" name="Google Shape;836;p30"/>
          <p:cNvPicPr preferRelativeResize="0"/>
          <p:nvPr/>
        </p:nvPicPr>
        <p:blipFill rotWithShape="1">
          <a:blip r:embed="rId5">
            <a:alphaModFix/>
          </a:blip>
          <a:srcRect b="9798" l="0" r="0" t="10597"/>
          <a:stretch/>
        </p:blipFill>
        <p:spPr>
          <a:xfrm>
            <a:off x="4354963" y="1039753"/>
            <a:ext cx="3560392" cy="2353406"/>
          </a:xfrm>
          <a:prstGeom prst="rect">
            <a:avLst/>
          </a:prstGeom>
          <a:noFill/>
          <a:ln>
            <a:noFill/>
          </a:ln>
        </p:spPr>
      </p:pic>
      <p:pic>
        <p:nvPicPr>
          <p:cNvPr id="837" name="Google Shape;837;p30"/>
          <p:cNvPicPr preferRelativeResize="0"/>
          <p:nvPr/>
        </p:nvPicPr>
        <p:blipFill rotWithShape="1">
          <a:blip r:embed="rId6">
            <a:alphaModFix/>
          </a:blip>
          <a:srcRect b="6300" l="0" r="1" t="13898"/>
          <a:stretch/>
        </p:blipFill>
        <p:spPr>
          <a:xfrm>
            <a:off x="8062868" y="2740749"/>
            <a:ext cx="3114303" cy="1652699"/>
          </a:xfrm>
          <a:prstGeom prst="rect">
            <a:avLst/>
          </a:prstGeom>
          <a:noFill/>
          <a:ln>
            <a:noFill/>
          </a:ln>
        </p:spPr>
      </p:pic>
      <p:pic>
        <p:nvPicPr>
          <p:cNvPr id="838" name="Google Shape;838;p30"/>
          <p:cNvPicPr preferRelativeResize="0"/>
          <p:nvPr/>
        </p:nvPicPr>
        <p:blipFill rotWithShape="1">
          <a:blip r:embed="rId7">
            <a:alphaModFix/>
          </a:blip>
          <a:srcRect b="10005" l="0" r="0" t="10769"/>
          <a:stretch/>
        </p:blipFill>
        <p:spPr>
          <a:xfrm>
            <a:off x="4365120" y="3567099"/>
            <a:ext cx="3570549" cy="2353406"/>
          </a:xfrm>
          <a:prstGeom prst="rect">
            <a:avLst/>
          </a:prstGeom>
          <a:noFill/>
          <a:ln>
            <a:noFill/>
          </a:ln>
        </p:spPr>
      </p:pic>
      <p:pic>
        <p:nvPicPr>
          <p:cNvPr id="839" name="Google Shape;839;p30"/>
          <p:cNvPicPr preferRelativeResize="0"/>
          <p:nvPr/>
        </p:nvPicPr>
        <p:blipFill rotWithShape="1">
          <a:blip r:embed="rId8">
            <a:alphaModFix/>
          </a:blip>
          <a:srcRect b="20327" l="0" r="1" t="0"/>
          <a:stretch/>
        </p:blipFill>
        <p:spPr>
          <a:xfrm>
            <a:off x="8062868" y="4479478"/>
            <a:ext cx="3114303" cy="1650029"/>
          </a:xfrm>
          <a:prstGeom prst="rect">
            <a:avLst/>
          </a:prstGeom>
          <a:noFill/>
          <a:ln>
            <a:noFill/>
          </a:ln>
        </p:spPr>
      </p:pic>
      <p:grpSp>
        <p:nvGrpSpPr>
          <p:cNvPr id="840" name="Google Shape;840;p30"/>
          <p:cNvGrpSpPr/>
          <p:nvPr/>
        </p:nvGrpSpPr>
        <p:grpSpPr>
          <a:xfrm>
            <a:off x="0" y="6345044"/>
            <a:ext cx="12192000" cy="512956"/>
            <a:chOff x="0" y="6345044"/>
            <a:chExt cx="12192000" cy="512956"/>
          </a:xfrm>
        </p:grpSpPr>
        <p:sp>
          <p:nvSpPr>
            <p:cNvPr id="841" name="Google Shape;841;p30"/>
            <p:cNvSpPr/>
            <p:nvPr/>
          </p:nvSpPr>
          <p:spPr>
            <a:xfrm>
              <a:off x="0" y="6345044"/>
              <a:ext cx="12192000" cy="512956"/>
            </a:xfrm>
            <a:prstGeom prst="rect">
              <a:avLst/>
            </a:prstGeom>
            <a:solidFill>
              <a:srgbClr val="2F549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42" name="Google Shape;842;p30"/>
            <p:cNvSpPr txBox="1"/>
            <p:nvPr/>
          </p:nvSpPr>
          <p:spPr>
            <a:xfrm>
              <a:off x="111512" y="6428007"/>
              <a:ext cx="316694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Pusat Inovasi dan Kajian Akademik UGM</a:t>
              </a:r>
              <a:endParaRPr/>
            </a:p>
          </p:txBody>
        </p:sp>
        <p:sp>
          <p:nvSpPr>
            <p:cNvPr id="843" name="Google Shape;843;p30"/>
            <p:cNvSpPr txBox="1"/>
            <p:nvPr/>
          </p:nvSpPr>
          <p:spPr>
            <a:xfrm>
              <a:off x="5742294" y="6438234"/>
              <a:ext cx="88466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pikaugm</a:t>
              </a:r>
              <a:endParaRPr/>
            </a:p>
          </p:txBody>
        </p:sp>
        <p:sp>
          <p:nvSpPr>
            <p:cNvPr id="844" name="Google Shape;844;p30"/>
            <p:cNvSpPr txBox="1"/>
            <p:nvPr/>
          </p:nvSpPr>
          <p:spPr>
            <a:xfrm>
              <a:off x="3714325" y="6428557"/>
              <a:ext cx="122486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pika.ugm.ac.id</a:t>
              </a:r>
              <a:endParaRPr/>
            </a:p>
          </p:txBody>
        </p:sp>
        <p:sp>
          <p:nvSpPr>
            <p:cNvPr id="845" name="Google Shape;845;p30"/>
            <p:cNvSpPr txBox="1"/>
            <p:nvPr/>
          </p:nvSpPr>
          <p:spPr>
            <a:xfrm>
              <a:off x="7419276" y="6428448"/>
              <a:ext cx="884663"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ugmtalks</a:t>
              </a:r>
              <a:endParaRPr/>
            </a:p>
          </p:txBody>
        </p:sp>
        <p:sp>
          <p:nvSpPr>
            <p:cNvPr id="846" name="Google Shape;846;p30"/>
            <p:cNvSpPr txBox="1"/>
            <p:nvPr/>
          </p:nvSpPr>
          <p:spPr>
            <a:xfrm>
              <a:off x="9047357" y="6439599"/>
              <a:ext cx="130469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UGM Channel</a:t>
              </a:r>
              <a:endParaRPr/>
            </a:p>
          </p:txBody>
        </p:sp>
        <p:sp>
          <p:nvSpPr>
            <p:cNvPr id="847" name="Google Shape;847;p30"/>
            <p:cNvSpPr txBox="1"/>
            <p:nvPr/>
          </p:nvSpPr>
          <p:spPr>
            <a:xfrm>
              <a:off x="11004395" y="6428004"/>
              <a:ext cx="105936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mayong_hs</a:t>
              </a:r>
              <a:endParaRPr/>
            </a:p>
          </p:txBody>
        </p:sp>
        <p:pic>
          <p:nvPicPr>
            <p:cNvPr id="848" name="Google Shape;848;p30"/>
            <p:cNvPicPr preferRelativeResize="0"/>
            <p:nvPr/>
          </p:nvPicPr>
          <p:blipFill rotWithShape="1">
            <a:blip r:embed="rId9">
              <a:alphaModFix/>
            </a:blip>
            <a:srcRect b="0" l="0" r="0" t="0"/>
            <a:stretch/>
          </p:blipFill>
          <p:spPr>
            <a:xfrm>
              <a:off x="5508119" y="6488167"/>
              <a:ext cx="257098" cy="257098"/>
            </a:xfrm>
            <a:prstGeom prst="rect">
              <a:avLst/>
            </a:prstGeom>
            <a:noFill/>
            <a:ln>
              <a:noFill/>
            </a:ln>
          </p:spPr>
        </p:pic>
        <p:pic>
          <p:nvPicPr>
            <p:cNvPr id="849" name="Google Shape;849;p30"/>
            <p:cNvPicPr preferRelativeResize="0"/>
            <p:nvPr/>
          </p:nvPicPr>
          <p:blipFill rotWithShape="1">
            <a:blip r:embed="rId10">
              <a:alphaModFix/>
            </a:blip>
            <a:srcRect b="0" l="0" r="0" t="0"/>
            <a:stretch/>
          </p:blipFill>
          <p:spPr>
            <a:xfrm>
              <a:off x="7188817" y="6479127"/>
              <a:ext cx="254000" cy="254000"/>
            </a:xfrm>
            <a:prstGeom prst="rect">
              <a:avLst/>
            </a:prstGeom>
            <a:noFill/>
            <a:ln>
              <a:noFill/>
            </a:ln>
          </p:spPr>
        </p:pic>
        <p:pic>
          <p:nvPicPr>
            <p:cNvPr id="850" name="Google Shape;850;p30"/>
            <p:cNvPicPr preferRelativeResize="0"/>
            <p:nvPr/>
          </p:nvPicPr>
          <p:blipFill rotWithShape="1">
            <a:blip r:embed="rId9">
              <a:alphaModFix/>
            </a:blip>
            <a:srcRect b="0" l="0" r="0" t="0"/>
            <a:stretch/>
          </p:blipFill>
          <p:spPr>
            <a:xfrm>
              <a:off x="10765415" y="6479127"/>
              <a:ext cx="257098" cy="257098"/>
            </a:xfrm>
            <a:prstGeom prst="rect">
              <a:avLst/>
            </a:prstGeom>
            <a:noFill/>
            <a:ln>
              <a:noFill/>
            </a:ln>
          </p:spPr>
        </p:pic>
        <p:pic>
          <p:nvPicPr>
            <p:cNvPr id="851" name="Google Shape;851;p30"/>
            <p:cNvPicPr preferRelativeResize="0"/>
            <p:nvPr/>
          </p:nvPicPr>
          <p:blipFill rotWithShape="1">
            <a:blip r:embed="rId11">
              <a:alphaModFix/>
            </a:blip>
            <a:srcRect b="0" l="0" r="0" t="0"/>
            <a:stretch/>
          </p:blipFill>
          <p:spPr>
            <a:xfrm>
              <a:off x="8737060" y="6486126"/>
              <a:ext cx="354203" cy="236135"/>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31"/>
          <p:cNvSpPr txBox="1"/>
          <p:nvPr/>
        </p:nvSpPr>
        <p:spPr>
          <a:xfrm>
            <a:off x="878119" y="453448"/>
            <a:ext cx="7364006"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Garamond"/>
              <a:buNone/>
            </a:pPr>
            <a:r>
              <a:rPr b="1" i="0" lang="en-US" sz="2800" u="none" cap="none" strike="noStrike">
                <a:solidFill>
                  <a:srgbClr val="000000"/>
                </a:solidFill>
                <a:latin typeface="Garamond"/>
                <a:ea typeface="Garamond"/>
                <a:cs typeface="Garamond"/>
                <a:sym typeface="Garamond"/>
              </a:rPr>
              <a:t>Sumber Belajar Eksternal Melalui Menara Ilmu dan UGM Channel</a:t>
            </a:r>
            <a:endParaRPr b="1" i="0" sz="2800" u="none" cap="none" strike="noStrike">
              <a:solidFill>
                <a:srgbClr val="000000"/>
              </a:solidFill>
              <a:latin typeface="Garamond"/>
              <a:ea typeface="Garamond"/>
              <a:cs typeface="Garamond"/>
              <a:sym typeface="Garamond"/>
            </a:endParaRPr>
          </a:p>
        </p:txBody>
      </p:sp>
      <p:pic>
        <p:nvPicPr>
          <p:cNvPr id="857" name="Google Shape;857;p31"/>
          <p:cNvPicPr preferRelativeResize="0"/>
          <p:nvPr/>
        </p:nvPicPr>
        <p:blipFill rotWithShape="1">
          <a:blip r:embed="rId3">
            <a:alphaModFix/>
          </a:blip>
          <a:srcRect b="0" l="0" r="0" t="0"/>
          <a:stretch/>
        </p:blipFill>
        <p:spPr>
          <a:xfrm>
            <a:off x="848959" y="1407554"/>
            <a:ext cx="3020675" cy="1560933"/>
          </a:xfrm>
          <a:prstGeom prst="rect">
            <a:avLst/>
          </a:prstGeom>
          <a:noFill/>
          <a:ln>
            <a:noFill/>
          </a:ln>
        </p:spPr>
      </p:pic>
      <p:pic>
        <p:nvPicPr>
          <p:cNvPr id="858" name="Google Shape;858;p31"/>
          <p:cNvPicPr preferRelativeResize="0"/>
          <p:nvPr/>
        </p:nvPicPr>
        <p:blipFill rotWithShape="1">
          <a:blip r:embed="rId4">
            <a:alphaModFix/>
          </a:blip>
          <a:srcRect b="0" l="0" r="0" t="0"/>
          <a:stretch/>
        </p:blipFill>
        <p:spPr>
          <a:xfrm>
            <a:off x="4190433" y="1480466"/>
            <a:ext cx="3447693" cy="1488022"/>
          </a:xfrm>
          <a:prstGeom prst="rect">
            <a:avLst/>
          </a:prstGeom>
          <a:noFill/>
          <a:ln>
            <a:noFill/>
          </a:ln>
        </p:spPr>
      </p:pic>
      <p:pic>
        <p:nvPicPr>
          <p:cNvPr id="859" name="Google Shape;859;p31"/>
          <p:cNvPicPr preferRelativeResize="0"/>
          <p:nvPr/>
        </p:nvPicPr>
        <p:blipFill rotWithShape="1">
          <a:blip r:embed="rId5">
            <a:alphaModFix/>
          </a:blip>
          <a:srcRect b="0" l="0" r="0" t="0"/>
          <a:stretch/>
        </p:blipFill>
        <p:spPr>
          <a:xfrm>
            <a:off x="7958926" y="1464170"/>
            <a:ext cx="3440190" cy="1488023"/>
          </a:xfrm>
          <a:prstGeom prst="rect">
            <a:avLst/>
          </a:prstGeom>
          <a:noFill/>
          <a:ln>
            <a:noFill/>
          </a:ln>
        </p:spPr>
      </p:pic>
      <p:sp>
        <p:nvSpPr>
          <p:cNvPr id="860" name="Google Shape;860;p31"/>
          <p:cNvSpPr txBox="1"/>
          <p:nvPr/>
        </p:nvSpPr>
        <p:spPr>
          <a:xfrm>
            <a:off x="780773" y="2756592"/>
            <a:ext cx="3730459" cy="615513"/>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563C1"/>
              </a:buClr>
              <a:buSzPts val="1733"/>
              <a:buFont typeface="Calibri"/>
              <a:buNone/>
            </a:pPr>
            <a:r>
              <a:rPr b="0" i="0" lang="en-US" sz="1733" u="sng" cap="none" strike="noStrike">
                <a:solidFill>
                  <a:srgbClr val="0563C1"/>
                </a:solidFill>
                <a:latin typeface="Calibri"/>
                <a:ea typeface="Calibri"/>
                <a:cs typeface="Calibri"/>
                <a:sym typeface="Calibri"/>
                <a:hlinkClick r:id="rId6">
                  <a:extLst>
                    <a:ext uri="{A12FA001-AC4F-418D-AE19-62706E023703}">
                      <ahyp:hlinkClr val="tx"/>
                    </a:ext>
                  </a:extLst>
                </a:hlinkClick>
              </a:rPr>
              <a:t>https://konservasidas.id</a:t>
            </a:r>
            <a:r>
              <a:rPr b="0" i="0" lang="en-US" sz="2400" u="none" cap="none" strike="noStrike">
                <a:solidFill>
                  <a:srgbClr val="000000"/>
                </a:solidFill>
                <a:latin typeface="Calibri"/>
                <a:ea typeface="Calibri"/>
                <a:cs typeface="Calibri"/>
                <a:sym typeface="Calibri"/>
              </a:rPr>
              <a:t> </a:t>
            </a:r>
            <a:endParaRPr b="0" i="0" sz="2400" u="none" cap="none" strike="noStrike">
              <a:solidFill>
                <a:srgbClr val="000000"/>
              </a:solidFill>
              <a:latin typeface="Calibri"/>
              <a:ea typeface="Calibri"/>
              <a:cs typeface="Calibri"/>
              <a:sym typeface="Calibri"/>
            </a:endParaRPr>
          </a:p>
        </p:txBody>
      </p:sp>
      <p:sp>
        <p:nvSpPr>
          <p:cNvPr id="861" name="Google Shape;861;p31"/>
          <p:cNvSpPr txBox="1"/>
          <p:nvPr/>
        </p:nvSpPr>
        <p:spPr>
          <a:xfrm>
            <a:off x="4055879" y="2780446"/>
            <a:ext cx="4000000" cy="615513"/>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563C1"/>
              </a:buClr>
              <a:buSzPts val="1733"/>
              <a:buFont typeface="Calibri"/>
              <a:buNone/>
            </a:pPr>
            <a:r>
              <a:rPr b="0" i="0" lang="en-US" sz="1733" u="sng" cap="none" strike="noStrike">
                <a:solidFill>
                  <a:srgbClr val="0563C1"/>
                </a:solidFill>
                <a:latin typeface="Calibri"/>
                <a:ea typeface="Calibri"/>
                <a:cs typeface="Calibri"/>
                <a:sym typeface="Calibri"/>
                <a:hlinkClick r:id="rId7">
                  <a:extLst>
                    <a:ext uri="{A12FA001-AC4F-418D-AE19-62706E023703}">
                      <ahyp:hlinkClr val="tx"/>
                    </a:ext>
                  </a:extLst>
                </a:hlinkClick>
              </a:rPr>
              <a:t>http://smart-farming.tp.ugm.ac.id</a:t>
            </a:r>
            <a:r>
              <a:rPr b="0" i="0" lang="en-US" sz="2400" u="none" cap="none" strike="noStrike">
                <a:solidFill>
                  <a:srgbClr val="000000"/>
                </a:solidFill>
                <a:latin typeface="Calibri"/>
                <a:ea typeface="Calibri"/>
                <a:cs typeface="Calibri"/>
                <a:sym typeface="Calibri"/>
              </a:rPr>
              <a:t> </a:t>
            </a:r>
            <a:endParaRPr b="0" i="0" sz="2400" u="none" cap="none" strike="noStrike">
              <a:solidFill>
                <a:srgbClr val="000000"/>
              </a:solidFill>
              <a:latin typeface="Calibri"/>
              <a:ea typeface="Calibri"/>
              <a:cs typeface="Calibri"/>
              <a:sym typeface="Calibri"/>
            </a:endParaRPr>
          </a:p>
        </p:txBody>
      </p:sp>
      <p:sp>
        <p:nvSpPr>
          <p:cNvPr id="862" name="Google Shape;862;p31"/>
          <p:cNvSpPr txBox="1"/>
          <p:nvPr/>
        </p:nvSpPr>
        <p:spPr>
          <a:xfrm>
            <a:off x="7854468" y="2780446"/>
            <a:ext cx="4000000" cy="553957"/>
          </a:xfrm>
          <a:prstGeom prst="rect">
            <a:avLst/>
          </a:prstGeom>
          <a:noFill/>
          <a:ln>
            <a:noFill/>
          </a:ln>
        </p:spPr>
        <p:txBody>
          <a:bodyPr anchorCtr="0" anchor="t" bIns="121900" lIns="121900" spcFirstLastPara="1" rIns="121900" wrap="square" tIns="121900">
            <a:spAutoFit/>
          </a:bodyPr>
          <a:lstStyle/>
          <a:p>
            <a:pPr indent="0" lvl="0" marL="0" marR="0" rtl="0" algn="l">
              <a:lnSpc>
                <a:spcPct val="100000"/>
              </a:lnSpc>
              <a:spcBef>
                <a:spcPts val="0"/>
              </a:spcBef>
              <a:spcAft>
                <a:spcPts val="0"/>
              </a:spcAft>
              <a:buClr>
                <a:srgbClr val="0563C1"/>
              </a:buClr>
              <a:buSzPts val="2000"/>
              <a:buFont typeface="Calibri"/>
              <a:buNone/>
            </a:pPr>
            <a:r>
              <a:rPr b="0" i="0" lang="en-US" sz="2000" u="sng" cap="none" strike="noStrike">
                <a:solidFill>
                  <a:srgbClr val="0563C1"/>
                </a:solidFill>
                <a:latin typeface="Calibri"/>
                <a:ea typeface="Calibri"/>
                <a:cs typeface="Calibri"/>
                <a:sym typeface="Calibri"/>
                <a:hlinkClick r:id="rId8">
                  <a:extLst>
                    <a:ext uri="{A12FA001-AC4F-418D-AE19-62706E023703}">
                      <ahyp:hlinkClr val="tx"/>
                    </a:ext>
                  </a:extLst>
                </a:hlinkClick>
              </a:rPr>
              <a:t>https://cloudex.wg.ugm.ac.id</a:t>
            </a:r>
            <a:r>
              <a:rPr b="0" i="0" lang="en-US" sz="2000" u="none" cap="none" strike="noStrike">
                <a:solidFill>
                  <a:srgbClr val="000000"/>
                </a:solidFill>
                <a:latin typeface="Calibri"/>
                <a:ea typeface="Calibri"/>
                <a:cs typeface="Calibri"/>
                <a:sym typeface="Calibri"/>
              </a:rPr>
              <a:t> </a:t>
            </a:r>
            <a:endParaRPr b="0" i="0" sz="2000" u="none" cap="none" strike="noStrike">
              <a:solidFill>
                <a:srgbClr val="000000"/>
              </a:solidFill>
              <a:latin typeface="Calibri"/>
              <a:ea typeface="Calibri"/>
              <a:cs typeface="Calibri"/>
              <a:sym typeface="Calibri"/>
            </a:endParaRPr>
          </a:p>
        </p:txBody>
      </p:sp>
      <p:pic>
        <p:nvPicPr>
          <p:cNvPr id="863" name="Google Shape;863;p31"/>
          <p:cNvPicPr preferRelativeResize="0"/>
          <p:nvPr/>
        </p:nvPicPr>
        <p:blipFill rotWithShape="1">
          <a:blip r:embed="rId9">
            <a:alphaModFix/>
          </a:blip>
          <a:srcRect b="0" l="0" r="0" t="0"/>
          <a:stretch/>
        </p:blipFill>
        <p:spPr>
          <a:xfrm>
            <a:off x="878119" y="3299251"/>
            <a:ext cx="2360138" cy="1361445"/>
          </a:xfrm>
          <a:prstGeom prst="rect">
            <a:avLst/>
          </a:prstGeom>
          <a:noFill/>
          <a:ln>
            <a:noFill/>
          </a:ln>
        </p:spPr>
      </p:pic>
      <p:pic>
        <p:nvPicPr>
          <p:cNvPr id="864" name="Google Shape;864;p31"/>
          <p:cNvPicPr preferRelativeResize="0"/>
          <p:nvPr/>
        </p:nvPicPr>
        <p:blipFill rotWithShape="1">
          <a:blip r:embed="rId10">
            <a:alphaModFix/>
          </a:blip>
          <a:srcRect b="0" l="0" r="0" t="0"/>
          <a:stretch/>
        </p:blipFill>
        <p:spPr>
          <a:xfrm>
            <a:off x="3491241" y="3372106"/>
            <a:ext cx="2485489" cy="1316276"/>
          </a:xfrm>
          <a:prstGeom prst="rect">
            <a:avLst/>
          </a:prstGeom>
          <a:noFill/>
          <a:ln>
            <a:noFill/>
          </a:ln>
        </p:spPr>
      </p:pic>
      <p:pic>
        <p:nvPicPr>
          <p:cNvPr id="865" name="Google Shape;865;p31"/>
          <p:cNvPicPr preferRelativeResize="0"/>
          <p:nvPr/>
        </p:nvPicPr>
        <p:blipFill rotWithShape="1">
          <a:blip r:embed="rId11">
            <a:alphaModFix/>
          </a:blip>
          <a:srcRect b="0" l="0" r="0" t="0"/>
          <a:stretch/>
        </p:blipFill>
        <p:spPr>
          <a:xfrm>
            <a:off x="6175263" y="3346179"/>
            <a:ext cx="2617521" cy="1361115"/>
          </a:xfrm>
          <a:prstGeom prst="rect">
            <a:avLst/>
          </a:prstGeom>
          <a:noFill/>
          <a:ln>
            <a:noFill/>
          </a:ln>
        </p:spPr>
      </p:pic>
      <p:pic>
        <p:nvPicPr>
          <p:cNvPr id="866" name="Google Shape;866;p31"/>
          <p:cNvPicPr preferRelativeResize="0"/>
          <p:nvPr/>
        </p:nvPicPr>
        <p:blipFill rotWithShape="1">
          <a:blip r:embed="rId12">
            <a:alphaModFix/>
          </a:blip>
          <a:srcRect b="0" l="0" r="0" t="0"/>
          <a:stretch/>
        </p:blipFill>
        <p:spPr>
          <a:xfrm>
            <a:off x="8873501" y="3325172"/>
            <a:ext cx="2495763" cy="1384921"/>
          </a:xfrm>
          <a:prstGeom prst="rect">
            <a:avLst/>
          </a:prstGeom>
          <a:noFill/>
          <a:ln>
            <a:noFill/>
          </a:ln>
        </p:spPr>
      </p:pic>
      <p:pic>
        <p:nvPicPr>
          <p:cNvPr id="867" name="Google Shape;867;p31"/>
          <p:cNvPicPr preferRelativeResize="0"/>
          <p:nvPr/>
        </p:nvPicPr>
        <p:blipFill rotWithShape="1">
          <a:blip r:embed="rId13">
            <a:alphaModFix/>
          </a:blip>
          <a:srcRect b="0" l="0" r="0" t="0"/>
          <a:stretch/>
        </p:blipFill>
        <p:spPr>
          <a:xfrm>
            <a:off x="878120" y="4721142"/>
            <a:ext cx="2360138" cy="1547136"/>
          </a:xfrm>
          <a:prstGeom prst="rect">
            <a:avLst/>
          </a:prstGeom>
          <a:noFill/>
          <a:ln>
            <a:noFill/>
          </a:ln>
        </p:spPr>
      </p:pic>
      <p:pic>
        <p:nvPicPr>
          <p:cNvPr id="868" name="Google Shape;868;p31"/>
          <p:cNvPicPr preferRelativeResize="0"/>
          <p:nvPr/>
        </p:nvPicPr>
        <p:blipFill rotWithShape="1">
          <a:blip r:embed="rId14">
            <a:alphaModFix/>
          </a:blip>
          <a:srcRect b="0" l="0" r="0" t="0"/>
          <a:stretch/>
        </p:blipFill>
        <p:spPr>
          <a:xfrm>
            <a:off x="3491241" y="4765045"/>
            <a:ext cx="2485489" cy="1503233"/>
          </a:xfrm>
          <a:prstGeom prst="rect">
            <a:avLst/>
          </a:prstGeom>
          <a:noFill/>
          <a:ln>
            <a:noFill/>
          </a:ln>
        </p:spPr>
      </p:pic>
      <p:pic>
        <p:nvPicPr>
          <p:cNvPr id="869" name="Google Shape;869;p31"/>
          <p:cNvPicPr preferRelativeResize="0"/>
          <p:nvPr/>
        </p:nvPicPr>
        <p:blipFill rotWithShape="1">
          <a:blip r:embed="rId15">
            <a:alphaModFix/>
          </a:blip>
          <a:srcRect b="0" l="0" r="0" t="0"/>
          <a:stretch/>
        </p:blipFill>
        <p:spPr>
          <a:xfrm>
            <a:off x="6162359" y="4765045"/>
            <a:ext cx="2630425" cy="1503233"/>
          </a:xfrm>
          <a:prstGeom prst="rect">
            <a:avLst/>
          </a:prstGeom>
          <a:noFill/>
          <a:ln>
            <a:noFill/>
          </a:ln>
        </p:spPr>
      </p:pic>
      <p:pic>
        <p:nvPicPr>
          <p:cNvPr id="870" name="Google Shape;870;p31"/>
          <p:cNvPicPr preferRelativeResize="0"/>
          <p:nvPr/>
        </p:nvPicPr>
        <p:blipFill rotWithShape="1">
          <a:blip r:embed="rId16">
            <a:alphaModFix/>
          </a:blip>
          <a:srcRect b="0" l="0" r="0" t="0"/>
          <a:stretch/>
        </p:blipFill>
        <p:spPr>
          <a:xfrm>
            <a:off x="8883775" y="4742844"/>
            <a:ext cx="2485489" cy="152543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grpSp>
        <p:nvGrpSpPr>
          <p:cNvPr id="875" name="Google Shape;875;p32"/>
          <p:cNvGrpSpPr/>
          <p:nvPr/>
        </p:nvGrpSpPr>
        <p:grpSpPr>
          <a:xfrm>
            <a:off x="882650" y="478070"/>
            <a:ext cx="10426699" cy="5568619"/>
            <a:chOff x="-372855" y="0"/>
            <a:chExt cx="5951678" cy="4925787"/>
          </a:xfrm>
        </p:grpSpPr>
        <p:sp>
          <p:nvSpPr>
            <p:cNvPr id="876" name="Google Shape;876;p32"/>
            <p:cNvSpPr/>
            <p:nvPr/>
          </p:nvSpPr>
          <p:spPr>
            <a:xfrm>
              <a:off x="841592" y="1282641"/>
              <a:ext cx="3603650" cy="3643146"/>
            </a:xfrm>
            <a:prstGeom prst="donut">
              <a:avLst>
                <a:gd fmla="val 4723" name="adj"/>
              </a:avLst>
            </a:prstGeom>
            <a:solidFill>
              <a:srgbClr val="17161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00">
                <a:solidFill>
                  <a:srgbClr val="000000"/>
                </a:solidFill>
                <a:latin typeface="Calibri"/>
                <a:ea typeface="Calibri"/>
                <a:cs typeface="Calibri"/>
                <a:sym typeface="Calibri"/>
              </a:endParaRPr>
            </a:p>
          </p:txBody>
        </p:sp>
        <p:sp>
          <p:nvSpPr>
            <p:cNvPr id="877" name="Google Shape;877;p32"/>
            <p:cNvSpPr/>
            <p:nvPr/>
          </p:nvSpPr>
          <p:spPr>
            <a:xfrm>
              <a:off x="610132" y="1161997"/>
              <a:ext cx="1945972" cy="1666799"/>
            </a:xfrm>
            <a:prstGeom prst="ellipse">
              <a:avLst/>
            </a:prstGeom>
            <a:gradFill>
              <a:gsLst>
                <a:gs pos="0">
                  <a:srgbClr val="D6B19C"/>
                </a:gs>
                <a:gs pos="30000">
                  <a:srgbClr val="D49E6C"/>
                </a:gs>
                <a:gs pos="70000">
                  <a:srgbClr val="A65528"/>
                </a:gs>
                <a:gs pos="100000">
                  <a:srgbClr val="663012"/>
                </a:gs>
              </a:gsLst>
              <a:lin ang="7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Garamond"/>
                  <a:ea typeface="Garamond"/>
                  <a:cs typeface="Garamond"/>
                  <a:sym typeface="Garamond"/>
                </a:rPr>
                <a:t>Research</a:t>
              </a:r>
              <a:endParaRPr/>
            </a:p>
          </p:txBody>
        </p:sp>
        <p:sp>
          <p:nvSpPr>
            <p:cNvPr id="878" name="Google Shape;878;p32"/>
            <p:cNvSpPr/>
            <p:nvPr/>
          </p:nvSpPr>
          <p:spPr>
            <a:xfrm>
              <a:off x="2541417" y="1254066"/>
              <a:ext cx="2047889" cy="1666799"/>
            </a:xfrm>
            <a:prstGeom prst="ellipse">
              <a:avLst/>
            </a:prstGeom>
            <a:gradFill>
              <a:gsLst>
                <a:gs pos="0">
                  <a:srgbClr val="DDEBCF"/>
                </a:gs>
                <a:gs pos="50000">
                  <a:srgbClr val="9CB86E"/>
                </a:gs>
                <a:gs pos="100000">
                  <a:srgbClr val="156B13"/>
                </a:gs>
              </a:gsLst>
              <a:lin ang="3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lt1"/>
                  </a:solidFill>
                  <a:latin typeface="Garamond"/>
                  <a:ea typeface="Garamond"/>
                  <a:cs typeface="Garamond"/>
                  <a:sym typeface="Garamond"/>
                </a:rPr>
                <a:t>Community Services</a:t>
              </a:r>
              <a:endParaRPr/>
            </a:p>
          </p:txBody>
        </p:sp>
        <p:sp>
          <p:nvSpPr>
            <p:cNvPr id="879" name="Google Shape;879;p32"/>
            <p:cNvSpPr/>
            <p:nvPr/>
          </p:nvSpPr>
          <p:spPr>
            <a:xfrm>
              <a:off x="1593119" y="0"/>
              <a:ext cx="2065809" cy="1666799"/>
            </a:xfrm>
            <a:prstGeom prst="ellipse">
              <a:avLst/>
            </a:prstGeom>
            <a:gradFill>
              <a:gsLst>
                <a:gs pos="0">
                  <a:srgbClr val="E6DCAC"/>
                </a:gs>
                <a:gs pos="12000">
                  <a:srgbClr val="E6D78A"/>
                </a:gs>
                <a:gs pos="30000">
                  <a:srgbClr val="C7AC4C"/>
                </a:gs>
                <a:gs pos="45000">
                  <a:srgbClr val="E6D78A"/>
                </a:gs>
                <a:gs pos="77000">
                  <a:srgbClr val="C7AC4C"/>
                </a:gs>
                <a:gs pos="100000">
                  <a:srgbClr val="E6DCAC"/>
                </a:gs>
              </a:gsLst>
              <a:lin ang="162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lt1"/>
                  </a:solidFill>
                  <a:latin typeface="Garamond"/>
                  <a:ea typeface="Garamond"/>
                  <a:cs typeface="Garamond"/>
                  <a:sym typeface="Garamond"/>
                </a:rPr>
                <a:t>Education</a:t>
              </a:r>
              <a:endParaRPr/>
            </a:p>
          </p:txBody>
        </p:sp>
        <p:sp>
          <p:nvSpPr>
            <p:cNvPr id="880" name="Google Shape;880;p32"/>
            <p:cNvSpPr/>
            <p:nvPr/>
          </p:nvSpPr>
          <p:spPr>
            <a:xfrm>
              <a:off x="-372855" y="3249463"/>
              <a:ext cx="3135831" cy="842924"/>
            </a:xfrm>
            <a:prstGeom prst="roundRect">
              <a:avLst>
                <a:gd fmla="val 50000" name="adj"/>
              </a:avLst>
            </a:prstGeom>
            <a:gradFill>
              <a:gsLst>
                <a:gs pos="0">
                  <a:srgbClr val="E6DCAC"/>
                </a:gs>
                <a:gs pos="12000">
                  <a:srgbClr val="E6D78A"/>
                </a:gs>
                <a:gs pos="30000">
                  <a:srgbClr val="C7AC4C"/>
                </a:gs>
                <a:gs pos="45000">
                  <a:srgbClr val="E6D78A"/>
                </a:gs>
                <a:gs pos="77000">
                  <a:srgbClr val="C7AC4C"/>
                </a:gs>
                <a:gs pos="100000">
                  <a:srgbClr val="E6DCAC"/>
                </a:gs>
              </a:gsLst>
              <a:lin ang="66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Human Resources, Facilities, Organization, Finance, Information System</a:t>
              </a:r>
              <a:endParaRPr/>
            </a:p>
          </p:txBody>
        </p:sp>
        <p:sp>
          <p:nvSpPr>
            <p:cNvPr id="881" name="Google Shape;881;p32"/>
            <p:cNvSpPr/>
            <p:nvPr/>
          </p:nvSpPr>
          <p:spPr>
            <a:xfrm>
              <a:off x="2826972" y="3239381"/>
              <a:ext cx="2751851" cy="842923"/>
            </a:xfrm>
            <a:prstGeom prst="roundRect">
              <a:avLst>
                <a:gd fmla="val 50000" name="adj"/>
              </a:avLst>
            </a:prstGeom>
            <a:solidFill>
              <a:schemeClr val="accent5"/>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chemeClr val="lt1"/>
                  </a:solidFill>
                  <a:latin typeface="Garamond"/>
                  <a:ea typeface="Garamond"/>
                  <a:cs typeface="Garamond"/>
                  <a:sym typeface="Garamond"/>
                </a:rPr>
                <a:t>Collaboration and  Alumni </a:t>
              </a:r>
              <a:endParaRPr/>
            </a:p>
          </p:txBody>
        </p:sp>
      </p:grpSp>
      <p:sp>
        <p:nvSpPr>
          <p:cNvPr id="882" name="Google Shape;882;p32"/>
          <p:cNvSpPr txBox="1"/>
          <p:nvPr/>
        </p:nvSpPr>
        <p:spPr>
          <a:xfrm>
            <a:off x="2104074" y="669073"/>
            <a:ext cx="1846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83" name="Google Shape;883;p32"/>
          <p:cNvSpPr txBox="1"/>
          <p:nvPr/>
        </p:nvSpPr>
        <p:spPr>
          <a:xfrm>
            <a:off x="1214633" y="530573"/>
            <a:ext cx="3409133"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F5496"/>
              </a:buClr>
              <a:buSzPts val="2000"/>
              <a:buFont typeface="Garamond"/>
              <a:buNone/>
            </a:pPr>
            <a:r>
              <a:rPr b="1" i="1" lang="en-US" sz="2000" u="none" cap="none" strike="noStrike">
                <a:solidFill>
                  <a:srgbClr val="2F5496"/>
                </a:solidFill>
                <a:latin typeface="Garamond"/>
                <a:ea typeface="Garamond"/>
                <a:cs typeface="Garamond"/>
                <a:sym typeface="Garamond"/>
              </a:rPr>
              <a:t>Leadership </a:t>
            </a:r>
            <a:r>
              <a:rPr b="1" lang="en-US" sz="2000">
                <a:solidFill>
                  <a:srgbClr val="2F5496"/>
                </a:solidFill>
                <a:latin typeface="Garamond"/>
                <a:ea typeface="Garamond"/>
                <a:cs typeface="Garamond"/>
                <a:sym typeface="Garamond"/>
              </a:rPr>
              <a:t>dalam</a:t>
            </a:r>
            <a:r>
              <a:rPr b="1" i="0" lang="en-US" sz="2000" u="none" cap="none" strike="noStrike">
                <a:solidFill>
                  <a:srgbClr val="2F5496"/>
                </a:solidFill>
                <a:latin typeface="Garamond"/>
                <a:ea typeface="Garamond"/>
                <a:cs typeface="Garamond"/>
                <a:sym typeface="Garamond"/>
              </a:rPr>
              <a:t> </a:t>
            </a:r>
            <a:r>
              <a:rPr b="1" lang="en-US" sz="2000">
                <a:solidFill>
                  <a:srgbClr val="2F5496"/>
                </a:solidFill>
                <a:latin typeface="Garamond"/>
                <a:ea typeface="Garamond"/>
                <a:cs typeface="Garamond"/>
                <a:sym typeface="Garamond"/>
              </a:rPr>
              <a:t>penjaminan</a:t>
            </a:r>
            <a:r>
              <a:rPr b="1" i="0" lang="en-US" sz="2000" u="none" cap="none" strike="noStrike">
                <a:solidFill>
                  <a:srgbClr val="2F5496"/>
                </a:solidFill>
                <a:latin typeface="Garamond"/>
                <a:ea typeface="Garamond"/>
                <a:cs typeface="Garamond"/>
                <a:sym typeface="Garamond"/>
              </a:rPr>
              <a:t> mutu dan peningkatan reputasi. </a:t>
            </a:r>
            <a:endParaRPr b="1" i="0" sz="2000" u="none" cap="none" strike="noStrike">
              <a:solidFill>
                <a:srgbClr val="2F5496"/>
              </a:solidFill>
              <a:latin typeface="Garamond"/>
              <a:ea typeface="Garamond"/>
              <a:cs typeface="Garamond"/>
              <a:sym typeface="Garamon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33"/>
          <p:cNvSpPr txBox="1"/>
          <p:nvPr>
            <p:ph type="title"/>
          </p:nvPr>
        </p:nvSpPr>
        <p:spPr>
          <a:xfrm>
            <a:off x="582147" y="489630"/>
            <a:ext cx="5196353" cy="669852"/>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4000"/>
              <a:buFont typeface="Pacifico"/>
              <a:buNone/>
            </a:pPr>
            <a:r>
              <a:rPr b="1" lang="en-US" sz="4000">
                <a:solidFill>
                  <a:schemeClr val="dk1"/>
                </a:solidFill>
                <a:latin typeface="Pacifico"/>
                <a:ea typeface="Pacifico"/>
                <a:cs typeface="Pacifico"/>
                <a:sym typeface="Pacifico"/>
              </a:rPr>
              <a:t>Tri Dharma Perguruan Tinggi </a:t>
            </a:r>
            <a:endParaRPr sz="4000"/>
          </a:p>
        </p:txBody>
      </p:sp>
      <p:sp>
        <p:nvSpPr>
          <p:cNvPr id="889" name="Google Shape;889;p33"/>
          <p:cNvSpPr/>
          <p:nvPr/>
        </p:nvSpPr>
        <p:spPr>
          <a:xfrm>
            <a:off x="8024112" y="1159481"/>
            <a:ext cx="3198311" cy="1233188"/>
          </a:xfrm>
          <a:prstGeom prst="round2DiagRect">
            <a:avLst>
              <a:gd fmla="val 50000" name="adj1"/>
              <a:gd fmla="val 13808" name="adj2"/>
            </a:avLst>
          </a:prstGeom>
          <a:solidFill>
            <a:srgbClr val="FAF9F9"/>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Lulusan berkarakter dan relevan dengan kebutuhan zaman.</a:t>
            </a:r>
            <a:endParaRPr/>
          </a:p>
        </p:txBody>
      </p:sp>
      <p:grpSp>
        <p:nvGrpSpPr>
          <p:cNvPr id="890" name="Google Shape;890;p33"/>
          <p:cNvGrpSpPr/>
          <p:nvPr/>
        </p:nvGrpSpPr>
        <p:grpSpPr>
          <a:xfrm>
            <a:off x="562164" y="1399957"/>
            <a:ext cx="4999218" cy="4318168"/>
            <a:chOff x="-239991" y="383957"/>
            <a:chExt cx="4999218" cy="4318168"/>
          </a:xfrm>
        </p:grpSpPr>
        <p:sp>
          <p:nvSpPr>
            <p:cNvPr id="891" name="Google Shape;891;p33"/>
            <p:cNvSpPr/>
            <p:nvPr/>
          </p:nvSpPr>
          <p:spPr>
            <a:xfrm rot="1903032">
              <a:off x="462651" y="3162074"/>
              <a:ext cx="2187897" cy="44428"/>
            </a:xfrm>
            <a:custGeom>
              <a:rect b="b" l="l" r="r" t="t"/>
              <a:pathLst>
                <a:path extrusionOk="0" h="120000" w="120000">
                  <a:moveTo>
                    <a:pt x="0" y="60000"/>
                  </a:moveTo>
                  <a:lnTo>
                    <a:pt x="120000" y="60000"/>
                  </a:lnTo>
                </a:path>
              </a:pathLst>
            </a:custGeom>
            <a:noFill/>
            <a:ln cap="flat" cmpd="sng" w="12700">
              <a:solidFill>
                <a:srgbClr val="487AA8"/>
              </a:solidFill>
              <a:prstDash val="solid"/>
              <a:miter lim="800000"/>
              <a:headEnd len="sm" w="sm" type="none"/>
              <a:tailEnd len="sm" w="sm" type="none"/>
            </a:ln>
          </p:spPr>
        </p:sp>
        <p:sp>
          <p:nvSpPr>
            <p:cNvPr id="892" name="Google Shape;892;p33"/>
            <p:cNvSpPr/>
            <p:nvPr/>
          </p:nvSpPr>
          <p:spPr>
            <a:xfrm rot="185122">
              <a:off x="624978" y="2388938"/>
              <a:ext cx="1449814" cy="44428"/>
            </a:xfrm>
            <a:custGeom>
              <a:rect b="b" l="l" r="r" t="t"/>
              <a:pathLst>
                <a:path extrusionOk="0" h="120000" w="120000">
                  <a:moveTo>
                    <a:pt x="0" y="60000"/>
                  </a:moveTo>
                  <a:lnTo>
                    <a:pt x="120000" y="60000"/>
                  </a:lnTo>
                </a:path>
              </a:pathLst>
            </a:custGeom>
            <a:noFill/>
            <a:ln cap="flat" cmpd="sng" w="12700">
              <a:solidFill>
                <a:srgbClr val="487AA8"/>
              </a:solidFill>
              <a:prstDash val="solid"/>
              <a:miter lim="800000"/>
              <a:headEnd len="sm" w="sm" type="none"/>
              <a:tailEnd len="sm" w="sm" type="none"/>
            </a:ln>
          </p:spPr>
        </p:sp>
        <p:sp>
          <p:nvSpPr>
            <p:cNvPr id="893" name="Google Shape;893;p33"/>
            <p:cNvSpPr/>
            <p:nvPr/>
          </p:nvSpPr>
          <p:spPr>
            <a:xfrm rot="-1577868">
              <a:off x="526465" y="1693426"/>
              <a:ext cx="1923999" cy="44428"/>
            </a:xfrm>
            <a:custGeom>
              <a:rect b="b" l="l" r="r" t="t"/>
              <a:pathLst>
                <a:path extrusionOk="0" h="120000" w="120000">
                  <a:moveTo>
                    <a:pt x="0" y="60000"/>
                  </a:moveTo>
                  <a:lnTo>
                    <a:pt x="120000" y="60000"/>
                  </a:lnTo>
                </a:path>
              </a:pathLst>
            </a:custGeom>
            <a:noFill/>
            <a:ln cap="flat" cmpd="sng" w="12700">
              <a:solidFill>
                <a:srgbClr val="487AA8"/>
              </a:solidFill>
              <a:prstDash val="solid"/>
              <a:miter lim="800000"/>
              <a:headEnd len="sm" w="sm" type="none"/>
              <a:tailEnd len="sm" w="sm" type="none"/>
            </a:ln>
          </p:spPr>
        </p:sp>
        <p:sp>
          <p:nvSpPr>
            <p:cNvPr id="894" name="Google Shape;894;p33"/>
            <p:cNvSpPr/>
            <p:nvPr/>
          </p:nvSpPr>
          <p:spPr>
            <a:xfrm>
              <a:off x="-239991" y="1629887"/>
              <a:ext cx="2035291" cy="1743818"/>
            </a:xfrm>
            <a:prstGeom prst="ellipse">
              <a:avLst/>
            </a:prstGeom>
            <a:blipFill rotWithShape="1">
              <a:blip r:embed="rId3">
                <a:alphaModFix/>
              </a:blip>
              <a:stretch>
                <a:fillRect b="0" l="-25997" r="-25998"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33"/>
            <p:cNvSpPr/>
            <p:nvPr/>
          </p:nvSpPr>
          <p:spPr>
            <a:xfrm>
              <a:off x="1716667" y="383957"/>
              <a:ext cx="2924228" cy="992714"/>
            </a:xfrm>
            <a:prstGeom prst="ellipse">
              <a:avLst/>
            </a:prstGeom>
            <a:solidFill>
              <a:schemeClr val="accent2"/>
            </a:solidFill>
            <a:ln cap="flat" cmpd="sng" w="12700">
              <a:solidFill>
                <a:srgbClr val="AC5B2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33"/>
            <p:cNvSpPr txBox="1"/>
            <p:nvPr/>
          </p:nvSpPr>
          <p:spPr>
            <a:xfrm>
              <a:off x="2144910" y="529337"/>
              <a:ext cx="2067742" cy="70195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lt1"/>
                </a:buClr>
                <a:buSzPts val="3200"/>
                <a:buFont typeface="Garamond"/>
                <a:buNone/>
              </a:pPr>
              <a:r>
                <a:rPr b="1" lang="en-US" sz="3200">
                  <a:solidFill>
                    <a:schemeClr val="lt1"/>
                  </a:solidFill>
                  <a:latin typeface="Garamond"/>
                  <a:ea typeface="Garamond"/>
                  <a:cs typeface="Garamond"/>
                  <a:sym typeface="Garamond"/>
                </a:rPr>
                <a:t>Pendidikan</a:t>
              </a:r>
              <a:endParaRPr b="1" sz="3200">
                <a:solidFill>
                  <a:schemeClr val="lt1"/>
                </a:solidFill>
                <a:latin typeface="Garamond"/>
                <a:ea typeface="Garamond"/>
                <a:cs typeface="Garamond"/>
                <a:sym typeface="Garamond"/>
              </a:endParaRPr>
            </a:p>
          </p:txBody>
        </p:sp>
        <p:sp>
          <p:nvSpPr>
            <p:cNvPr id="897" name="Google Shape;897;p33"/>
            <p:cNvSpPr/>
            <p:nvPr/>
          </p:nvSpPr>
          <p:spPr>
            <a:xfrm>
              <a:off x="2065269" y="1890038"/>
              <a:ext cx="2657851" cy="1262614"/>
            </a:xfrm>
            <a:prstGeom prst="ellipse">
              <a:avLst/>
            </a:prstGeom>
            <a:gradFill>
              <a:gsLst>
                <a:gs pos="0">
                  <a:srgbClr val="70A5DA"/>
                </a:gs>
                <a:gs pos="50000">
                  <a:srgbClr val="539BDB"/>
                </a:gs>
                <a:gs pos="100000">
                  <a:srgbClr val="4288C8"/>
                </a:gs>
              </a:gsLst>
              <a:lin ang="5400000" scaled="0"/>
            </a:gradFill>
            <a:ln cap="flat" cmpd="sng" w="9525">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33"/>
            <p:cNvSpPr txBox="1"/>
            <p:nvPr/>
          </p:nvSpPr>
          <p:spPr>
            <a:xfrm>
              <a:off x="2454502" y="2074944"/>
              <a:ext cx="1879385" cy="892802"/>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Clr>
                  <a:schemeClr val="lt1"/>
                </a:buClr>
                <a:buSzPts val="3200"/>
                <a:buFont typeface="Garamond"/>
                <a:buNone/>
              </a:pPr>
              <a:r>
                <a:rPr b="1" lang="en-US" sz="3200">
                  <a:solidFill>
                    <a:schemeClr val="lt1"/>
                  </a:solidFill>
                  <a:latin typeface="Garamond"/>
                  <a:ea typeface="Garamond"/>
                  <a:cs typeface="Garamond"/>
                  <a:sym typeface="Garamond"/>
                </a:rPr>
                <a:t>Penelitian </a:t>
              </a:r>
              <a:endParaRPr/>
            </a:p>
          </p:txBody>
        </p:sp>
        <p:sp>
          <p:nvSpPr>
            <p:cNvPr id="899" name="Google Shape;899;p33"/>
            <p:cNvSpPr/>
            <p:nvPr/>
          </p:nvSpPr>
          <p:spPr>
            <a:xfrm>
              <a:off x="1649390" y="3703108"/>
              <a:ext cx="3109837" cy="999017"/>
            </a:xfrm>
            <a:prstGeom prst="ellipse">
              <a:avLst/>
            </a:prstGeom>
            <a:solidFill>
              <a:schemeClr val="accent6"/>
            </a:solidFill>
            <a:ln cap="flat" cmpd="sng" w="12700">
              <a:solidFill>
                <a:srgbClr val="517E33"/>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33"/>
            <p:cNvSpPr txBox="1"/>
            <p:nvPr/>
          </p:nvSpPr>
          <p:spPr>
            <a:xfrm>
              <a:off x="2104815" y="3849411"/>
              <a:ext cx="2198987" cy="706411"/>
            </a:xfrm>
            <a:prstGeom prst="rect">
              <a:avLst/>
            </a:prstGeom>
            <a:noFill/>
            <a:ln>
              <a:noFill/>
            </a:ln>
          </p:spPr>
          <p:txBody>
            <a:bodyPr anchorCtr="0" anchor="ctr" bIns="12700" lIns="12700" spcFirstLastPara="1" rIns="12700" wrap="square" tIns="12700">
              <a:noAutofit/>
            </a:bodyPr>
            <a:lstStyle/>
            <a:p>
              <a:pPr indent="0" lvl="0" marL="0" marR="0" rtl="0" algn="ctr">
                <a:lnSpc>
                  <a:spcPct val="90000"/>
                </a:lnSpc>
                <a:spcBef>
                  <a:spcPts val="0"/>
                </a:spcBef>
                <a:spcAft>
                  <a:spcPts val="0"/>
                </a:spcAft>
                <a:buClr>
                  <a:schemeClr val="lt1"/>
                </a:buClr>
                <a:buSzPts val="2000"/>
                <a:buFont typeface="Garamond"/>
                <a:buNone/>
              </a:pPr>
              <a:r>
                <a:rPr b="1" lang="en-US" sz="2000">
                  <a:solidFill>
                    <a:schemeClr val="lt1"/>
                  </a:solidFill>
                  <a:latin typeface="Garamond"/>
                  <a:ea typeface="Garamond"/>
                  <a:cs typeface="Garamond"/>
                  <a:sym typeface="Garamond"/>
                </a:rPr>
                <a:t>Pengabdian kepada Masyarakat </a:t>
              </a:r>
              <a:endParaRPr b="1" sz="2000">
                <a:solidFill>
                  <a:schemeClr val="lt1"/>
                </a:solidFill>
                <a:latin typeface="Garamond"/>
                <a:ea typeface="Garamond"/>
                <a:cs typeface="Garamond"/>
                <a:sym typeface="Garamond"/>
              </a:endParaRPr>
            </a:p>
          </p:txBody>
        </p:sp>
      </p:grpSp>
      <p:sp>
        <p:nvSpPr>
          <p:cNvPr id="901" name="Google Shape;901;p33"/>
          <p:cNvSpPr/>
          <p:nvPr/>
        </p:nvSpPr>
        <p:spPr>
          <a:xfrm>
            <a:off x="8024112" y="4522056"/>
            <a:ext cx="3198310" cy="1499596"/>
          </a:xfrm>
          <a:prstGeom prst="round2DiagRect">
            <a:avLst>
              <a:gd fmla="val 50000" name="adj1"/>
              <a:gd fmla="val 13808" name="adj2"/>
            </a:avLst>
          </a:prstGeom>
          <a:solidFill>
            <a:srgbClr val="FAF9F9"/>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Mendorong percepatan kemajuan masyarakat. </a:t>
            </a:r>
            <a:endParaRPr/>
          </a:p>
        </p:txBody>
      </p:sp>
      <p:pic>
        <p:nvPicPr>
          <p:cNvPr descr="A green sign with white lettering&#10;&#10;Description automatically generated with low confidence" id="902" name="Google Shape;902;p33"/>
          <p:cNvPicPr preferRelativeResize="0"/>
          <p:nvPr/>
        </p:nvPicPr>
        <p:blipFill rotWithShape="1">
          <a:blip r:embed="rId4">
            <a:alphaModFix/>
          </a:blip>
          <a:srcRect b="0" l="0" r="0" t="0"/>
          <a:stretch/>
        </p:blipFill>
        <p:spPr>
          <a:xfrm>
            <a:off x="5561379" y="2862335"/>
            <a:ext cx="2344403" cy="1352039"/>
          </a:xfrm>
          <a:prstGeom prst="rect">
            <a:avLst/>
          </a:prstGeom>
          <a:noFill/>
          <a:ln>
            <a:noFill/>
          </a:ln>
        </p:spPr>
      </p:pic>
      <p:pic>
        <p:nvPicPr>
          <p:cNvPr id="903" name="Google Shape;903;p33"/>
          <p:cNvPicPr preferRelativeResize="0"/>
          <p:nvPr/>
        </p:nvPicPr>
        <p:blipFill rotWithShape="1">
          <a:blip r:embed="rId5">
            <a:alphaModFix/>
          </a:blip>
          <a:srcRect b="0" l="0" r="0" t="0"/>
          <a:stretch/>
        </p:blipFill>
        <p:spPr>
          <a:xfrm>
            <a:off x="5561379" y="4522056"/>
            <a:ext cx="2344403" cy="1566862"/>
          </a:xfrm>
          <a:prstGeom prst="rect">
            <a:avLst/>
          </a:prstGeom>
          <a:noFill/>
          <a:ln>
            <a:noFill/>
          </a:ln>
        </p:spPr>
      </p:pic>
      <p:sp>
        <p:nvSpPr>
          <p:cNvPr id="904" name="Google Shape;904;p33"/>
          <p:cNvSpPr/>
          <p:nvPr/>
        </p:nvSpPr>
        <p:spPr>
          <a:xfrm>
            <a:off x="8024112" y="2981187"/>
            <a:ext cx="3198311" cy="1233188"/>
          </a:xfrm>
          <a:prstGeom prst="round2DiagRect">
            <a:avLst>
              <a:gd fmla="val 50000" name="adj1"/>
              <a:gd fmla="val 13808" name="adj2"/>
            </a:avLst>
          </a:prstGeom>
          <a:solidFill>
            <a:srgbClr val="FAF9F9"/>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Garamond"/>
                <a:ea typeface="Garamond"/>
                <a:cs typeface="Garamond"/>
                <a:sym typeface="Garamond"/>
              </a:rPr>
              <a:t>Untuk peningkatan produktivitas dan ketahanan nasional.</a:t>
            </a:r>
            <a:endParaRPr b="1" sz="2000">
              <a:solidFill>
                <a:schemeClr val="dk1"/>
              </a:solidFill>
              <a:latin typeface="Garamond"/>
              <a:ea typeface="Garamond"/>
              <a:cs typeface="Garamond"/>
              <a:sym typeface="Garamond"/>
            </a:endParaRPr>
          </a:p>
        </p:txBody>
      </p:sp>
      <p:pic>
        <p:nvPicPr>
          <p:cNvPr descr="A group of people holding up their hands" id="905" name="Google Shape;905;p33"/>
          <p:cNvPicPr preferRelativeResize="0"/>
          <p:nvPr/>
        </p:nvPicPr>
        <p:blipFill rotWithShape="1">
          <a:blip r:embed="rId6">
            <a:alphaModFix/>
          </a:blip>
          <a:srcRect b="0" l="0" r="0" t="0"/>
          <a:stretch/>
        </p:blipFill>
        <p:spPr>
          <a:xfrm>
            <a:off x="5561379" y="1159481"/>
            <a:ext cx="2344403" cy="139517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sp>
        <p:nvSpPr>
          <p:cNvPr id="911" name="Google Shape;911;p34"/>
          <p:cNvSpPr txBox="1"/>
          <p:nvPr>
            <p:ph type="title"/>
          </p:nvPr>
        </p:nvSpPr>
        <p:spPr>
          <a:xfrm>
            <a:off x="584201" y="688903"/>
            <a:ext cx="11023598"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4E79"/>
              </a:buClr>
              <a:buSzPts val="4000"/>
              <a:buFont typeface="Arial"/>
              <a:buNone/>
            </a:pPr>
            <a:r>
              <a:rPr lang="en-US" sz="4000">
                <a:latin typeface="Arial"/>
                <a:ea typeface="Arial"/>
                <a:cs typeface="Arial"/>
                <a:sym typeface="Arial"/>
              </a:rPr>
              <a:t>Sistem Penjaminan Mutu (SPM) Pendidikan Tinggi</a:t>
            </a:r>
            <a:endParaRPr sz="4000">
              <a:latin typeface="Arial"/>
              <a:ea typeface="Arial"/>
              <a:cs typeface="Arial"/>
              <a:sym typeface="Arial"/>
            </a:endParaRPr>
          </a:p>
        </p:txBody>
      </p:sp>
      <p:sp>
        <p:nvSpPr>
          <p:cNvPr id="912" name="Google Shape;912;p34"/>
          <p:cNvSpPr txBox="1"/>
          <p:nvPr/>
        </p:nvSpPr>
        <p:spPr>
          <a:xfrm>
            <a:off x="584201" y="1361521"/>
            <a:ext cx="5197573" cy="47089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800">
                <a:solidFill>
                  <a:schemeClr val="dk1"/>
                </a:solidFill>
                <a:latin typeface="Garamond"/>
                <a:ea typeface="Garamond"/>
                <a:cs typeface="Garamond"/>
                <a:sym typeface="Garamond"/>
              </a:rPr>
              <a:t>SPMI </a:t>
            </a:r>
            <a:r>
              <a:rPr b="1" lang="en-US" sz="3600">
                <a:solidFill>
                  <a:schemeClr val="dk1"/>
                </a:solidFill>
                <a:latin typeface="Garamond"/>
                <a:ea typeface="Garamond"/>
                <a:cs typeface="Garamond"/>
                <a:sym typeface="Garamond"/>
              </a:rPr>
              <a:t>(internal)</a:t>
            </a:r>
            <a:endParaRPr/>
          </a:p>
          <a:p>
            <a:pPr indent="0" lvl="0" marL="0" marR="0" rtl="0" algn="l">
              <a:spcBef>
                <a:spcPts val="0"/>
              </a:spcBef>
              <a:spcAft>
                <a:spcPts val="0"/>
              </a:spcAft>
              <a:buNone/>
            </a:pPr>
            <a:r>
              <a:rPr b="0" i="0" lang="en-US" sz="1800">
                <a:solidFill>
                  <a:srgbClr val="222222"/>
                </a:solidFill>
                <a:latin typeface="Open Sans"/>
                <a:ea typeface="Open Sans"/>
                <a:cs typeface="Open Sans"/>
                <a:sym typeface="Open Sans"/>
              </a:rPr>
              <a:t>Penjaminan mutu internal dilakukan untuk mencapai:</a:t>
            </a:r>
            <a:endParaRPr/>
          </a:p>
          <a:p>
            <a:pPr indent="-266700" lvl="0" marL="266700" marR="0" rtl="0" algn="l">
              <a:spcBef>
                <a:spcPts val="0"/>
              </a:spcBef>
              <a:spcAft>
                <a:spcPts val="0"/>
              </a:spcAft>
              <a:buNone/>
            </a:pPr>
            <a:r>
              <a:rPr b="0" i="0" lang="en-US" sz="1800">
                <a:solidFill>
                  <a:srgbClr val="222222"/>
                </a:solidFill>
                <a:latin typeface="Open Sans"/>
                <a:ea typeface="Open Sans"/>
                <a:cs typeface="Open Sans"/>
                <a:sym typeface="Open Sans"/>
              </a:rPr>
              <a:t>1. </a:t>
            </a:r>
            <a:r>
              <a:rPr lang="en-US" sz="1800">
                <a:solidFill>
                  <a:srgbClr val="222222"/>
                </a:solidFill>
                <a:latin typeface="Open Sans"/>
                <a:ea typeface="Open Sans"/>
                <a:cs typeface="Open Sans"/>
                <a:sym typeface="Open Sans"/>
              </a:rPr>
              <a:t>K</a:t>
            </a:r>
            <a:r>
              <a:rPr b="0" i="0" lang="en-US" sz="1800">
                <a:solidFill>
                  <a:srgbClr val="222222"/>
                </a:solidFill>
                <a:latin typeface="Open Sans"/>
                <a:ea typeface="Open Sans"/>
                <a:cs typeface="Open Sans"/>
                <a:sym typeface="Open Sans"/>
              </a:rPr>
              <a:t>epatuhan terhadap kebijakan akademik, standar akademik, peraturan akademik, dan manual mutu akademik, </a:t>
            </a:r>
            <a:endParaRPr/>
          </a:p>
          <a:p>
            <a:pPr indent="-266700" lvl="0" marL="266700" marR="0" rtl="0" algn="l">
              <a:spcBef>
                <a:spcPts val="0"/>
              </a:spcBef>
              <a:spcAft>
                <a:spcPts val="0"/>
              </a:spcAft>
              <a:buNone/>
            </a:pPr>
            <a:r>
              <a:rPr b="0" i="0" lang="en-US" sz="1800">
                <a:solidFill>
                  <a:srgbClr val="222222"/>
                </a:solidFill>
                <a:latin typeface="Open Sans"/>
                <a:ea typeface="Open Sans"/>
                <a:cs typeface="Open Sans"/>
                <a:sym typeface="Open Sans"/>
              </a:rPr>
              <a:t>2. Kepastian bahwa lulusan memiliki kompetensi sesuai dengan yang ditetapkan di setiap program studi,</a:t>
            </a:r>
            <a:endParaRPr/>
          </a:p>
          <a:p>
            <a:pPr indent="-266700" lvl="0" marL="266700" marR="0" rtl="0" algn="l">
              <a:spcBef>
                <a:spcPts val="0"/>
              </a:spcBef>
              <a:spcAft>
                <a:spcPts val="0"/>
              </a:spcAft>
              <a:buNone/>
            </a:pPr>
            <a:r>
              <a:rPr b="0" i="0" lang="en-US" sz="1800">
                <a:solidFill>
                  <a:srgbClr val="222222"/>
                </a:solidFill>
                <a:latin typeface="Open Sans"/>
                <a:ea typeface="Open Sans"/>
                <a:cs typeface="Open Sans"/>
                <a:sym typeface="Open Sans"/>
              </a:rPr>
              <a:t>3. </a:t>
            </a:r>
            <a:r>
              <a:rPr lang="en-US" sz="1800">
                <a:solidFill>
                  <a:srgbClr val="222222"/>
                </a:solidFill>
                <a:latin typeface="Open Sans"/>
                <a:ea typeface="Open Sans"/>
                <a:cs typeface="Open Sans"/>
                <a:sym typeface="Open Sans"/>
              </a:rPr>
              <a:t>K</a:t>
            </a:r>
            <a:r>
              <a:rPr b="0" i="0" lang="en-US" sz="1800">
                <a:solidFill>
                  <a:srgbClr val="222222"/>
                </a:solidFill>
                <a:latin typeface="Open Sans"/>
                <a:ea typeface="Open Sans"/>
                <a:cs typeface="Open Sans"/>
                <a:sym typeface="Open Sans"/>
              </a:rPr>
              <a:t>epastian bahwa setiap mahasiswa memiliki pengalaman belajar sesuai dengan spesifikasi program studi, dan</a:t>
            </a:r>
            <a:endParaRPr/>
          </a:p>
          <a:p>
            <a:pPr indent="-266700" lvl="0" marL="266700" marR="0" rtl="0" algn="l">
              <a:spcBef>
                <a:spcPts val="0"/>
              </a:spcBef>
              <a:spcAft>
                <a:spcPts val="0"/>
              </a:spcAft>
              <a:buNone/>
            </a:pPr>
            <a:r>
              <a:rPr b="0" i="0" lang="en-US" sz="1800">
                <a:solidFill>
                  <a:srgbClr val="222222"/>
                </a:solidFill>
                <a:latin typeface="Open Sans"/>
                <a:ea typeface="Open Sans"/>
                <a:cs typeface="Open Sans"/>
                <a:sym typeface="Open Sans"/>
              </a:rPr>
              <a:t>4. Relevansi program pendidikan dan penelitian dengan tuntutan masyarakat dan </a:t>
            </a:r>
            <a:r>
              <a:rPr b="0" i="1" lang="en-US" sz="1800">
                <a:solidFill>
                  <a:srgbClr val="222222"/>
                </a:solidFill>
                <a:latin typeface="Open Sans"/>
                <a:ea typeface="Open Sans"/>
                <a:cs typeface="Open Sans"/>
                <a:sym typeface="Open Sans"/>
              </a:rPr>
              <a:t>stakeholders</a:t>
            </a:r>
            <a:r>
              <a:rPr b="0" i="0" lang="en-US" sz="1800">
                <a:solidFill>
                  <a:srgbClr val="222222"/>
                </a:solidFill>
                <a:latin typeface="Open Sans"/>
                <a:ea typeface="Open Sans"/>
                <a:cs typeface="Open Sans"/>
                <a:sym typeface="Open Sans"/>
              </a:rPr>
              <a:t> lainnya.</a:t>
            </a:r>
            <a:endParaRPr sz="1800">
              <a:solidFill>
                <a:schemeClr val="dk1"/>
              </a:solidFill>
              <a:latin typeface="Calibri"/>
              <a:ea typeface="Calibri"/>
              <a:cs typeface="Calibri"/>
              <a:sym typeface="Calibri"/>
            </a:endParaRPr>
          </a:p>
        </p:txBody>
      </p:sp>
      <p:sp>
        <p:nvSpPr>
          <p:cNvPr id="913" name="Google Shape;913;p34"/>
          <p:cNvSpPr txBox="1"/>
          <p:nvPr/>
        </p:nvSpPr>
        <p:spPr>
          <a:xfrm>
            <a:off x="6616047" y="1361521"/>
            <a:ext cx="5288438" cy="415494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800">
                <a:solidFill>
                  <a:schemeClr val="dk1"/>
                </a:solidFill>
                <a:latin typeface="Garamond"/>
                <a:ea typeface="Garamond"/>
                <a:cs typeface="Garamond"/>
                <a:sym typeface="Garamond"/>
              </a:rPr>
              <a:t>SPME </a:t>
            </a:r>
            <a:r>
              <a:rPr b="1" lang="en-US" sz="3600">
                <a:solidFill>
                  <a:schemeClr val="dk1"/>
                </a:solidFill>
                <a:latin typeface="Garamond"/>
                <a:ea typeface="Garamond"/>
                <a:cs typeface="Garamond"/>
                <a:sym typeface="Garamond"/>
              </a:rPr>
              <a:t>(eksternal)</a:t>
            </a:r>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SPME atau akreditasi adalah kegiatan penilaian untuk menentukan kelayakan program studi dan perguruan tinggi. Dengan perkataan lain, akreditasi program studi adalah kegiatan penilaian untuk menentukan kelayakan program studi, sedangkan akreditasi perguruan tinggi adalah kegiatan penilaian untuk menentukan kelayakan perguruan tinggi.</a:t>
            </a:r>
            <a:endParaRPr sz="2400">
              <a:solidFill>
                <a:schemeClr val="dk1"/>
              </a:solidFill>
              <a:latin typeface="Calibri"/>
              <a:ea typeface="Calibri"/>
              <a:cs typeface="Calibri"/>
              <a:sym typeface="Calibri"/>
            </a:endParaRPr>
          </a:p>
        </p:txBody>
      </p:sp>
      <p:cxnSp>
        <p:nvCxnSpPr>
          <p:cNvPr id="914" name="Google Shape;914;p34"/>
          <p:cNvCxnSpPr/>
          <p:nvPr/>
        </p:nvCxnSpPr>
        <p:spPr>
          <a:xfrm>
            <a:off x="6198910" y="1480474"/>
            <a:ext cx="0" cy="4411790"/>
          </a:xfrm>
          <a:prstGeom prst="straightConnector1">
            <a:avLst/>
          </a:prstGeom>
          <a:noFill/>
          <a:ln cap="flat" cmpd="sng" w="73025">
            <a:solidFill>
              <a:srgbClr val="DF4D2C"/>
            </a:solidFill>
            <a:prstDash val="solid"/>
            <a:miter lim="800000"/>
            <a:headEnd len="sm" w="sm" type="none"/>
            <a:tailEnd len="sm" w="sm" type="none"/>
          </a:ln>
        </p:spPr>
      </p:cxn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8" name="Shape 918"/>
        <p:cNvGrpSpPr/>
        <p:nvPr/>
      </p:nvGrpSpPr>
      <p:grpSpPr>
        <a:xfrm>
          <a:off x="0" y="0"/>
          <a:ext cx="0" cy="0"/>
          <a:chOff x="0" y="0"/>
          <a:chExt cx="0" cy="0"/>
        </a:xfrm>
      </p:grpSpPr>
      <p:sp>
        <p:nvSpPr>
          <p:cNvPr id="919" name="Google Shape;919;p35"/>
          <p:cNvSpPr txBox="1"/>
          <p:nvPr>
            <p:ph type="title"/>
          </p:nvPr>
        </p:nvSpPr>
        <p:spPr>
          <a:xfrm>
            <a:off x="951978" y="311854"/>
            <a:ext cx="6951946"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4E79"/>
              </a:buClr>
              <a:buSzPts val="3200"/>
              <a:buFont typeface="Garamond"/>
              <a:buNone/>
            </a:pPr>
            <a:r>
              <a:rPr lang="en-US" sz="3200">
                <a:latin typeface="Garamond"/>
                <a:ea typeface="Garamond"/>
                <a:cs typeface="Garamond"/>
                <a:sym typeface="Garamond"/>
              </a:rPr>
              <a:t>Pengakuan Eksternal (1) </a:t>
            </a:r>
            <a:endParaRPr sz="3200">
              <a:latin typeface="Garamond"/>
              <a:ea typeface="Garamond"/>
              <a:cs typeface="Garamond"/>
              <a:sym typeface="Garamond"/>
            </a:endParaRPr>
          </a:p>
        </p:txBody>
      </p:sp>
      <p:pic>
        <p:nvPicPr>
          <p:cNvPr id="920" name="Google Shape;920;p35"/>
          <p:cNvPicPr preferRelativeResize="0"/>
          <p:nvPr>
            <p:ph idx="1" type="body"/>
          </p:nvPr>
        </p:nvPicPr>
        <p:blipFill rotWithShape="1">
          <a:blip r:embed="rId3">
            <a:alphaModFix/>
          </a:blip>
          <a:srcRect b="0" l="0" r="0" t="0"/>
          <a:stretch/>
        </p:blipFill>
        <p:spPr>
          <a:xfrm>
            <a:off x="1445712" y="917800"/>
            <a:ext cx="3582444" cy="2486149"/>
          </a:xfrm>
          <a:prstGeom prst="rect">
            <a:avLst/>
          </a:prstGeom>
          <a:noFill/>
          <a:ln>
            <a:noFill/>
          </a:ln>
        </p:spPr>
      </p:pic>
      <p:pic>
        <p:nvPicPr>
          <p:cNvPr id="921" name="Google Shape;921;p35"/>
          <p:cNvPicPr preferRelativeResize="0"/>
          <p:nvPr/>
        </p:nvPicPr>
        <p:blipFill rotWithShape="1">
          <a:blip r:embed="rId4">
            <a:alphaModFix/>
          </a:blip>
          <a:srcRect b="0" l="0" r="0" t="0"/>
          <a:stretch/>
        </p:blipFill>
        <p:spPr>
          <a:xfrm>
            <a:off x="1959279" y="3403949"/>
            <a:ext cx="2943617" cy="2880988"/>
          </a:xfrm>
          <a:prstGeom prst="rect">
            <a:avLst/>
          </a:prstGeom>
          <a:noFill/>
          <a:ln>
            <a:noFill/>
          </a:ln>
        </p:spPr>
      </p:pic>
      <p:pic>
        <p:nvPicPr>
          <p:cNvPr id="922" name="Google Shape;922;p35"/>
          <p:cNvPicPr preferRelativeResize="0"/>
          <p:nvPr/>
        </p:nvPicPr>
        <p:blipFill rotWithShape="1">
          <a:blip r:embed="rId5">
            <a:alphaModFix/>
          </a:blip>
          <a:srcRect b="0" l="0" r="0" t="0"/>
          <a:stretch/>
        </p:blipFill>
        <p:spPr>
          <a:xfrm>
            <a:off x="5952864" y="1103425"/>
            <a:ext cx="4921656" cy="485896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6" name="Shape 926"/>
        <p:cNvGrpSpPr/>
        <p:nvPr/>
      </p:nvGrpSpPr>
      <p:grpSpPr>
        <a:xfrm>
          <a:off x="0" y="0"/>
          <a:ext cx="0" cy="0"/>
          <a:chOff x="0" y="0"/>
          <a:chExt cx="0" cy="0"/>
        </a:xfrm>
      </p:grpSpPr>
      <p:sp>
        <p:nvSpPr>
          <p:cNvPr id="927" name="Google Shape;927;p36"/>
          <p:cNvSpPr txBox="1"/>
          <p:nvPr>
            <p:ph type="title"/>
          </p:nvPr>
        </p:nvSpPr>
        <p:spPr>
          <a:xfrm>
            <a:off x="951978" y="311854"/>
            <a:ext cx="6951946"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4E79"/>
              </a:buClr>
              <a:buSzPts val="3200"/>
              <a:buFont typeface="Garamond"/>
              <a:buNone/>
            </a:pPr>
            <a:r>
              <a:rPr lang="en-US" sz="3200">
                <a:latin typeface="Garamond"/>
                <a:ea typeface="Garamond"/>
                <a:cs typeface="Garamond"/>
                <a:sym typeface="Garamond"/>
              </a:rPr>
              <a:t>Pengakuan Eksternal (2) </a:t>
            </a:r>
            <a:endParaRPr sz="3200">
              <a:latin typeface="Garamond"/>
              <a:ea typeface="Garamond"/>
              <a:cs typeface="Garamond"/>
              <a:sym typeface="Garamond"/>
            </a:endParaRPr>
          </a:p>
        </p:txBody>
      </p:sp>
      <p:pic>
        <p:nvPicPr>
          <p:cNvPr id="928" name="Google Shape;928;p36"/>
          <p:cNvPicPr preferRelativeResize="0"/>
          <p:nvPr/>
        </p:nvPicPr>
        <p:blipFill rotWithShape="1">
          <a:blip r:embed="rId3">
            <a:alphaModFix/>
          </a:blip>
          <a:srcRect b="0" l="0" r="0" t="0"/>
          <a:stretch/>
        </p:blipFill>
        <p:spPr>
          <a:xfrm>
            <a:off x="5893379" y="1103425"/>
            <a:ext cx="5603436" cy="2972663"/>
          </a:xfrm>
          <a:prstGeom prst="rect">
            <a:avLst/>
          </a:prstGeom>
          <a:noFill/>
          <a:ln>
            <a:noFill/>
          </a:ln>
        </p:spPr>
      </p:pic>
      <p:pic>
        <p:nvPicPr>
          <p:cNvPr id="929" name="Google Shape;929;p36"/>
          <p:cNvPicPr preferRelativeResize="0"/>
          <p:nvPr/>
        </p:nvPicPr>
        <p:blipFill rotWithShape="1">
          <a:blip r:embed="rId4">
            <a:alphaModFix/>
          </a:blip>
          <a:srcRect b="0" l="0" r="0" t="0"/>
          <a:stretch/>
        </p:blipFill>
        <p:spPr>
          <a:xfrm>
            <a:off x="492562" y="995980"/>
            <a:ext cx="5501025" cy="4640732"/>
          </a:xfrm>
          <a:prstGeom prst="rect">
            <a:avLst/>
          </a:prstGeom>
          <a:noFill/>
          <a:ln>
            <a:noFill/>
          </a:ln>
        </p:spPr>
      </p:pic>
      <p:sp>
        <p:nvSpPr>
          <p:cNvPr id="930" name="Google Shape;930;p36"/>
          <p:cNvSpPr txBox="1"/>
          <p:nvPr/>
        </p:nvSpPr>
        <p:spPr>
          <a:xfrm>
            <a:off x="670025" y="5575670"/>
            <a:ext cx="5323562" cy="572700"/>
          </a:xfrm>
          <a:prstGeom prst="rect">
            <a:avLst/>
          </a:prstGeom>
          <a:noFill/>
          <a:ln>
            <a:noFill/>
          </a:ln>
        </p:spPr>
        <p:txBody>
          <a:bodyPr anchorCtr="0" anchor="t" bIns="91425" lIns="91425" spcFirstLastPara="1" rIns="91425" wrap="square" tIns="91425">
            <a:normAutofit fontScale="97500"/>
          </a:bodyPr>
          <a:lstStyle/>
          <a:p>
            <a:pPr indent="0" lvl="0" marL="0" marR="0" rtl="0" algn="l">
              <a:lnSpc>
                <a:spcPct val="90000"/>
              </a:lnSpc>
              <a:spcBef>
                <a:spcPts val="0"/>
              </a:spcBef>
              <a:spcAft>
                <a:spcPts val="0"/>
              </a:spcAft>
              <a:buClr>
                <a:srgbClr val="1E4E79"/>
              </a:buClr>
              <a:buSzPct val="100000"/>
              <a:buFont typeface="Quattrocento Sans"/>
              <a:buNone/>
            </a:pPr>
            <a:r>
              <a:rPr b="1" lang="en-US" sz="2000">
                <a:solidFill>
                  <a:srgbClr val="1E4E79"/>
                </a:solidFill>
                <a:latin typeface="Quattrocento Sans"/>
                <a:ea typeface="Quattrocento Sans"/>
                <a:cs typeface="Quattrocento Sans"/>
                <a:sym typeface="Quattrocento Sans"/>
              </a:rPr>
              <a:t>UGM Menjadi Bagian Konsorsium Dunia</a:t>
            </a:r>
            <a:endParaRPr/>
          </a:p>
        </p:txBody>
      </p:sp>
      <p:graphicFrame>
        <p:nvGraphicFramePr>
          <p:cNvPr id="931" name="Google Shape;931;p36"/>
          <p:cNvGraphicFramePr/>
          <p:nvPr/>
        </p:nvGraphicFramePr>
        <p:xfrm>
          <a:off x="5893379" y="4111871"/>
          <a:ext cx="3000000" cy="3000000"/>
        </p:xfrm>
        <a:graphic>
          <a:graphicData uri="http://schemas.openxmlformats.org/drawingml/2006/table">
            <a:tbl>
              <a:tblPr bandRow="1" firstCol="1" firstRow="1">
                <a:noFill/>
                <a:tableStyleId>{11F4D2BF-BF3F-4615-832D-8464003A1406}</a:tableStyleId>
              </a:tblPr>
              <a:tblGrid>
                <a:gridCol w="779475"/>
                <a:gridCol w="506675"/>
                <a:gridCol w="552125"/>
                <a:gridCol w="566425"/>
                <a:gridCol w="532650"/>
                <a:gridCol w="466400"/>
                <a:gridCol w="460550"/>
                <a:gridCol w="460550"/>
                <a:gridCol w="459900"/>
                <a:gridCol w="460550"/>
                <a:gridCol w="460550"/>
              </a:tblGrid>
              <a:tr h="152400">
                <a:tc>
                  <a:txBody>
                    <a:bodyPr/>
                    <a:lstStyle/>
                    <a:p>
                      <a:pPr indent="0" lvl="0" marL="0" marR="0" rtl="0" algn="ctr">
                        <a:lnSpc>
                          <a:spcPct val="107000"/>
                        </a:lnSpc>
                        <a:spcBef>
                          <a:spcPts val="0"/>
                        </a:spcBef>
                        <a:spcAft>
                          <a:spcPts val="0"/>
                        </a:spcAft>
                        <a:buNone/>
                      </a:pPr>
                      <a:r>
                        <a:rPr lang="en-US" sz="1200"/>
                        <a:t>Tahun</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2014</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2015</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2016</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2017</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2018</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2019</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2020</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2021</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2022</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2023</a:t>
                      </a:r>
                      <a:endParaRPr sz="1100">
                        <a:latin typeface="Calibri"/>
                        <a:ea typeface="Calibri"/>
                        <a:cs typeface="Calibri"/>
                        <a:sym typeface="Calibri"/>
                      </a:endParaRPr>
                    </a:p>
                  </a:txBody>
                  <a:tcPr marT="0" marB="0" marR="68575" marL="68575" anchor="ctr"/>
                </a:tc>
              </a:tr>
              <a:tr h="152400">
                <a:tc>
                  <a:txBody>
                    <a:bodyPr/>
                    <a:lstStyle/>
                    <a:p>
                      <a:pPr indent="0" lvl="0" marL="0" marR="0" rtl="0" algn="just">
                        <a:lnSpc>
                          <a:spcPct val="107000"/>
                        </a:lnSpc>
                        <a:spcBef>
                          <a:spcPts val="0"/>
                        </a:spcBef>
                        <a:spcAft>
                          <a:spcPts val="0"/>
                        </a:spcAft>
                        <a:buNone/>
                      </a:pPr>
                      <a:r>
                        <a:rPr lang="en-US" sz="1200"/>
                        <a:t>Peringkat QS WUR</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549</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561</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555</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524</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403</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391</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320</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354</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254</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231</a:t>
                      </a:r>
                      <a:endParaRPr sz="1100">
                        <a:latin typeface="Calibri"/>
                        <a:ea typeface="Calibri"/>
                        <a:cs typeface="Calibri"/>
                        <a:sym typeface="Calibri"/>
                      </a:endParaRPr>
                    </a:p>
                  </a:txBody>
                  <a:tcPr marT="0" marB="0" marR="68575" marL="68575" anchor="ctr"/>
                </a:tc>
              </a:tr>
              <a:tr h="152400">
                <a:tc>
                  <a:txBody>
                    <a:bodyPr/>
                    <a:lstStyle/>
                    <a:p>
                      <a:pPr indent="0" lvl="0" marL="0" marR="0" rtl="0" algn="just">
                        <a:lnSpc>
                          <a:spcPct val="107000"/>
                        </a:lnSpc>
                        <a:spcBef>
                          <a:spcPts val="0"/>
                        </a:spcBef>
                        <a:spcAft>
                          <a:spcPts val="0"/>
                        </a:spcAft>
                        <a:buNone/>
                      </a:pPr>
                      <a:r>
                        <a:rPr lang="en-US" sz="1200"/>
                        <a:t>Overall Score</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26,1</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26,8</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26,8</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24,4</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30,2</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28,6</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33,2</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37,4</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38,3</a:t>
                      </a:r>
                      <a:endParaRPr sz="1100">
                        <a:latin typeface="Calibri"/>
                        <a:ea typeface="Calibri"/>
                        <a:cs typeface="Calibri"/>
                        <a:sym typeface="Calibri"/>
                      </a:endParaRPr>
                    </a:p>
                  </a:txBody>
                  <a:tcPr marT="0" marB="0" marR="68575" marL="68575" anchor="ctr"/>
                </a:tc>
                <a:tc>
                  <a:txBody>
                    <a:bodyPr/>
                    <a:lstStyle/>
                    <a:p>
                      <a:pPr indent="0" lvl="0" marL="0" marR="0" rtl="0" algn="ctr">
                        <a:lnSpc>
                          <a:spcPct val="107000"/>
                        </a:lnSpc>
                        <a:spcBef>
                          <a:spcPts val="0"/>
                        </a:spcBef>
                        <a:spcAft>
                          <a:spcPts val="0"/>
                        </a:spcAft>
                        <a:buNone/>
                      </a:pPr>
                      <a:r>
                        <a:rPr lang="en-US" sz="1200"/>
                        <a:t>40,2</a:t>
                      </a:r>
                      <a:endParaRPr sz="1100">
                        <a:latin typeface="Calibri"/>
                        <a:ea typeface="Calibri"/>
                        <a:cs typeface="Calibri"/>
                        <a:sym typeface="Calibri"/>
                      </a:endParaRPr>
                    </a:p>
                  </a:txBody>
                  <a:tcPr marT="0" marB="0" marR="68575" marL="68575" anchor="ctr"/>
                </a:tc>
              </a:tr>
            </a:tbl>
          </a:graphicData>
        </a:graphic>
      </p:graphicFrame>
      <p:sp>
        <p:nvSpPr>
          <p:cNvPr id="932" name="Google Shape;932;p36"/>
          <p:cNvSpPr txBox="1"/>
          <p:nvPr/>
        </p:nvSpPr>
        <p:spPr>
          <a:xfrm>
            <a:off x="6814159" y="5112451"/>
            <a:ext cx="4346531" cy="572700"/>
          </a:xfrm>
          <a:prstGeom prst="rect">
            <a:avLst/>
          </a:prstGeom>
          <a:noFill/>
          <a:ln>
            <a:noFill/>
          </a:ln>
        </p:spPr>
        <p:txBody>
          <a:bodyPr anchorCtr="0" anchor="t" bIns="91425" lIns="91425" spcFirstLastPara="1" rIns="91425" wrap="square" tIns="91425">
            <a:normAutofit fontScale="97500"/>
          </a:bodyPr>
          <a:lstStyle/>
          <a:p>
            <a:pPr indent="0" lvl="0" marL="0" marR="0" rtl="0" algn="l">
              <a:lnSpc>
                <a:spcPct val="90000"/>
              </a:lnSpc>
              <a:spcBef>
                <a:spcPts val="0"/>
              </a:spcBef>
              <a:spcAft>
                <a:spcPts val="0"/>
              </a:spcAft>
              <a:buClr>
                <a:srgbClr val="1E4E79"/>
              </a:buClr>
              <a:buSzPct val="100000"/>
              <a:buFont typeface="Quattrocento Sans"/>
              <a:buNone/>
            </a:pPr>
            <a:r>
              <a:rPr b="1" lang="en-US" sz="2000">
                <a:solidFill>
                  <a:srgbClr val="1E4E79"/>
                </a:solidFill>
                <a:latin typeface="Quattrocento Sans"/>
                <a:ea typeface="Quattrocento Sans"/>
                <a:cs typeface="Quattrocento Sans"/>
                <a:sym typeface="Quattrocento Sans"/>
              </a:rPr>
              <a:t>Peringkat UGM di QS WUR</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37"/>
          <p:cNvSpPr txBox="1"/>
          <p:nvPr>
            <p:ph type="title"/>
          </p:nvPr>
        </p:nvSpPr>
        <p:spPr>
          <a:xfrm>
            <a:off x="939452" y="387010"/>
            <a:ext cx="6951946" cy="79157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E4E79"/>
              </a:buClr>
              <a:buSzPts val="3200"/>
              <a:buFont typeface="Garamond"/>
              <a:buNone/>
            </a:pPr>
            <a:r>
              <a:rPr lang="en-US" sz="3200">
                <a:latin typeface="Garamond"/>
                <a:ea typeface="Garamond"/>
                <a:cs typeface="Garamond"/>
                <a:sym typeface="Garamond"/>
              </a:rPr>
              <a:t>Pengakuan Eksternal (3) </a:t>
            </a:r>
            <a:endParaRPr sz="3200">
              <a:latin typeface="Garamond"/>
              <a:ea typeface="Garamond"/>
              <a:cs typeface="Garamond"/>
              <a:sym typeface="Garamond"/>
            </a:endParaRPr>
          </a:p>
        </p:txBody>
      </p:sp>
      <p:pic>
        <p:nvPicPr>
          <p:cNvPr id="938" name="Google Shape;938;p37"/>
          <p:cNvPicPr preferRelativeResize="0"/>
          <p:nvPr/>
        </p:nvPicPr>
        <p:blipFill rotWithShape="1">
          <a:blip r:embed="rId3">
            <a:alphaModFix/>
          </a:blip>
          <a:srcRect b="0" l="0" r="0" t="0"/>
          <a:stretch/>
        </p:blipFill>
        <p:spPr>
          <a:xfrm>
            <a:off x="680582" y="1462747"/>
            <a:ext cx="5582432" cy="4474589"/>
          </a:xfrm>
          <a:prstGeom prst="rect">
            <a:avLst/>
          </a:prstGeom>
          <a:noFill/>
          <a:ln>
            <a:noFill/>
          </a:ln>
        </p:spPr>
      </p:pic>
      <p:pic>
        <p:nvPicPr>
          <p:cNvPr id="939" name="Google Shape;939;p37"/>
          <p:cNvPicPr preferRelativeResize="0"/>
          <p:nvPr/>
        </p:nvPicPr>
        <p:blipFill rotWithShape="1">
          <a:blip r:embed="rId4">
            <a:alphaModFix/>
          </a:blip>
          <a:srcRect b="0" l="0" r="0" t="0"/>
          <a:stretch/>
        </p:blipFill>
        <p:spPr>
          <a:xfrm>
            <a:off x="6633450" y="1273308"/>
            <a:ext cx="3863359" cy="2751893"/>
          </a:xfrm>
          <a:prstGeom prst="rect">
            <a:avLst/>
          </a:prstGeom>
          <a:noFill/>
          <a:ln>
            <a:noFill/>
          </a:ln>
        </p:spPr>
      </p:pic>
      <p:pic>
        <p:nvPicPr>
          <p:cNvPr id="940" name="Google Shape;940;p37"/>
          <p:cNvPicPr preferRelativeResize="0"/>
          <p:nvPr/>
        </p:nvPicPr>
        <p:blipFill rotWithShape="1">
          <a:blip r:embed="rId5">
            <a:alphaModFix/>
          </a:blip>
          <a:srcRect b="0" l="0" r="0" t="0"/>
          <a:stretch/>
        </p:blipFill>
        <p:spPr>
          <a:xfrm>
            <a:off x="6633450" y="4025201"/>
            <a:ext cx="3863359" cy="218770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38"/>
          <p:cNvSpPr txBox="1"/>
          <p:nvPr>
            <p:ph type="title"/>
          </p:nvPr>
        </p:nvSpPr>
        <p:spPr>
          <a:xfrm>
            <a:off x="1041863" y="355287"/>
            <a:ext cx="9593240" cy="669852"/>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rgbClr val="0070C0"/>
              </a:buClr>
              <a:buSzPts val="4800"/>
              <a:buFont typeface="Courgette"/>
              <a:buNone/>
            </a:pPr>
            <a:r>
              <a:rPr lang="en-US" sz="4800">
                <a:solidFill>
                  <a:srgbClr val="0070C0"/>
                </a:solidFill>
                <a:latin typeface="Courgette"/>
                <a:ea typeface="Courgette"/>
                <a:cs typeface="Courgette"/>
                <a:sym typeface="Courgette"/>
              </a:rPr>
              <a:t>Catatan Penutup  </a:t>
            </a:r>
            <a:endParaRPr sz="4800">
              <a:solidFill>
                <a:srgbClr val="0070C0"/>
              </a:solidFill>
              <a:latin typeface="Courgette"/>
              <a:ea typeface="Courgette"/>
              <a:cs typeface="Courgette"/>
              <a:sym typeface="Courgette"/>
            </a:endParaRPr>
          </a:p>
        </p:txBody>
      </p:sp>
      <p:grpSp>
        <p:nvGrpSpPr>
          <p:cNvPr id="946" name="Google Shape;946;p38"/>
          <p:cNvGrpSpPr/>
          <p:nvPr/>
        </p:nvGrpSpPr>
        <p:grpSpPr>
          <a:xfrm>
            <a:off x="-5546297" y="-117536"/>
            <a:ext cx="16565997" cy="7293488"/>
            <a:chOff x="-6126981" y="-937410"/>
            <a:chExt cx="16565997" cy="7293488"/>
          </a:xfrm>
        </p:grpSpPr>
        <p:sp>
          <p:nvSpPr>
            <p:cNvPr id="947" name="Google Shape;947;p38"/>
            <p:cNvSpPr/>
            <p:nvPr/>
          </p:nvSpPr>
          <p:spPr>
            <a:xfrm>
              <a:off x="-6126981" y="-937410"/>
              <a:ext cx="7293488" cy="7293488"/>
            </a:xfrm>
            <a:prstGeom prst="blockArc">
              <a:avLst>
                <a:gd fmla="val 18900000" name="adj1"/>
                <a:gd fmla="val 2700000" name="adj2"/>
                <a:gd fmla="val 296" name="adj3"/>
              </a:avLst>
            </a:prstGeom>
            <a:noFill/>
            <a:ln cap="flat" cmpd="sng" w="12700">
              <a:solidFill>
                <a:srgbClr val="487AA8"/>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38"/>
            <p:cNvSpPr/>
            <p:nvPr/>
          </p:nvSpPr>
          <p:spPr>
            <a:xfrm>
              <a:off x="610504" y="303195"/>
              <a:ext cx="9828512" cy="1060390"/>
            </a:xfrm>
            <a:prstGeom prst="rect">
              <a:avLst/>
            </a:pr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38"/>
            <p:cNvSpPr txBox="1"/>
            <p:nvPr/>
          </p:nvSpPr>
          <p:spPr>
            <a:xfrm>
              <a:off x="610504" y="303195"/>
              <a:ext cx="9828512" cy="1060390"/>
            </a:xfrm>
            <a:prstGeom prst="rect">
              <a:avLst/>
            </a:prstGeom>
            <a:noFill/>
            <a:ln>
              <a:noFill/>
            </a:ln>
          </p:spPr>
          <p:txBody>
            <a:bodyPr anchorCtr="0" anchor="ctr" bIns="60950" lIns="661675" spcFirstLastPara="1" rIns="60950" wrap="square" tIns="60950">
              <a:noAutofit/>
            </a:bodyPr>
            <a:lstStyle/>
            <a:p>
              <a:pPr indent="0" lvl="0" marL="0" marR="0" rtl="0" algn="l">
                <a:lnSpc>
                  <a:spcPct val="90000"/>
                </a:lnSpc>
                <a:spcBef>
                  <a:spcPts val="0"/>
                </a:spcBef>
                <a:spcAft>
                  <a:spcPts val="0"/>
                </a:spcAft>
                <a:buClr>
                  <a:schemeClr val="lt1"/>
                </a:buClr>
                <a:buSzPts val="2400"/>
                <a:buFont typeface="Garamond"/>
                <a:buNone/>
              </a:pPr>
              <a:r>
                <a:rPr lang="en-US" sz="2400">
                  <a:solidFill>
                    <a:schemeClr val="lt1"/>
                  </a:solidFill>
                  <a:latin typeface="Garamond"/>
                  <a:ea typeface="Garamond"/>
                  <a:cs typeface="Garamond"/>
                  <a:sym typeface="Garamond"/>
                </a:rPr>
                <a:t>Kemajuan teknologi yang sangat cepat harus diikuti dengan inovasi sistem  pembelajaran untuk memaksimalkan hasil pembelajaran dan peningkatan relevansi lulusan dengan dunia kerja.   </a:t>
              </a:r>
              <a:endParaRPr sz="2400">
                <a:solidFill>
                  <a:schemeClr val="lt1"/>
                </a:solidFill>
                <a:latin typeface="Garamond"/>
                <a:ea typeface="Garamond"/>
                <a:cs typeface="Garamond"/>
                <a:sym typeface="Garamond"/>
              </a:endParaRPr>
            </a:p>
          </p:txBody>
        </p:sp>
        <p:sp>
          <p:nvSpPr>
            <p:cNvPr id="950" name="Google Shape;950;p38"/>
            <p:cNvSpPr/>
            <p:nvPr/>
          </p:nvSpPr>
          <p:spPr>
            <a:xfrm>
              <a:off x="87093" y="321670"/>
              <a:ext cx="1042009" cy="1042009"/>
            </a:xfrm>
            <a:prstGeom prst="ellipse">
              <a:avLst/>
            </a:prstGeom>
            <a:solidFill>
              <a:schemeClr val="lt1"/>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8"/>
            <p:cNvSpPr/>
            <p:nvPr/>
          </p:nvSpPr>
          <p:spPr>
            <a:xfrm>
              <a:off x="1088431" y="1585409"/>
              <a:ext cx="9350585" cy="997219"/>
            </a:xfrm>
            <a:prstGeom prst="rect">
              <a:avLst/>
            </a:pr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8"/>
            <p:cNvSpPr txBox="1"/>
            <p:nvPr/>
          </p:nvSpPr>
          <p:spPr>
            <a:xfrm>
              <a:off x="1088431" y="1585409"/>
              <a:ext cx="9350585" cy="997219"/>
            </a:xfrm>
            <a:prstGeom prst="rect">
              <a:avLst/>
            </a:prstGeom>
            <a:noFill/>
            <a:ln>
              <a:noFill/>
            </a:ln>
          </p:spPr>
          <p:txBody>
            <a:bodyPr anchorCtr="0" anchor="ctr" bIns="60950" lIns="661675" spcFirstLastPara="1" rIns="60950" wrap="square" tIns="60950">
              <a:noAutofit/>
            </a:bodyPr>
            <a:lstStyle/>
            <a:p>
              <a:pPr indent="0" lvl="0" marL="0" marR="0" rtl="0" algn="l">
                <a:lnSpc>
                  <a:spcPct val="90000"/>
                </a:lnSpc>
                <a:spcBef>
                  <a:spcPts val="0"/>
                </a:spcBef>
                <a:spcAft>
                  <a:spcPts val="0"/>
                </a:spcAft>
                <a:buClr>
                  <a:schemeClr val="lt1"/>
                </a:buClr>
                <a:buSzPts val="2400"/>
                <a:buFont typeface="Garamond"/>
                <a:buNone/>
              </a:pPr>
              <a:r>
                <a:rPr lang="en-US" sz="2400">
                  <a:solidFill>
                    <a:schemeClr val="lt1"/>
                  </a:solidFill>
                  <a:latin typeface="Garamond"/>
                  <a:ea typeface="Garamond"/>
                  <a:cs typeface="Garamond"/>
                  <a:sym typeface="Garamond"/>
                </a:rPr>
                <a:t>Peran pemimpin akademik sangat diperlukan dalam menentukan arah perubahan institusi pendidikan dengan kebijakan dan dukungan implementasinya.</a:t>
              </a:r>
              <a:endParaRPr/>
            </a:p>
          </p:txBody>
        </p:sp>
        <p:sp>
          <p:nvSpPr>
            <p:cNvPr id="953" name="Google Shape;953;p38"/>
            <p:cNvSpPr/>
            <p:nvPr/>
          </p:nvSpPr>
          <p:spPr>
            <a:xfrm>
              <a:off x="483159" y="1567120"/>
              <a:ext cx="1042009" cy="1042009"/>
            </a:xfrm>
            <a:prstGeom prst="ellipse">
              <a:avLst/>
            </a:prstGeom>
            <a:solidFill>
              <a:schemeClr val="lt1"/>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38"/>
            <p:cNvSpPr/>
            <p:nvPr/>
          </p:nvSpPr>
          <p:spPr>
            <a:xfrm>
              <a:off x="1088431" y="2829077"/>
              <a:ext cx="9350585" cy="1011141"/>
            </a:xfrm>
            <a:prstGeom prst="rect">
              <a:avLst/>
            </a:pr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8"/>
            <p:cNvSpPr txBox="1"/>
            <p:nvPr/>
          </p:nvSpPr>
          <p:spPr>
            <a:xfrm>
              <a:off x="1088431" y="2829077"/>
              <a:ext cx="9350585" cy="1011141"/>
            </a:xfrm>
            <a:prstGeom prst="rect">
              <a:avLst/>
            </a:prstGeom>
            <a:noFill/>
            <a:ln>
              <a:noFill/>
            </a:ln>
          </p:spPr>
          <p:txBody>
            <a:bodyPr anchorCtr="0" anchor="ctr" bIns="60950" lIns="661675" spcFirstLastPara="1" rIns="60950" wrap="square" tIns="60950">
              <a:noAutofit/>
            </a:bodyPr>
            <a:lstStyle/>
            <a:p>
              <a:pPr indent="0" lvl="0" marL="0" marR="0" rtl="0" algn="l">
                <a:lnSpc>
                  <a:spcPct val="90000"/>
                </a:lnSpc>
                <a:spcBef>
                  <a:spcPts val="0"/>
                </a:spcBef>
                <a:spcAft>
                  <a:spcPts val="0"/>
                </a:spcAft>
                <a:buClr>
                  <a:schemeClr val="lt1"/>
                </a:buClr>
                <a:buSzPts val="2400"/>
                <a:buFont typeface="Garamond"/>
                <a:buNone/>
              </a:pPr>
              <a:r>
                <a:rPr lang="en-US" sz="2400">
                  <a:solidFill>
                    <a:schemeClr val="lt1"/>
                  </a:solidFill>
                  <a:latin typeface="Garamond"/>
                  <a:ea typeface="Garamond"/>
                  <a:cs typeface="Garamond"/>
                  <a:sym typeface="Garamond"/>
                </a:rPr>
                <a:t>Inovasi sistem pembelajaran harus memperhatikan standar global agar lulusan yang dihasilkan diakui oleh dunia internasional. </a:t>
              </a:r>
              <a:endParaRPr sz="2400">
                <a:solidFill>
                  <a:schemeClr val="lt1"/>
                </a:solidFill>
                <a:latin typeface="Garamond"/>
                <a:ea typeface="Garamond"/>
                <a:cs typeface="Garamond"/>
                <a:sym typeface="Garamond"/>
              </a:endParaRPr>
            </a:p>
          </p:txBody>
        </p:sp>
        <p:sp>
          <p:nvSpPr>
            <p:cNvPr id="956" name="Google Shape;956;p38"/>
            <p:cNvSpPr/>
            <p:nvPr/>
          </p:nvSpPr>
          <p:spPr>
            <a:xfrm>
              <a:off x="567426" y="2813642"/>
              <a:ext cx="1042009" cy="1042009"/>
            </a:xfrm>
            <a:prstGeom prst="ellipse">
              <a:avLst/>
            </a:prstGeom>
            <a:solidFill>
              <a:schemeClr val="lt1"/>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38"/>
            <p:cNvSpPr/>
            <p:nvPr/>
          </p:nvSpPr>
          <p:spPr>
            <a:xfrm>
              <a:off x="610504" y="4168472"/>
              <a:ext cx="9828512" cy="833607"/>
            </a:xfrm>
            <a:prstGeom prst="rect">
              <a:avLst/>
            </a:prstGeom>
            <a:solidFill>
              <a:srgbClr val="599BD5"/>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38"/>
            <p:cNvSpPr txBox="1"/>
            <p:nvPr/>
          </p:nvSpPr>
          <p:spPr>
            <a:xfrm>
              <a:off x="610504" y="4168472"/>
              <a:ext cx="9828512" cy="833607"/>
            </a:xfrm>
            <a:prstGeom prst="rect">
              <a:avLst/>
            </a:prstGeom>
            <a:noFill/>
            <a:ln>
              <a:noFill/>
            </a:ln>
          </p:spPr>
          <p:txBody>
            <a:bodyPr anchorCtr="0" anchor="ctr" bIns="60950" lIns="661675" spcFirstLastPara="1" rIns="60950" wrap="square" tIns="60950">
              <a:noAutofit/>
            </a:bodyPr>
            <a:lstStyle/>
            <a:p>
              <a:pPr indent="0" lvl="0" marL="0" marR="0" rtl="0" algn="l">
                <a:lnSpc>
                  <a:spcPct val="90000"/>
                </a:lnSpc>
                <a:spcBef>
                  <a:spcPts val="0"/>
                </a:spcBef>
                <a:spcAft>
                  <a:spcPts val="0"/>
                </a:spcAft>
                <a:buClr>
                  <a:schemeClr val="lt1"/>
                </a:buClr>
                <a:buSzPts val="2400"/>
                <a:buFont typeface="Garamond"/>
                <a:buNone/>
              </a:pPr>
              <a:r>
                <a:rPr lang="en-US" sz="2400">
                  <a:solidFill>
                    <a:schemeClr val="lt1"/>
                  </a:solidFill>
                  <a:latin typeface="Garamond"/>
                  <a:ea typeface="Garamond"/>
                  <a:cs typeface="Garamond"/>
                  <a:sym typeface="Garamond"/>
                </a:rPr>
                <a:t>Penjaminan mutu dan peningkatan reputasi merupakan hal penting dan harus menjadi prioritas pimpinan perguruan tinggi.  </a:t>
              </a:r>
              <a:endParaRPr sz="2400">
                <a:solidFill>
                  <a:schemeClr val="lt1"/>
                </a:solidFill>
                <a:latin typeface="Garamond"/>
                <a:ea typeface="Garamond"/>
                <a:cs typeface="Garamond"/>
                <a:sym typeface="Garamond"/>
              </a:endParaRPr>
            </a:p>
          </p:txBody>
        </p:sp>
        <p:sp>
          <p:nvSpPr>
            <p:cNvPr id="959" name="Google Shape;959;p38"/>
            <p:cNvSpPr/>
            <p:nvPr/>
          </p:nvSpPr>
          <p:spPr>
            <a:xfrm>
              <a:off x="89500" y="4064271"/>
              <a:ext cx="1042009" cy="1042009"/>
            </a:xfrm>
            <a:prstGeom prst="ellipse">
              <a:avLst/>
            </a:prstGeom>
            <a:solidFill>
              <a:schemeClr val="lt1"/>
            </a:solidFill>
            <a:ln cap="flat" cmpd="sng" w="12700">
              <a:solidFill>
                <a:srgbClr val="599BD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0" name="Google Shape;960;p38"/>
          <p:cNvSpPr txBox="1"/>
          <p:nvPr/>
        </p:nvSpPr>
        <p:spPr>
          <a:xfrm>
            <a:off x="1064092" y="1339382"/>
            <a:ext cx="61414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Garamond"/>
              <a:buNone/>
            </a:pPr>
            <a:r>
              <a:rPr b="0" i="0" lang="en-US" sz="3600" u="none" cap="none" strike="noStrike">
                <a:solidFill>
                  <a:srgbClr val="000000"/>
                </a:solidFill>
                <a:latin typeface="Garamond"/>
                <a:ea typeface="Garamond"/>
                <a:cs typeface="Garamond"/>
                <a:sym typeface="Garamond"/>
              </a:rPr>
              <a:t>1</a:t>
            </a:r>
            <a:endParaRPr b="0" i="0" sz="3600" u="none" cap="none" strike="noStrike">
              <a:solidFill>
                <a:srgbClr val="000000"/>
              </a:solidFill>
              <a:latin typeface="Garamond"/>
              <a:ea typeface="Garamond"/>
              <a:cs typeface="Garamond"/>
              <a:sym typeface="Garamond"/>
            </a:endParaRPr>
          </a:p>
        </p:txBody>
      </p:sp>
      <p:sp>
        <p:nvSpPr>
          <p:cNvPr id="961" name="Google Shape;961;p38"/>
          <p:cNvSpPr txBox="1"/>
          <p:nvPr/>
        </p:nvSpPr>
        <p:spPr>
          <a:xfrm>
            <a:off x="1371166" y="2634882"/>
            <a:ext cx="61414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Garamond"/>
              <a:buNone/>
            </a:pPr>
            <a:r>
              <a:rPr b="0" i="0" lang="en-US" sz="3600" u="none" cap="none" strike="noStrike">
                <a:solidFill>
                  <a:srgbClr val="000000"/>
                </a:solidFill>
                <a:latin typeface="Garamond"/>
                <a:ea typeface="Garamond"/>
                <a:cs typeface="Garamond"/>
                <a:sym typeface="Garamond"/>
              </a:rPr>
              <a:t>2</a:t>
            </a:r>
            <a:endParaRPr b="0" i="0" sz="3600" u="none" cap="none" strike="noStrike">
              <a:solidFill>
                <a:srgbClr val="000000"/>
              </a:solidFill>
              <a:latin typeface="Garamond"/>
              <a:ea typeface="Garamond"/>
              <a:cs typeface="Garamond"/>
              <a:sym typeface="Garamond"/>
            </a:endParaRPr>
          </a:p>
        </p:txBody>
      </p:sp>
      <p:sp>
        <p:nvSpPr>
          <p:cNvPr id="962" name="Google Shape;962;p38"/>
          <p:cNvSpPr txBox="1"/>
          <p:nvPr/>
        </p:nvSpPr>
        <p:spPr>
          <a:xfrm>
            <a:off x="1503043" y="3790380"/>
            <a:ext cx="61414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Garamond"/>
              <a:buNone/>
            </a:pPr>
            <a:r>
              <a:rPr b="0" i="0" lang="en-US" sz="3600" u="none" cap="none" strike="noStrike">
                <a:solidFill>
                  <a:srgbClr val="000000"/>
                </a:solidFill>
                <a:latin typeface="Garamond"/>
                <a:ea typeface="Garamond"/>
                <a:cs typeface="Garamond"/>
                <a:sym typeface="Garamond"/>
              </a:rPr>
              <a:t>3</a:t>
            </a:r>
            <a:endParaRPr b="0" i="0" sz="3600" u="none" cap="none" strike="noStrike">
              <a:solidFill>
                <a:srgbClr val="000000"/>
              </a:solidFill>
              <a:latin typeface="Garamond"/>
              <a:ea typeface="Garamond"/>
              <a:cs typeface="Garamond"/>
              <a:sym typeface="Garamond"/>
            </a:endParaRPr>
          </a:p>
        </p:txBody>
      </p:sp>
      <p:sp>
        <p:nvSpPr>
          <p:cNvPr id="963" name="Google Shape;963;p38"/>
          <p:cNvSpPr txBox="1"/>
          <p:nvPr/>
        </p:nvSpPr>
        <p:spPr>
          <a:xfrm>
            <a:off x="1064091" y="5014460"/>
            <a:ext cx="61414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Garamond"/>
              <a:buNone/>
            </a:pPr>
            <a:r>
              <a:rPr lang="en-US" sz="3600">
                <a:solidFill>
                  <a:srgbClr val="000000"/>
                </a:solidFill>
                <a:latin typeface="Garamond"/>
                <a:ea typeface="Garamond"/>
                <a:cs typeface="Garamond"/>
                <a:sym typeface="Garamond"/>
              </a:rPr>
              <a:t>4</a:t>
            </a:r>
            <a:endParaRPr b="0" i="0" sz="3600" u="none" cap="none" strike="noStrike">
              <a:solidFill>
                <a:srgbClr val="000000"/>
              </a:solidFill>
              <a:latin typeface="Garamond"/>
              <a:ea typeface="Garamond"/>
              <a:cs typeface="Garamond"/>
              <a:sym typeface="Garamond"/>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67" name="Shape 967"/>
        <p:cNvGrpSpPr/>
        <p:nvPr/>
      </p:nvGrpSpPr>
      <p:grpSpPr>
        <a:xfrm>
          <a:off x="0" y="0"/>
          <a:ext cx="0" cy="0"/>
          <a:chOff x="0" y="0"/>
          <a:chExt cx="0" cy="0"/>
        </a:xfrm>
      </p:grpSpPr>
      <p:sp>
        <p:nvSpPr>
          <p:cNvPr id="968" name="Google Shape;968;p39"/>
          <p:cNvSpPr txBox="1"/>
          <p:nvPr/>
        </p:nvSpPr>
        <p:spPr>
          <a:xfrm>
            <a:off x="838200" y="1527111"/>
            <a:ext cx="7654447" cy="48320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70C0"/>
              </a:buClr>
              <a:buSzPts val="2800"/>
              <a:buFont typeface="Garamond"/>
              <a:buNone/>
            </a:pPr>
            <a:r>
              <a:rPr b="1" i="0" lang="en-US" sz="2800" u="none" cap="none" strike="noStrike">
                <a:solidFill>
                  <a:srgbClr val="0070C0"/>
                </a:solidFill>
                <a:latin typeface="Garamond"/>
                <a:ea typeface="Garamond"/>
                <a:cs typeface="Garamond"/>
                <a:sym typeface="Garamond"/>
              </a:rPr>
              <a:t>Pustaka: </a:t>
            </a:r>
            <a:endParaRPr b="1" i="0" sz="2800" u="none" cap="none" strike="noStrike">
              <a:solidFill>
                <a:schemeClr val="accent5"/>
              </a:solidFill>
              <a:latin typeface="Garamond"/>
              <a:ea typeface="Garamond"/>
              <a:cs typeface="Garamond"/>
              <a:sym typeface="Garamond"/>
            </a:endParaRPr>
          </a:p>
          <a:p>
            <a:pPr indent="-363538" lvl="0" marL="363538" marR="0" rtl="0" algn="l">
              <a:spcBef>
                <a:spcPts val="0"/>
              </a:spcBef>
              <a:spcAft>
                <a:spcPts val="0"/>
              </a:spcAft>
              <a:buClr>
                <a:schemeClr val="accent5"/>
              </a:buClr>
              <a:buSzPts val="2800"/>
              <a:buFont typeface="Calibri"/>
              <a:buAutoNum type="arabicPeriod"/>
            </a:pPr>
            <a:r>
              <a:rPr lang="en-US" sz="2800">
                <a:solidFill>
                  <a:schemeClr val="accent5"/>
                </a:solidFill>
                <a:latin typeface="Garamond"/>
                <a:ea typeface="Garamond"/>
                <a:cs typeface="Garamond"/>
                <a:sym typeface="Garamond"/>
              </a:rPr>
              <a:t>Akselerasi Inovasi, Relevansi, dan Kontribusi Universitas Gadjah Mada untuk Bangsa dan Kemanusiaan, Memorandum Akhir Jabatan Rektor UGM 2017-2022. </a:t>
            </a:r>
            <a:endParaRPr b="0" i="0" sz="2800" u="none" cap="none" strike="noStrike">
              <a:solidFill>
                <a:schemeClr val="accent5"/>
              </a:solidFill>
              <a:latin typeface="Garamond"/>
              <a:ea typeface="Garamond"/>
              <a:cs typeface="Garamond"/>
              <a:sym typeface="Garamond"/>
            </a:endParaRPr>
          </a:p>
          <a:p>
            <a:pPr indent="-363538" lvl="0" marL="363538" marR="0" rtl="0" algn="l">
              <a:lnSpc>
                <a:spcPct val="100000"/>
              </a:lnSpc>
              <a:spcBef>
                <a:spcPts val="0"/>
              </a:spcBef>
              <a:spcAft>
                <a:spcPts val="0"/>
              </a:spcAft>
              <a:buClr>
                <a:schemeClr val="accent5"/>
              </a:buClr>
              <a:buSzPts val="2800"/>
              <a:buFont typeface="Calibri"/>
              <a:buAutoNum type="arabicPeriod"/>
            </a:pPr>
            <a:r>
              <a:rPr b="0" i="0" lang="en-US" sz="2800" u="none" cap="none" strike="noStrike">
                <a:solidFill>
                  <a:schemeClr val="accent5"/>
                </a:solidFill>
                <a:latin typeface="Garamond"/>
                <a:ea typeface="Garamond"/>
                <a:cs typeface="Garamond"/>
                <a:sym typeface="Garamond"/>
              </a:rPr>
              <a:t>Penyusunan </a:t>
            </a:r>
            <a:r>
              <a:rPr lang="en-US" sz="2800">
                <a:solidFill>
                  <a:schemeClr val="accent5"/>
                </a:solidFill>
                <a:latin typeface="Garamond"/>
                <a:ea typeface="Garamond"/>
                <a:cs typeface="Garamond"/>
                <a:sym typeface="Garamond"/>
              </a:rPr>
              <a:t>K</a:t>
            </a:r>
            <a:r>
              <a:rPr b="0" i="0" lang="en-US" sz="2800" u="none" cap="none" strike="noStrike">
                <a:solidFill>
                  <a:schemeClr val="accent5"/>
                </a:solidFill>
                <a:latin typeface="Garamond"/>
                <a:ea typeface="Garamond"/>
                <a:cs typeface="Garamond"/>
                <a:sym typeface="Garamond"/>
              </a:rPr>
              <a:t>urikulum </a:t>
            </a:r>
            <a:r>
              <a:rPr lang="en-US" sz="2800">
                <a:solidFill>
                  <a:schemeClr val="accent5"/>
                </a:solidFill>
                <a:latin typeface="Garamond"/>
                <a:ea typeface="Garamond"/>
                <a:cs typeface="Garamond"/>
                <a:sym typeface="Garamond"/>
              </a:rPr>
              <a:t>P</a:t>
            </a:r>
            <a:r>
              <a:rPr b="0" i="0" lang="en-US" sz="2800" u="none" cap="none" strike="noStrike">
                <a:solidFill>
                  <a:schemeClr val="accent5"/>
                </a:solidFill>
                <a:latin typeface="Garamond"/>
                <a:ea typeface="Garamond"/>
                <a:cs typeface="Garamond"/>
                <a:sym typeface="Garamond"/>
              </a:rPr>
              <a:t>endidikan </a:t>
            </a:r>
            <a:r>
              <a:rPr lang="en-US" sz="2800">
                <a:solidFill>
                  <a:schemeClr val="accent5"/>
                </a:solidFill>
                <a:latin typeface="Garamond"/>
                <a:ea typeface="Garamond"/>
                <a:cs typeface="Garamond"/>
                <a:sym typeface="Garamond"/>
              </a:rPr>
              <a:t>T</a:t>
            </a:r>
            <a:r>
              <a:rPr b="0" i="0" lang="en-US" sz="2800" u="none" cap="none" strike="noStrike">
                <a:solidFill>
                  <a:schemeClr val="accent5"/>
                </a:solidFill>
                <a:latin typeface="Garamond"/>
                <a:ea typeface="Garamond"/>
                <a:cs typeface="Garamond"/>
                <a:sym typeface="Garamond"/>
              </a:rPr>
              <a:t>inggi di Era </a:t>
            </a:r>
            <a:r>
              <a:rPr lang="en-US" sz="2800">
                <a:solidFill>
                  <a:schemeClr val="accent5"/>
                </a:solidFill>
                <a:latin typeface="Garamond"/>
                <a:ea typeface="Garamond"/>
                <a:cs typeface="Garamond"/>
                <a:sym typeface="Garamond"/>
              </a:rPr>
              <a:t>I</a:t>
            </a:r>
            <a:r>
              <a:rPr b="0" i="0" lang="en-US" sz="2800" u="none" cap="none" strike="noStrike">
                <a:solidFill>
                  <a:schemeClr val="accent5"/>
                </a:solidFill>
                <a:latin typeface="Garamond"/>
                <a:ea typeface="Garamond"/>
                <a:cs typeface="Garamond"/>
                <a:sym typeface="Garamond"/>
              </a:rPr>
              <a:t>ndustri 4.0 untuk </a:t>
            </a:r>
            <a:r>
              <a:rPr lang="en-US" sz="2800">
                <a:solidFill>
                  <a:schemeClr val="accent5"/>
                </a:solidFill>
                <a:latin typeface="Garamond"/>
                <a:ea typeface="Garamond"/>
                <a:cs typeface="Garamond"/>
                <a:sym typeface="Garamond"/>
              </a:rPr>
              <a:t>M</a:t>
            </a:r>
            <a:r>
              <a:rPr b="0" i="0" lang="en-US" sz="2800" u="none" cap="none" strike="noStrike">
                <a:solidFill>
                  <a:schemeClr val="accent5"/>
                </a:solidFill>
                <a:latin typeface="Garamond"/>
                <a:ea typeface="Garamond"/>
                <a:cs typeface="Garamond"/>
                <a:sym typeface="Garamond"/>
              </a:rPr>
              <a:t>endukung MBKM, Kemendikbudristek 2022. </a:t>
            </a:r>
            <a:endParaRPr/>
          </a:p>
          <a:p>
            <a:pPr indent="-363538" lvl="0" marL="363538" marR="0" rtl="0" algn="l">
              <a:lnSpc>
                <a:spcPct val="100000"/>
              </a:lnSpc>
              <a:spcBef>
                <a:spcPts val="0"/>
              </a:spcBef>
              <a:spcAft>
                <a:spcPts val="0"/>
              </a:spcAft>
              <a:buClr>
                <a:schemeClr val="accent5"/>
              </a:buClr>
              <a:buSzPts val="2800"/>
              <a:buFont typeface="Calibri"/>
              <a:buAutoNum type="arabicPeriod"/>
            </a:pPr>
            <a:r>
              <a:rPr b="0" i="0" lang="en-US" sz="2800" u="none" cap="none" strike="noStrike">
                <a:solidFill>
                  <a:schemeClr val="accent5"/>
                </a:solidFill>
                <a:latin typeface="Garamond"/>
                <a:ea typeface="Garamond"/>
                <a:cs typeface="Garamond"/>
                <a:sym typeface="Garamond"/>
              </a:rPr>
              <a:t>Sikap Mental dan Etika Profesi Teknik, Edisi XIII Tahun 2014, Fakultas Teknik UGM. </a:t>
            </a:r>
            <a:endParaRPr/>
          </a:p>
          <a:p>
            <a:pPr indent="-363538" lvl="0" marL="363538" marR="0" rtl="0" algn="l">
              <a:lnSpc>
                <a:spcPct val="100000"/>
              </a:lnSpc>
              <a:spcBef>
                <a:spcPts val="0"/>
              </a:spcBef>
              <a:spcAft>
                <a:spcPts val="0"/>
              </a:spcAft>
              <a:buClr>
                <a:schemeClr val="accent5"/>
              </a:buClr>
              <a:buSzPts val="2800"/>
              <a:buFont typeface="Calibri"/>
              <a:buAutoNum type="arabicPeriod"/>
            </a:pPr>
            <a:r>
              <a:rPr b="0" i="0" lang="en-US" sz="2800" u="none" cap="none" strike="noStrike">
                <a:solidFill>
                  <a:schemeClr val="accent5"/>
                </a:solidFill>
                <a:latin typeface="Garamond"/>
                <a:ea typeface="Garamond"/>
                <a:cs typeface="Garamond"/>
                <a:sym typeface="Garamond"/>
              </a:rPr>
              <a:t>Berbagai Sumber. </a:t>
            </a:r>
            <a:endParaRPr/>
          </a:p>
        </p:txBody>
      </p:sp>
      <p:sp>
        <p:nvSpPr>
          <p:cNvPr id="969" name="Google Shape;969;p39"/>
          <p:cNvSpPr/>
          <p:nvPr/>
        </p:nvSpPr>
        <p:spPr>
          <a:xfrm rot="-1071635">
            <a:off x="8058847" y="2932883"/>
            <a:ext cx="3864309" cy="2360359"/>
          </a:xfrm>
          <a:prstGeom prst="ellipse">
            <a:avLst/>
          </a:prstGeom>
          <a:solidFill>
            <a:srgbClr val="FBE4D4"/>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3600">
                <a:solidFill>
                  <a:srgbClr val="000000"/>
                </a:solidFill>
                <a:latin typeface="Garamond"/>
                <a:ea typeface="Garamond"/>
                <a:cs typeface="Garamond"/>
                <a:sym typeface="Garamond"/>
              </a:rPr>
              <a:t>Terima Kasih</a:t>
            </a:r>
            <a:endParaRPr/>
          </a:p>
        </p:txBody>
      </p:sp>
      <p:sp>
        <p:nvSpPr>
          <p:cNvPr id="970" name="Google Shape;970;p39"/>
          <p:cNvSpPr txBox="1"/>
          <p:nvPr>
            <p:ph type="title"/>
          </p:nvPr>
        </p:nvSpPr>
        <p:spPr>
          <a:xfrm>
            <a:off x="838200" y="239865"/>
            <a:ext cx="9871553" cy="66201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4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3_Andri Theme">
  <a:themeElements>
    <a:clrScheme name="Mayas Theme Color">
      <a:dk1>
        <a:srgbClr val="5C5C5C"/>
      </a:dk1>
      <a:lt1>
        <a:srgbClr val="FFFFFF"/>
      </a:lt1>
      <a:dk2>
        <a:srgbClr val="3F3F3F"/>
      </a:dk2>
      <a:lt2>
        <a:srgbClr val="FCFCFC"/>
      </a:lt2>
      <a:accent1>
        <a:srgbClr val="1B6AA3"/>
      </a:accent1>
      <a:accent2>
        <a:srgbClr val="84CBC5"/>
      </a:accent2>
      <a:accent3>
        <a:srgbClr val="F8D35E"/>
      </a:accent3>
      <a:accent4>
        <a:srgbClr val="F47264"/>
      </a:accent4>
      <a:accent5>
        <a:srgbClr val="7CC8EC"/>
      </a:accent5>
      <a:accent6>
        <a:srgbClr val="868AD1"/>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2020-04-23T01:33:00Z</dcterms:created>
  <dc:creator>Ika Dewi Ana</dc:creator>
</cp:coreProperties>
</file>