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5" r:id="rId2"/>
    <p:sldMasterId id="2147483667" r:id="rId3"/>
  </p:sldMasterIdLst>
  <p:notesMasterIdLst>
    <p:notesMasterId r:id="rId1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5143500" type="screen16x9"/>
  <p:notesSz cx="6858000" cy="9144000"/>
  <p:embeddedFontLst>
    <p:embeddedFont>
      <p:font typeface="Arial Narrow" panose="020B0606020202030204" pitchFamily="34" charset="0"/>
      <p:regular r:id="rId19"/>
      <p:bold r:id="rId20"/>
      <p:italic r:id="rId21"/>
      <p:boldItalic r:id="rId22"/>
    </p:embeddedFont>
    <p:embeddedFont>
      <p:font typeface="Barlow Semi Condensed" panose="00000506000000000000" pitchFamily="2" charset="0"/>
      <p:regular r:id="rId23"/>
      <p:bold r:id="rId24"/>
      <p:italic r:id="rId25"/>
      <p:boldItalic r:id="rId26"/>
    </p:embeddedFont>
    <p:embeddedFont>
      <p:font typeface="Barlow Semi Condensed Medium" panose="00000606000000000000" pitchFamily="2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Fjalla One" panose="02000506040000020004" pitchFamily="2" charset="0"/>
      <p:regular r:id="rId35"/>
    </p:embeddedFont>
    <p:embeddedFont>
      <p:font typeface="Gill Sans" panose="020B0604020202020204" charset="0"/>
      <p:regular r:id="rId36"/>
      <p:bold r:id="rId37"/>
    </p:embeddedFont>
    <p:embeddedFont>
      <p:font typeface="Quicksand" panose="020B0604020202020204" charset="0"/>
      <p:regular r:id="rId38"/>
      <p:bold r:id="rId39"/>
    </p:embeddedFont>
    <p:embeddedFont>
      <p:font typeface="Roboto Black" panose="02000000000000000000" pitchFamily="2" charset="0"/>
      <p:bold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huEc8eCRrvGk/AdLoyShoP7vyB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2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customschemas.google.com/relationships/presentationmetadata" Target="metadata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tableStyles" Target="tableStyles.xml"/><Relationship Id="rId20" Type="http://schemas.openxmlformats.org/officeDocument/2006/relationships/font" Target="fonts/font2.fntdata"/><Relationship Id="rId41" Type="http://schemas.openxmlformats.org/officeDocument/2006/relationships/font" Target="fonts/font2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6" name="Google Shape;33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7" name="Google Shape;3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5" name="Google Shape;375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76" name="Google Shape;376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6" name="Google Shape;114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2" name="Google Shape;115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0" name="Google Shape;1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0" name="Google Shape;117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71" name="Google Shape;1171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3" name="Google Shape;118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3" name="Google Shape;120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9" name="Google Shape;12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2" name="Google Shape;122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23" name="Google Shape;1223;p1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6"/>
          <p:cNvSpPr txBox="1">
            <a:spLocks noGrp="1"/>
          </p:cNvSpPr>
          <p:nvPr>
            <p:ph type="ctrTitle"/>
          </p:nvPr>
        </p:nvSpPr>
        <p:spPr>
          <a:xfrm>
            <a:off x="5248656" y="2002536"/>
            <a:ext cx="3264300" cy="17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subTitle" idx="1"/>
          </p:nvPr>
        </p:nvSpPr>
        <p:spPr>
          <a:xfrm>
            <a:off x="5248656" y="3721608"/>
            <a:ext cx="3264300" cy="8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Semi Condensed Medium"/>
              <a:buNone/>
              <a:defRPr sz="2800" b="0" i="0" u="none" strike="noStrike" cap="none">
                <a:solidFill>
                  <a:schemeClr val="accent1"/>
                </a:solidFill>
                <a:latin typeface="Barlow Semi Condensed Medium"/>
                <a:ea typeface="Barlow Semi Condensed Medium"/>
                <a:cs typeface="Barlow Semi Condensed Medium"/>
                <a:sym typeface="Barlow Semi Condensed Medium"/>
              </a:defRPr>
            </a:lvl9pPr>
          </a:lstStyle>
          <a:p>
            <a:endParaRPr/>
          </a:p>
        </p:txBody>
      </p:sp>
      <p:cxnSp>
        <p:nvCxnSpPr>
          <p:cNvPr id="10" name="Google Shape;10;p16"/>
          <p:cNvCxnSpPr/>
          <p:nvPr/>
        </p:nvCxnSpPr>
        <p:spPr>
          <a:xfrm flipH="1">
            <a:off x="5827050" y="451300"/>
            <a:ext cx="1672500" cy="1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16"/>
          <p:cNvCxnSpPr/>
          <p:nvPr/>
        </p:nvCxnSpPr>
        <p:spPr>
          <a:xfrm rot="10800000">
            <a:off x="7512925" y="457850"/>
            <a:ext cx="829500" cy="74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16"/>
          <p:cNvCxnSpPr/>
          <p:nvPr/>
        </p:nvCxnSpPr>
        <p:spPr>
          <a:xfrm flipH="1">
            <a:off x="8348975" y="-6625"/>
            <a:ext cx="796500" cy="118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3" name="Google Shape;13;p16"/>
          <p:cNvGrpSpPr/>
          <p:nvPr/>
        </p:nvGrpSpPr>
        <p:grpSpPr>
          <a:xfrm>
            <a:off x="8064275" y="887850"/>
            <a:ext cx="581800" cy="582350"/>
            <a:chOff x="8064275" y="887850"/>
            <a:chExt cx="581800" cy="582350"/>
          </a:xfrm>
        </p:grpSpPr>
        <p:sp>
          <p:nvSpPr>
            <p:cNvPr id="14" name="Google Shape;14;p16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16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6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16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16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16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20;p16"/>
          <p:cNvGrpSpPr/>
          <p:nvPr/>
        </p:nvGrpSpPr>
        <p:grpSpPr>
          <a:xfrm>
            <a:off x="7353050" y="316275"/>
            <a:ext cx="292025" cy="292575"/>
            <a:chOff x="7353050" y="316275"/>
            <a:chExt cx="292025" cy="292575"/>
          </a:xfrm>
        </p:grpSpPr>
        <p:sp>
          <p:nvSpPr>
            <p:cNvPr id="21" name="Google Shape;21;p16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6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6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6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" name="Google Shape;25;p16"/>
          <p:cNvSpPr/>
          <p:nvPr/>
        </p:nvSpPr>
        <p:spPr>
          <a:xfrm>
            <a:off x="5690580" y="425807"/>
            <a:ext cx="288614" cy="288337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6"/>
          <p:cNvSpPr/>
          <p:nvPr/>
        </p:nvSpPr>
        <p:spPr>
          <a:xfrm>
            <a:off x="5688325" y="423275"/>
            <a:ext cx="293111" cy="293388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6"/>
          <p:cNvSpPr/>
          <p:nvPr/>
        </p:nvSpPr>
        <p:spPr>
          <a:xfrm>
            <a:off x="5727069" y="462309"/>
            <a:ext cx="215626" cy="215337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6"/>
          <p:cNvSpPr/>
          <p:nvPr/>
        </p:nvSpPr>
        <p:spPr>
          <a:xfrm>
            <a:off x="5724827" y="459777"/>
            <a:ext cx="220123" cy="220400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16"/>
          <p:cNvSpPr/>
          <p:nvPr/>
        </p:nvSpPr>
        <p:spPr>
          <a:xfrm>
            <a:off x="5766657" y="501884"/>
            <a:ext cx="136177" cy="136177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6"/>
          <p:cNvSpPr/>
          <p:nvPr/>
        </p:nvSpPr>
        <p:spPr>
          <a:xfrm>
            <a:off x="5764415" y="499642"/>
            <a:ext cx="140951" cy="140674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" name="Google Shape;31;p16"/>
          <p:cNvGrpSpPr/>
          <p:nvPr/>
        </p:nvGrpSpPr>
        <p:grpSpPr>
          <a:xfrm>
            <a:off x="5443350" y="289275"/>
            <a:ext cx="175013" cy="27000"/>
            <a:chOff x="5662375" y="212375"/>
            <a:chExt cx="175013" cy="27000"/>
          </a:xfrm>
        </p:grpSpPr>
        <p:sp>
          <p:nvSpPr>
            <p:cNvPr id="32" name="Google Shape;32;p1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" name="Google Shape;35;p16"/>
          <p:cNvGrpSpPr/>
          <p:nvPr/>
        </p:nvGrpSpPr>
        <p:grpSpPr>
          <a:xfrm>
            <a:off x="8490050" y="170875"/>
            <a:ext cx="175013" cy="27000"/>
            <a:chOff x="5662375" y="212375"/>
            <a:chExt cx="175013" cy="27000"/>
          </a:xfrm>
        </p:grpSpPr>
        <p:sp>
          <p:nvSpPr>
            <p:cNvPr id="36" name="Google Shape;36;p1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" name="Google Shape;39;p16"/>
          <p:cNvGrpSpPr/>
          <p:nvPr/>
        </p:nvGrpSpPr>
        <p:grpSpPr>
          <a:xfrm>
            <a:off x="8068750" y="1581800"/>
            <a:ext cx="175013" cy="27000"/>
            <a:chOff x="5662375" y="212375"/>
            <a:chExt cx="175013" cy="27000"/>
          </a:xfrm>
        </p:grpSpPr>
        <p:sp>
          <p:nvSpPr>
            <p:cNvPr id="40" name="Google Shape;40;p16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6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16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7"/>
          <p:cNvSpPr txBox="1">
            <a:spLocks noGrp="1"/>
          </p:cNvSpPr>
          <p:nvPr>
            <p:ph type="subTitle" idx="1"/>
          </p:nvPr>
        </p:nvSpPr>
        <p:spPr>
          <a:xfrm>
            <a:off x="2167128" y="3054096"/>
            <a:ext cx="4809600" cy="11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grpSp>
        <p:nvGrpSpPr>
          <p:cNvPr id="45" name="Google Shape;45;p17"/>
          <p:cNvGrpSpPr/>
          <p:nvPr/>
        </p:nvGrpSpPr>
        <p:grpSpPr>
          <a:xfrm>
            <a:off x="4484494" y="4433000"/>
            <a:ext cx="175013" cy="27000"/>
            <a:chOff x="5662375" y="212375"/>
            <a:chExt cx="175013" cy="27000"/>
          </a:xfrm>
        </p:grpSpPr>
        <p:sp>
          <p:nvSpPr>
            <p:cNvPr id="46" name="Google Shape;46;p17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17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17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" name="Google Shape;49;p17"/>
          <p:cNvSpPr txBox="1">
            <a:spLocks noGrp="1"/>
          </p:cNvSpPr>
          <p:nvPr>
            <p:ph type="title"/>
          </p:nvPr>
        </p:nvSpPr>
        <p:spPr>
          <a:xfrm>
            <a:off x="2167128" y="2478024"/>
            <a:ext cx="48096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50" name="Google Shape;50;p17"/>
          <p:cNvGrpSpPr/>
          <p:nvPr/>
        </p:nvGrpSpPr>
        <p:grpSpPr>
          <a:xfrm>
            <a:off x="432850" y="0"/>
            <a:ext cx="8278300" cy="5165700"/>
            <a:chOff x="432850" y="0"/>
            <a:chExt cx="8278300" cy="5165700"/>
          </a:xfrm>
        </p:grpSpPr>
        <p:cxnSp>
          <p:nvCxnSpPr>
            <p:cNvPr id="51" name="Google Shape;51;p17"/>
            <p:cNvCxnSpPr/>
            <p:nvPr/>
          </p:nvCxnSpPr>
          <p:spPr>
            <a:xfrm rot="10800000">
              <a:off x="8420275" y="2664300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52" name="Google Shape;52;p17"/>
            <p:cNvGrpSpPr/>
            <p:nvPr/>
          </p:nvGrpSpPr>
          <p:grpSpPr>
            <a:xfrm>
              <a:off x="8129350" y="4292175"/>
              <a:ext cx="581800" cy="582350"/>
              <a:chOff x="8064275" y="887850"/>
              <a:chExt cx="581800" cy="582350"/>
            </a:xfrm>
          </p:grpSpPr>
          <p:sp>
            <p:nvSpPr>
              <p:cNvPr id="53" name="Google Shape;53;p17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" name="Google Shape;54;p17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" name="Google Shape;55;p17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" name="Google Shape;56;p17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" name="Google Shape;57;p17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" name="Google Shape;58;p17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9" name="Google Shape;59;p17"/>
            <p:cNvGrpSpPr/>
            <p:nvPr/>
          </p:nvGrpSpPr>
          <p:grpSpPr>
            <a:xfrm>
              <a:off x="8274238" y="3720600"/>
              <a:ext cx="292025" cy="292575"/>
              <a:chOff x="7353050" y="316275"/>
              <a:chExt cx="292025" cy="292575"/>
            </a:xfrm>
          </p:grpSpPr>
          <p:sp>
            <p:nvSpPr>
              <p:cNvPr id="60" name="Google Shape;60;p17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" name="Google Shape;61;p17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" name="Google Shape;62;p17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" name="Google Shape;63;p17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4" name="Google Shape;64;p17"/>
            <p:cNvGrpSpPr/>
            <p:nvPr/>
          </p:nvGrpSpPr>
          <p:grpSpPr>
            <a:xfrm>
              <a:off x="8332763" y="3212475"/>
              <a:ext cx="175000" cy="175000"/>
              <a:chOff x="8792300" y="321275"/>
              <a:chExt cx="175000" cy="175000"/>
            </a:xfrm>
          </p:grpSpPr>
          <p:sp>
            <p:nvSpPr>
              <p:cNvPr id="65" name="Google Shape;65;p17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" name="Google Shape;66;p17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17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17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69" name="Google Shape;69;p17"/>
            <p:cNvCxnSpPr/>
            <p:nvPr/>
          </p:nvCxnSpPr>
          <p:spPr>
            <a:xfrm>
              <a:off x="723725" y="613"/>
              <a:ext cx="0" cy="25014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grpSp>
          <p:nvGrpSpPr>
            <p:cNvPr id="70" name="Google Shape;70;p17"/>
            <p:cNvGrpSpPr/>
            <p:nvPr/>
          </p:nvGrpSpPr>
          <p:grpSpPr>
            <a:xfrm rot="10800000">
              <a:off x="432850" y="291788"/>
              <a:ext cx="581800" cy="582350"/>
              <a:chOff x="8064275" y="887850"/>
              <a:chExt cx="581800" cy="582350"/>
            </a:xfrm>
          </p:grpSpPr>
          <p:sp>
            <p:nvSpPr>
              <p:cNvPr id="71" name="Google Shape;71;p17"/>
              <p:cNvSpPr/>
              <p:nvPr/>
            </p:nvSpPr>
            <p:spPr>
              <a:xfrm>
                <a:off x="8068750" y="892875"/>
                <a:ext cx="572875" cy="572325"/>
              </a:xfrm>
              <a:custGeom>
                <a:avLst/>
                <a:gdLst/>
                <a:ahLst/>
                <a:cxnLst/>
                <a:rect l="l" t="t" r="r" b="b"/>
                <a:pathLst>
                  <a:path w="22915" h="22893" extrusionOk="0">
                    <a:moveTo>
                      <a:pt x="11457" y="0"/>
                    </a:moveTo>
                    <a:cubicBezTo>
                      <a:pt x="5127" y="0"/>
                      <a:pt x="0" y="5127"/>
                      <a:pt x="0" y="11435"/>
                    </a:cubicBezTo>
                    <a:cubicBezTo>
                      <a:pt x="0" y="17766"/>
                      <a:pt x="5127" y="22892"/>
                      <a:pt x="11457" y="22892"/>
                    </a:cubicBezTo>
                    <a:cubicBezTo>
                      <a:pt x="17788" y="22892"/>
                      <a:pt x="22914" y="17766"/>
                      <a:pt x="22914" y="11435"/>
                    </a:cubicBezTo>
                    <a:cubicBezTo>
                      <a:pt x="22914" y="5127"/>
                      <a:pt x="17788" y="0"/>
                      <a:pt x="1145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17"/>
              <p:cNvSpPr/>
              <p:nvPr/>
            </p:nvSpPr>
            <p:spPr>
              <a:xfrm>
                <a:off x="8064275" y="887850"/>
                <a:ext cx="581800" cy="582350"/>
              </a:xfrm>
              <a:custGeom>
                <a:avLst/>
                <a:gdLst/>
                <a:ahLst/>
                <a:cxnLst/>
                <a:rect l="l" t="t" r="r" b="b"/>
                <a:pathLst>
                  <a:path w="23272" h="23294" extrusionOk="0">
                    <a:moveTo>
                      <a:pt x="11636" y="380"/>
                    </a:moveTo>
                    <a:cubicBezTo>
                      <a:pt x="14757" y="380"/>
                      <a:pt x="17566" y="1628"/>
                      <a:pt x="19594" y="3679"/>
                    </a:cubicBezTo>
                    <a:cubicBezTo>
                      <a:pt x="21645" y="5707"/>
                      <a:pt x="22893" y="8538"/>
                      <a:pt x="22893" y="11636"/>
                    </a:cubicBezTo>
                    <a:cubicBezTo>
                      <a:pt x="22893" y="14757"/>
                      <a:pt x="21645" y="17565"/>
                      <a:pt x="19594" y="19616"/>
                    </a:cubicBezTo>
                    <a:cubicBezTo>
                      <a:pt x="17566" y="21644"/>
                      <a:pt x="14757" y="22915"/>
                      <a:pt x="11636" y="22915"/>
                    </a:cubicBezTo>
                    <a:cubicBezTo>
                      <a:pt x="8516" y="22915"/>
                      <a:pt x="5707" y="21644"/>
                      <a:pt x="3657" y="19616"/>
                    </a:cubicBezTo>
                    <a:cubicBezTo>
                      <a:pt x="1628" y="17565"/>
                      <a:pt x="358" y="14757"/>
                      <a:pt x="358" y="11636"/>
                    </a:cubicBezTo>
                    <a:cubicBezTo>
                      <a:pt x="358" y="8538"/>
                      <a:pt x="1628" y="5707"/>
                      <a:pt x="3657" y="3679"/>
                    </a:cubicBezTo>
                    <a:cubicBezTo>
                      <a:pt x="5707" y="1628"/>
                      <a:pt x="8516" y="380"/>
                      <a:pt x="11636" y="380"/>
                    </a:cubicBezTo>
                    <a:close/>
                    <a:moveTo>
                      <a:pt x="11636" y="1"/>
                    </a:moveTo>
                    <a:cubicBezTo>
                      <a:pt x="5217" y="1"/>
                      <a:pt x="1" y="5217"/>
                      <a:pt x="1" y="11636"/>
                    </a:cubicBezTo>
                    <a:cubicBezTo>
                      <a:pt x="1" y="18078"/>
                      <a:pt x="5217" y="23294"/>
                      <a:pt x="11636" y="23294"/>
                    </a:cubicBezTo>
                    <a:cubicBezTo>
                      <a:pt x="18056" y="23294"/>
                      <a:pt x="23272" y="18078"/>
                      <a:pt x="23272" y="11636"/>
                    </a:cubicBezTo>
                    <a:cubicBezTo>
                      <a:pt x="23272" y="5217"/>
                      <a:pt x="18056" y="1"/>
                      <a:pt x="1163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17"/>
              <p:cNvSpPr/>
              <p:nvPr/>
            </p:nvSpPr>
            <p:spPr>
              <a:xfrm>
                <a:off x="8141175" y="965325"/>
                <a:ext cx="428000" cy="427425"/>
              </a:xfrm>
              <a:custGeom>
                <a:avLst/>
                <a:gdLst/>
                <a:ahLst/>
                <a:cxnLst/>
                <a:rect l="l" t="t" r="r" b="b"/>
                <a:pathLst>
                  <a:path w="17120" h="17097" extrusionOk="0">
                    <a:moveTo>
                      <a:pt x="8560" y="0"/>
                    </a:moveTo>
                    <a:cubicBezTo>
                      <a:pt x="3835" y="0"/>
                      <a:pt x="1" y="3812"/>
                      <a:pt x="1" y="8537"/>
                    </a:cubicBezTo>
                    <a:cubicBezTo>
                      <a:pt x="1" y="13263"/>
                      <a:pt x="3835" y="17097"/>
                      <a:pt x="8560" y="17097"/>
                    </a:cubicBezTo>
                    <a:cubicBezTo>
                      <a:pt x="13286" y="17097"/>
                      <a:pt x="17120" y="13263"/>
                      <a:pt x="17120" y="8537"/>
                    </a:cubicBezTo>
                    <a:cubicBezTo>
                      <a:pt x="17120" y="3812"/>
                      <a:pt x="13286" y="0"/>
                      <a:pt x="856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17"/>
              <p:cNvSpPr/>
              <p:nvPr/>
            </p:nvSpPr>
            <p:spPr>
              <a:xfrm>
                <a:off x="8136725" y="960300"/>
                <a:ext cx="436925" cy="437475"/>
              </a:xfrm>
              <a:custGeom>
                <a:avLst/>
                <a:gdLst/>
                <a:ahLst/>
                <a:cxnLst/>
                <a:rect l="l" t="t" r="r" b="b"/>
                <a:pathLst>
                  <a:path w="17477" h="17499" extrusionOk="0">
                    <a:moveTo>
                      <a:pt x="8738" y="379"/>
                    </a:moveTo>
                    <a:cubicBezTo>
                      <a:pt x="11057" y="379"/>
                      <a:pt x="13130" y="1316"/>
                      <a:pt x="14645" y="2831"/>
                    </a:cubicBezTo>
                    <a:cubicBezTo>
                      <a:pt x="16161" y="4347"/>
                      <a:pt x="17097" y="6442"/>
                      <a:pt x="17097" y="8738"/>
                    </a:cubicBezTo>
                    <a:cubicBezTo>
                      <a:pt x="17097" y="11056"/>
                      <a:pt x="16161" y="13152"/>
                      <a:pt x="14645" y="14667"/>
                    </a:cubicBezTo>
                    <a:cubicBezTo>
                      <a:pt x="13130" y="16183"/>
                      <a:pt x="11057" y="17119"/>
                      <a:pt x="8738" y="17119"/>
                    </a:cubicBezTo>
                    <a:cubicBezTo>
                      <a:pt x="6420" y="17119"/>
                      <a:pt x="4325" y="16183"/>
                      <a:pt x="2809" y="14667"/>
                    </a:cubicBezTo>
                    <a:cubicBezTo>
                      <a:pt x="1293" y="13152"/>
                      <a:pt x="357" y="11056"/>
                      <a:pt x="357" y="8738"/>
                    </a:cubicBezTo>
                    <a:cubicBezTo>
                      <a:pt x="357" y="6442"/>
                      <a:pt x="1293" y="4347"/>
                      <a:pt x="2809" y="2831"/>
                    </a:cubicBezTo>
                    <a:cubicBezTo>
                      <a:pt x="4325" y="1316"/>
                      <a:pt x="6420" y="379"/>
                      <a:pt x="8738" y="379"/>
                    </a:cubicBezTo>
                    <a:close/>
                    <a:moveTo>
                      <a:pt x="8738" y="0"/>
                    </a:moveTo>
                    <a:cubicBezTo>
                      <a:pt x="3901" y="0"/>
                      <a:pt x="1" y="3924"/>
                      <a:pt x="1" y="8738"/>
                    </a:cubicBezTo>
                    <a:cubicBezTo>
                      <a:pt x="1" y="13575"/>
                      <a:pt x="3901" y="17498"/>
                      <a:pt x="8738" y="17498"/>
                    </a:cubicBezTo>
                    <a:cubicBezTo>
                      <a:pt x="13553" y="17498"/>
                      <a:pt x="17476" y="13575"/>
                      <a:pt x="17476" y="8738"/>
                    </a:cubicBezTo>
                    <a:cubicBezTo>
                      <a:pt x="17476" y="3924"/>
                      <a:pt x="13553" y="0"/>
                      <a:pt x="873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17"/>
              <p:cNvSpPr/>
              <p:nvPr/>
            </p:nvSpPr>
            <p:spPr>
              <a:xfrm>
                <a:off x="8219750" y="1043875"/>
                <a:ext cx="270300" cy="270300"/>
              </a:xfrm>
              <a:custGeom>
                <a:avLst/>
                <a:gdLst/>
                <a:ahLst/>
                <a:cxnLst/>
                <a:rect l="l" t="t" r="r" b="b"/>
                <a:pathLst>
                  <a:path w="10812" h="10812" extrusionOk="0">
                    <a:moveTo>
                      <a:pt x="5417" y="1"/>
                    </a:moveTo>
                    <a:cubicBezTo>
                      <a:pt x="2430" y="1"/>
                      <a:pt x="1" y="2431"/>
                      <a:pt x="1" y="5395"/>
                    </a:cubicBezTo>
                    <a:cubicBezTo>
                      <a:pt x="1" y="8382"/>
                      <a:pt x="2430" y="10812"/>
                      <a:pt x="5417" y="10812"/>
                    </a:cubicBezTo>
                    <a:cubicBezTo>
                      <a:pt x="8404" y="10812"/>
                      <a:pt x="10812" y="8382"/>
                      <a:pt x="10812" y="5395"/>
                    </a:cubicBezTo>
                    <a:cubicBezTo>
                      <a:pt x="10812" y="2431"/>
                      <a:pt x="8404" y="1"/>
                      <a:pt x="5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17"/>
              <p:cNvSpPr/>
              <p:nvPr/>
            </p:nvSpPr>
            <p:spPr>
              <a:xfrm>
                <a:off x="8215300" y="1039425"/>
                <a:ext cx="279775" cy="279225"/>
              </a:xfrm>
              <a:custGeom>
                <a:avLst/>
                <a:gdLst/>
                <a:ahLst/>
                <a:cxnLst/>
                <a:rect l="l" t="t" r="r" b="b"/>
                <a:pathLst>
                  <a:path w="11191" h="11169" extrusionOk="0">
                    <a:moveTo>
                      <a:pt x="5595" y="357"/>
                    </a:moveTo>
                    <a:cubicBezTo>
                      <a:pt x="7044" y="357"/>
                      <a:pt x="8337" y="937"/>
                      <a:pt x="9273" y="1895"/>
                    </a:cubicBezTo>
                    <a:cubicBezTo>
                      <a:pt x="10232" y="2832"/>
                      <a:pt x="10811" y="4147"/>
                      <a:pt x="10811" y="5573"/>
                    </a:cubicBezTo>
                    <a:cubicBezTo>
                      <a:pt x="10811" y="7022"/>
                      <a:pt x="10232" y="8337"/>
                      <a:pt x="9273" y="9273"/>
                    </a:cubicBezTo>
                    <a:cubicBezTo>
                      <a:pt x="8337" y="10210"/>
                      <a:pt x="7044" y="10789"/>
                      <a:pt x="5595" y="10789"/>
                    </a:cubicBezTo>
                    <a:cubicBezTo>
                      <a:pt x="4147" y="10789"/>
                      <a:pt x="2854" y="10210"/>
                      <a:pt x="1895" y="9273"/>
                    </a:cubicBezTo>
                    <a:cubicBezTo>
                      <a:pt x="959" y="8337"/>
                      <a:pt x="379" y="7022"/>
                      <a:pt x="379" y="5573"/>
                    </a:cubicBezTo>
                    <a:cubicBezTo>
                      <a:pt x="379" y="4147"/>
                      <a:pt x="959" y="2832"/>
                      <a:pt x="1895" y="1895"/>
                    </a:cubicBezTo>
                    <a:cubicBezTo>
                      <a:pt x="2854" y="937"/>
                      <a:pt x="4147" y="357"/>
                      <a:pt x="5595" y="357"/>
                    </a:cubicBezTo>
                    <a:close/>
                    <a:moveTo>
                      <a:pt x="5595" y="1"/>
                    </a:moveTo>
                    <a:cubicBezTo>
                      <a:pt x="2497" y="1"/>
                      <a:pt x="1" y="2497"/>
                      <a:pt x="1" y="5573"/>
                    </a:cubicBezTo>
                    <a:cubicBezTo>
                      <a:pt x="1" y="8672"/>
                      <a:pt x="2497" y="11168"/>
                      <a:pt x="5595" y="11168"/>
                    </a:cubicBezTo>
                    <a:cubicBezTo>
                      <a:pt x="8671" y="11168"/>
                      <a:pt x="11190" y="8672"/>
                      <a:pt x="11190" y="5573"/>
                    </a:cubicBezTo>
                    <a:cubicBezTo>
                      <a:pt x="11190" y="2497"/>
                      <a:pt x="8671" y="1"/>
                      <a:pt x="559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7" name="Google Shape;77;p17"/>
            <p:cNvGrpSpPr/>
            <p:nvPr/>
          </p:nvGrpSpPr>
          <p:grpSpPr>
            <a:xfrm rot="10800000">
              <a:off x="577738" y="1153138"/>
              <a:ext cx="292025" cy="292575"/>
              <a:chOff x="7353050" y="316275"/>
              <a:chExt cx="292025" cy="292575"/>
            </a:xfrm>
          </p:grpSpPr>
          <p:sp>
            <p:nvSpPr>
              <p:cNvPr id="78" name="Google Shape;78;p17"/>
              <p:cNvSpPr/>
              <p:nvPr/>
            </p:nvSpPr>
            <p:spPr>
              <a:xfrm>
                <a:off x="7358075" y="321275"/>
                <a:ext cx="282550" cy="282550"/>
              </a:xfrm>
              <a:custGeom>
                <a:avLst/>
                <a:gdLst/>
                <a:ahLst/>
                <a:cxnLst/>
                <a:rect l="l" t="t" r="r" b="b"/>
                <a:pathLst>
                  <a:path w="11302" h="11302" extrusionOk="0">
                    <a:moveTo>
                      <a:pt x="5640" y="1"/>
                    </a:moveTo>
                    <a:cubicBezTo>
                      <a:pt x="2519" y="1"/>
                      <a:pt x="0" y="2520"/>
                      <a:pt x="0" y="5640"/>
                    </a:cubicBezTo>
                    <a:cubicBezTo>
                      <a:pt x="0" y="8783"/>
                      <a:pt x="2519" y="11302"/>
                      <a:pt x="5640" y="11302"/>
                    </a:cubicBezTo>
                    <a:cubicBezTo>
                      <a:pt x="8783" y="11302"/>
                      <a:pt x="11301" y="8783"/>
                      <a:pt x="11301" y="5640"/>
                    </a:cubicBezTo>
                    <a:cubicBezTo>
                      <a:pt x="11301" y="2520"/>
                      <a:pt x="8783" y="1"/>
                      <a:pt x="5640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p17"/>
              <p:cNvSpPr/>
              <p:nvPr/>
            </p:nvSpPr>
            <p:spPr>
              <a:xfrm>
                <a:off x="7353050" y="316275"/>
                <a:ext cx="292025" cy="292575"/>
              </a:xfrm>
              <a:custGeom>
                <a:avLst/>
                <a:gdLst/>
                <a:ahLst/>
                <a:cxnLst/>
                <a:rect l="l" t="t" r="r" b="b"/>
                <a:pathLst>
                  <a:path w="11681" h="11703" extrusionOk="0">
                    <a:moveTo>
                      <a:pt x="5841" y="379"/>
                    </a:moveTo>
                    <a:cubicBezTo>
                      <a:pt x="7356" y="379"/>
                      <a:pt x="8716" y="981"/>
                      <a:pt x="9719" y="1984"/>
                    </a:cubicBezTo>
                    <a:cubicBezTo>
                      <a:pt x="10700" y="2965"/>
                      <a:pt x="11324" y="4347"/>
                      <a:pt x="11324" y="5840"/>
                    </a:cubicBezTo>
                    <a:cubicBezTo>
                      <a:pt x="11324" y="7356"/>
                      <a:pt x="10700" y="8738"/>
                      <a:pt x="9719" y="9719"/>
                    </a:cubicBezTo>
                    <a:cubicBezTo>
                      <a:pt x="8716" y="10699"/>
                      <a:pt x="7356" y="11324"/>
                      <a:pt x="5841" y="11324"/>
                    </a:cubicBezTo>
                    <a:cubicBezTo>
                      <a:pt x="4347" y="11324"/>
                      <a:pt x="2965" y="10699"/>
                      <a:pt x="1984" y="9719"/>
                    </a:cubicBezTo>
                    <a:cubicBezTo>
                      <a:pt x="981" y="8738"/>
                      <a:pt x="380" y="7356"/>
                      <a:pt x="380" y="5840"/>
                    </a:cubicBezTo>
                    <a:cubicBezTo>
                      <a:pt x="380" y="4347"/>
                      <a:pt x="981" y="2965"/>
                      <a:pt x="1984" y="1984"/>
                    </a:cubicBezTo>
                    <a:cubicBezTo>
                      <a:pt x="2965" y="981"/>
                      <a:pt x="4347" y="379"/>
                      <a:pt x="5841" y="379"/>
                    </a:cubicBezTo>
                    <a:close/>
                    <a:moveTo>
                      <a:pt x="5841" y="0"/>
                    </a:moveTo>
                    <a:cubicBezTo>
                      <a:pt x="2631" y="0"/>
                      <a:pt x="1" y="2630"/>
                      <a:pt x="1" y="5840"/>
                    </a:cubicBezTo>
                    <a:cubicBezTo>
                      <a:pt x="1" y="9072"/>
                      <a:pt x="2631" y="11703"/>
                      <a:pt x="5841" y="11703"/>
                    </a:cubicBezTo>
                    <a:cubicBezTo>
                      <a:pt x="9073" y="11703"/>
                      <a:pt x="11681" y="9072"/>
                      <a:pt x="11681" y="5840"/>
                    </a:cubicBezTo>
                    <a:cubicBezTo>
                      <a:pt x="11681" y="2630"/>
                      <a:pt x="9073" y="0"/>
                      <a:pt x="5841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17"/>
              <p:cNvSpPr/>
              <p:nvPr/>
            </p:nvSpPr>
            <p:spPr>
              <a:xfrm>
                <a:off x="7419925" y="383125"/>
                <a:ext cx="158275" cy="158300"/>
              </a:xfrm>
              <a:custGeom>
                <a:avLst/>
                <a:gdLst/>
                <a:ahLst/>
                <a:cxnLst/>
                <a:rect l="l" t="t" r="r" b="b"/>
                <a:pathLst>
                  <a:path w="6331" h="6332" extrusionOk="0">
                    <a:moveTo>
                      <a:pt x="3166" y="1"/>
                    </a:moveTo>
                    <a:cubicBezTo>
                      <a:pt x="1427" y="1"/>
                      <a:pt x="0" y="1428"/>
                      <a:pt x="0" y="3166"/>
                    </a:cubicBezTo>
                    <a:cubicBezTo>
                      <a:pt x="0" y="4927"/>
                      <a:pt x="1427" y="6331"/>
                      <a:pt x="3166" y="6331"/>
                    </a:cubicBezTo>
                    <a:cubicBezTo>
                      <a:pt x="4927" y="6331"/>
                      <a:pt x="6331" y="4927"/>
                      <a:pt x="6331" y="3166"/>
                    </a:cubicBezTo>
                    <a:cubicBezTo>
                      <a:pt x="6331" y="1428"/>
                      <a:pt x="4927" y="1"/>
                      <a:pt x="316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17"/>
              <p:cNvSpPr/>
              <p:nvPr/>
            </p:nvSpPr>
            <p:spPr>
              <a:xfrm>
                <a:off x="7415475" y="378675"/>
                <a:ext cx="167750" cy="167775"/>
              </a:xfrm>
              <a:custGeom>
                <a:avLst/>
                <a:gdLst/>
                <a:ahLst/>
                <a:cxnLst/>
                <a:rect l="l" t="t" r="r" b="b"/>
                <a:pathLst>
                  <a:path w="6710" h="6711" extrusionOk="0">
                    <a:moveTo>
                      <a:pt x="3344" y="380"/>
                    </a:moveTo>
                    <a:cubicBezTo>
                      <a:pt x="4168" y="380"/>
                      <a:pt x="4926" y="714"/>
                      <a:pt x="5461" y="1249"/>
                    </a:cubicBezTo>
                    <a:cubicBezTo>
                      <a:pt x="5996" y="1784"/>
                      <a:pt x="6330" y="2519"/>
                      <a:pt x="6330" y="3344"/>
                    </a:cubicBezTo>
                    <a:cubicBezTo>
                      <a:pt x="6330" y="4169"/>
                      <a:pt x="5996" y="4927"/>
                      <a:pt x="5461" y="5462"/>
                    </a:cubicBezTo>
                    <a:cubicBezTo>
                      <a:pt x="4926" y="5997"/>
                      <a:pt x="4168" y="6331"/>
                      <a:pt x="3344" y="6331"/>
                    </a:cubicBezTo>
                    <a:cubicBezTo>
                      <a:pt x="2519" y="6331"/>
                      <a:pt x="1783" y="5997"/>
                      <a:pt x="1248" y="5462"/>
                    </a:cubicBezTo>
                    <a:cubicBezTo>
                      <a:pt x="713" y="4927"/>
                      <a:pt x="379" y="4169"/>
                      <a:pt x="379" y="3344"/>
                    </a:cubicBezTo>
                    <a:cubicBezTo>
                      <a:pt x="379" y="2519"/>
                      <a:pt x="713" y="1784"/>
                      <a:pt x="1248" y="1249"/>
                    </a:cubicBezTo>
                    <a:cubicBezTo>
                      <a:pt x="1783" y="714"/>
                      <a:pt x="2519" y="380"/>
                      <a:pt x="3344" y="380"/>
                    </a:cubicBezTo>
                    <a:close/>
                    <a:moveTo>
                      <a:pt x="3344" y="1"/>
                    </a:moveTo>
                    <a:cubicBezTo>
                      <a:pt x="1494" y="1"/>
                      <a:pt x="0" y="1494"/>
                      <a:pt x="0" y="3344"/>
                    </a:cubicBezTo>
                    <a:cubicBezTo>
                      <a:pt x="0" y="5194"/>
                      <a:pt x="1494" y="6710"/>
                      <a:pt x="3344" y="6710"/>
                    </a:cubicBezTo>
                    <a:cubicBezTo>
                      <a:pt x="5194" y="6710"/>
                      <a:pt x="6709" y="5194"/>
                      <a:pt x="6709" y="3344"/>
                    </a:cubicBezTo>
                    <a:cubicBezTo>
                      <a:pt x="6709" y="1494"/>
                      <a:pt x="5194" y="1"/>
                      <a:pt x="334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2" name="Google Shape;82;p17"/>
            <p:cNvGrpSpPr/>
            <p:nvPr/>
          </p:nvGrpSpPr>
          <p:grpSpPr>
            <a:xfrm rot="10800000">
              <a:off x="636238" y="1778838"/>
              <a:ext cx="175000" cy="175000"/>
              <a:chOff x="8792300" y="321275"/>
              <a:chExt cx="175000" cy="175000"/>
            </a:xfrm>
          </p:grpSpPr>
          <p:sp>
            <p:nvSpPr>
              <p:cNvPr id="83" name="Google Shape;83;p17"/>
              <p:cNvSpPr/>
              <p:nvPr/>
            </p:nvSpPr>
            <p:spPr>
              <a:xfrm>
                <a:off x="8796750" y="326300"/>
                <a:ext cx="166100" cy="165525"/>
              </a:xfrm>
              <a:custGeom>
                <a:avLst/>
                <a:gdLst/>
                <a:ahLst/>
                <a:cxnLst/>
                <a:rect l="l" t="t" r="r" b="b"/>
                <a:pathLst>
                  <a:path w="6644" h="6621" extrusionOk="0">
                    <a:moveTo>
                      <a:pt x="3322" y="0"/>
                    </a:moveTo>
                    <a:cubicBezTo>
                      <a:pt x="1494" y="0"/>
                      <a:pt x="1" y="1471"/>
                      <a:pt x="1" y="3299"/>
                    </a:cubicBezTo>
                    <a:cubicBezTo>
                      <a:pt x="1" y="5127"/>
                      <a:pt x="1494" y="6620"/>
                      <a:pt x="3322" y="6620"/>
                    </a:cubicBezTo>
                    <a:cubicBezTo>
                      <a:pt x="5150" y="6620"/>
                      <a:pt x="6643" y="5127"/>
                      <a:pt x="6643" y="3299"/>
                    </a:cubicBezTo>
                    <a:cubicBezTo>
                      <a:pt x="6643" y="1471"/>
                      <a:pt x="5150" y="0"/>
                      <a:pt x="332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17"/>
              <p:cNvSpPr/>
              <p:nvPr/>
            </p:nvSpPr>
            <p:spPr>
              <a:xfrm>
                <a:off x="8792300" y="321275"/>
                <a:ext cx="175000" cy="175000"/>
              </a:xfrm>
              <a:custGeom>
                <a:avLst/>
                <a:gdLst/>
                <a:ahLst/>
                <a:cxnLst/>
                <a:rect l="l" t="t" r="r" b="b"/>
                <a:pathLst>
                  <a:path w="7000" h="7000" extrusionOk="0">
                    <a:moveTo>
                      <a:pt x="3500" y="380"/>
                    </a:moveTo>
                    <a:cubicBezTo>
                      <a:pt x="4369" y="380"/>
                      <a:pt x="5149" y="736"/>
                      <a:pt x="5707" y="1293"/>
                    </a:cubicBezTo>
                    <a:cubicBezTo>
                      <a:pt x="6286" y="1873"/>
                      <a:pt x="6621" y="2653"/>
                      <a:pt x="6621" y="3500"/>
                    </a:cubicBezTo>
                    <a:cubicBezTo>
                      <a:pt x="6621" y="4370"/>
                      <a:pt x="6286" y="5150"/>
                      <a:pt x="5707" y="5729"/>
                    </a:cubicBezTo>
                    <a:cubicBezTo>
                      <a:pt x="5149" y="6286"/>
                      <a:pt x="4369" y="6643"/>
                      <a:pt x="3500" y="6643"/>
                    </a:cubicBezTo>
                    <a:cubicBezTo>
                      <a:pt x="2631" y="6643"/>
                      <a:pt x="1851" y="6286"/>
                      <a:pt x="1293" y="5729"/>
                    </a:cubicBezTo>
                    <a:cubicBezTo>
                      <a:pt x="714" y="5150"/>
                      <a:pt x="379" y="4370"/>
                      <a:pt x="379" y="3500"/>
                    </a:cubicBezTo>
                    <a:cubicBezTo>
                      <a:pt x="379" y="2653"/>
                      <a:pt x="714" y="1873"/>
                      <a:pt x="1293" y="1293"/>
                    </a:cubicBezTo>
                    <a:cubicBezTo>
                      <a:pt x="1851" y="736"/>
                      <a:pt x="2631" y="380"/>
                      <a:pt x="3500" y="380"/>
                    </a:cubicBezTo>
                    <a:close/>
                    <a:moveTo>
                      <a:pt x="3500" y="1"/>
                    </a:moveTo>
                    <a:cubicBezTo>
                      <a:pt x="1561" y="1"/>
                      <a:pt x="0" y="1583"/>
                      <a:pt x="0" y="3500"/>
                    </a:cubicBezTo>
                    <a:cubicBezTo>
                      <a:pt x="0" y="5439"/>
                      <a:pt x="1561" y="7000"/>
                      <a:pt x="3500" y="7000"/>
                    </a:cubicBezTo>
                    <a:cubicBezTo>
                      <a:pt x="5439" y="7000"/>
                      <a:pt x="7000" y="5439"/>
                      <a:pt x="7000" y="3500"/>
                    </a:cubicBezTo>
                    <a:cubicBezTo>
                      <a:pt x="7000" y="1583"/>
                      <a:pt x="5439" y="1"/>
                      <a:pt x="35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17"/>
              <p:cNvSpPr/>
              <p:nvPr/>
            </p:nvSpPr>
            <p:spPr>
              <a:xfrm>
                <a:off x="8833525" y="362525"/>
                <a:ext cx="92550" cy="93075"/>
              </a:xfrm>
              <a:custGeom>
                <a:avLst/>
                <a:gdLst/>
                <a:ahLst/>
                <a:cxnLst/>
                <a:rect l="l" t="t" r="r" b="b"/>
                <a:pathLst>
                  <a:path w="3702" h="3723" extrusionOk="0">
                    <a:moveTo>
                      <a:pt x="1851" y="0"/>
                    </a:moveTo>
                    <a:cubicBezTo>
                      <a:pt x="826" y="0"/>
                      <a:pt x="1" y="825"/>
                      <a:pt x="1" y="1850"/>
                    </a:cubicBezTo>
                    <a:cubicBezTo>
                      <a:pt x="1" y="2876"/>
                      <a:pt x="826" y="3723"/>
                      <a:pt x="1851" y="3723"/>
                    </a:cubicBezTo>
                    <a:cubicBezTo>
                      <a:pt x="2876" y="3723"/>
                      <a:pt x="3701" y="2876"/>
                      <a:pt x="3701" y="1850"/>
                    </a:cubicBezTo>
                    <a:cubicBezTo>
                      <a:pt x="3701" y="825"/>
                      <a:pt x="2876" y="0"/>
                      <a:pt x="185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17"/>
              <p:cNvSpPr/>
              <p:nvPr/>
            </p:nvSpPr>
            <p:spPr>
              <a:xfrm>
                <a:off x="8828525" y="358050"/>
                <a:ext cx="102550" cy="102000"/>
              </a:xfrm>
              <a:custGeom>
                <a:avLst/>
                <a:gdLst/>
                <a:ahLst/>
                <a:cxnLst/>
                <a:rect l="l" t="t" r="r" b="b"/>
                <a:pathLst>
                  <a:path w="4102" h="4080" extrusionOk="0">
                    <a:moveTo>
                      <a:pt x="2051" y="357"/>
                    </a:moveTo>
                    <a:cubicBezTo>
                      <a:pt x="2519" y="357"/>
                      <a:pt x="2920" y="558"/>
                      <a:pt x="3232" y="848"/>
                    </a:cubicBezTo>
                    <a:cubicBezTo>
                      <a:pt x="3544" y="1160"/>
                      <a:pt x="3723" y="1583"/>
                      <a:pt x="3723" y="2029"/>
                    </a:cubicBezTo>
                    <a:cubicBezTo>
                      <a:pt x="3723" y="2497"/>
                      <a:pt x="3544" y="2921"/>
                      <a:pt x="3232" y="3211"/>
                    </a:cubicBezTo>
                    <a:cubicBezTo>
                      <a:pt x="2920" y="3523"/>
                      <a:pt x="2519" y="3701"/>
                      <a:pt x="2051" y="3701"/>
                    </a:cubicBezTo>
                    <a:cubicBezTo>
                      <a:pt x="1583" y="3701"/>
                      <a:pt x="1182" y="3523"/>
                      <a:pt x="870" y="3211"/>
                    </a:cubicBezTo>
                    <a:cubicBezTo>
                      <a:pt x="558" y="2921"/>
                      <a:pt x="379" y="2497"/>
                      <a:pt x="379" y="2029"/>
                    </a:cubicBezTo>
                    <a:cubicBezTo>
                      <a:pt x="379" y="1583"/>
                      <a:pt x="558" y="1160"/>
                      <a:pt x="870" y="848"/>
                    </a:cubicBezTo>
                    <a:cubicBezTo>
                      <a:pt x="1182" y="558"/>
                      <a:pt x="1583" y="357"/>
                      <a:pt x="2051" y="357"/>
                    </a:cubicBezTo>
                    <a:close/>
                    <a:moveTo>
                      <a:pt x="2051" y="1"/>
                    </a:moveTo>
                    <a:cubicBezTo>
                      <a:pt x="914" y="1"/>
                      <a:pt x="0" y="915"/>
                      <a:pt x="0" y="2029"/>
                    </a:cubicBezTo>
                    <a:cubicBezTo>
                      <a:pt x="0" y="3166"/>
                      <a:pt x="914" y="4080"/>
                      <a:pt x="2051" y="4080"/>
                    </a:cubicBezTo>
                    <a:cubicBezTo>
                      <a:pt x="3188" y="4080"/>
                      <a:pt x="4102" y="3166"/>
                      <a:pt x="4102" y="2029"/>
                    </a:cubicBezTo>
                    <a:cubicBezTo>
                      <a:pt x="4102" y="915"/>
                      <a:pt x="3188" y="1"/>
                      <a:pt x="205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7" name="Google Shape;87;p17"/>
            <p:cNvGrpSpPr/>
            <p:nvPr/>
          </p:nvGrpSpPr>
          <p:grpSpPr>
            <a:xfrm>
              <a:off x="432850" y="2003163"/>
              <a:ext cx="175013" cy="27000"/>
              <a:chOff x="5662375" y="212375"/>
              <a:chExt cx="175013" cy="27000"/>
            </a:xfrm>
          </p:grpSpPr>
          <p:sp>
            <p:nvSpPr>
              <p:cNvPr id="88" name="Google Shape;88;p1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1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90;p1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1" name="Google Shape;91;p17"/>
            <p:cNvGrpSpPr/>
            <p:nvPr/>
          </p:nvGrpSpPr>
          <p:grpSpPr>
            <a:xfrm>
              <a:off x="788100" y="208488"/>
              <a:ext cx="175013" cy="27000"/>
              <a:chOff x="5662375" y="212375"/>
              <a:chExt cx="175013" cy="27000"/>
            </a:xfrm>
          </p:grpSpPr>
          <p:sp>
            <p:nvSpPr>
              <p:cNvPr id="92" name="Google Shape;92;p1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1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1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5" name="Google Shape;95;p17"/>
            <p:cNvGrpSpPr/>
            <p:nvPr/>
          </p:nvGrpSpPr>
          <p:grpSpPr>
            <a:xfrm>
              <a:off x="8129350" y="4988725"/>
              <a:ext cx="175013" cy="27000"/>
              <a:chOff x="5662375" y="212375"/>
              <a:chExt cx="175013" cy="27000"/>
            </a:xfrm>
          </p:grpSpPr>
          <p:sp>
            <p:nvSpPr>
              <p:cNvPr id="96" name="Google Shape;96;p1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97;p1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1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9" name="Google Shape;99;p17"/>
            <p:cNvGrpSpPr/>
            <p:nvPr/>
          </p:nvGrpSpPr>
          <p:grpSpPr>
            <a:xfrm>
              <a:off x="8497550" y="3429425"/>
              <a:ext cx="175013" cy="27000"/>
              <a:chOff x="5662375" y="212375"/>
              <a:chExt cx="175013" cy="27000"/>
            </a:xfrm>
          </p:grpSpPr>
          <p:sp>
            <p:nvSpPr>
              <p:cNvPr id="100" name="Google Shape;100;p17"/>
              <p:cNvSpPr/>
              <p:nvPr/>
            </p:nvSpPr>
            <p:spPr>
              <a:xfrm>
                <a:off x="5662375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17"/>
              <p:cNvSpPr/>
              <p:nvPr/>
            </p:nvSpPr>
            <p:spPr>
              <a:xfrm>
                <a:off x="5736381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17"/>
              <p:cNvSpPr/>
              <p:nvPr/>
            </p:nvSpPr>
            <p:spPr>
              <a:xfrm>
                <a:off x="5810388" y="212375"/>
                <a:ext cx="27000" cy="27000"/>
              </a:xfrm>
              <a:prstGeom prst="ellipse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103" name="Google Shape;103;p17"/>
            <p:cNvCxnSpPr/>
            <p:nvPr/>
          </p:nvCxnSpPr>
          <p:spPr>
            <a:xfrm>
              <a:off x="8407225" y="0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04" name="Google Shape;104;p17"/>
            <p:cNvCxnSpPr/>
            <p:nvPr/>
          </p:nvCxnSpPr>
          <p:spPr>
            <a:xfrm>
              <a:off x="718025" y="2985634"/>
              <a:ext cx="0" cy="21609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05" name="Google Shape;105;p17"/>
            <p:cNvSpPr/>
            <p:nvPr/>
          </p:nvSpPr>
          <p:spPr>
            <a:xfrm>
              <a:off x="671825" y="458788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17"/>
            <p:cNvSpPr/>
            <p:nvPr/>
          </p:nvSpPr>
          <p:spPr>
            <a:xfrm>
              <a:off x="671825" y="3940338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7"/>
            <p:cNvSpPr/>
            <p:nvPr/>
          </p:nvSpPr>
          <p:spPr>
            <a:xfrm>
              <a:off x="8361025" y="1453500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17"/>
            <p:cNvSpPr/>
            <p:nvPr/>
          </p:nvSpPr>
          <p:spPr>
            <a:xfrm>
              <a:off x="8361025" y="234875"/>
              <a:ext cx="92400" cy="92400"/>
            </a:xfrm>
            <a:prstGeom prst="ellipse">
              <a:avLst/>
            </a:pr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8_Custom Layout">
  <p:cSld name="8_Custom Layou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Google Shape;112;p23"/>
          <p:cNvCxnSpPr/>
          <p:nvPr/>
        </p:nvCxnSpPr>
        <p:spPr>
          <a:xfrm>
            <a:off x="1090614" y="1385888"/>
            <a:ext cx="7205662" cy="0"/>
          </a:xfrm>
          <a:prstGeom prst="straightConnector1">
            <a:avLst/>
          </a:prstGeom>
          <a:noFill/>
          <a:ln w="317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13" name="Google Shape;113;p23"/>
          <p:cNvSpPr txBox="1">
            <a:spLocks noGrp="1"/>
          </p:cNvSpPr>
          <p:nvPr>
            <p:ph type="title"/>
          </p:nvPr>
        </p:nvSpPr>
        <p:spPr>
          <a:xfrm>
            <a:off x="723750" y="526925"/>
            <a:ext cx="769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3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4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0" name="Google Shape;120;p24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>
            <a:spLocks noGrp="1"/>
          </p:cNvSpPr>
          <p:nvPr>
            <p:ph type="title"/>
          </p:nvPr>
        </p:nvSpPr>
        <p:spPr>
          <a:xfrm>
            <a:off x="896112" y="2039112"/>
            <a:ext cx="3566100" cy="13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24" name="Google Shape;124;p25"/>
          <p:cNvSpPr txBox="1">
            <a:spLocks noGrp="1"/>
          </p:cNvSpPr>
          <p:nvPr>
            <p:ph type="body" idx="1"/>
          </p:nvPr>
        </p:nvSpPr>
        <p:spPr>
          <a:xfrm>
            <a:off x="4899150" y="821850"/>
            <a:ext cx="3096000" cy="3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●"/>
              <a:defRPr sz="1400" b="0" i="0" u="none" strike="noStrike" cap="none"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○"/>
              <a:defRPr sz="1400" b="0" i="0" u="none" strike="noStrike" cap="none"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■"/>
              <a:defRPr sz="1400" b="0" i="0" u="none" strike="noStrike" cap="none"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●"/>
              <a:defRPr sz="1400" b="0" i="0" u="none" strike="noStrike" cap="none"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○"/>
              <a:defRPr sz="1400" b="0" i="0" u="none" strike="noStrike" cap="none"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■"/>
              <a:defRPr sz="1400" b="0" i="0" u="none" strike="noStrike" cap="none"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●"/>
              <a:defRPr sz="1400" b="0" i="0" u="none" strike="noStrike" cap="none"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○"/>
              <a:defRPr sz="1400" b="0" i="0" u="none" strike="noStrike" cap="none"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Barlow Semi Condensed"/>
              <a:buChar char="■"/>
              <a:defRPr sz="1400" b="0" i="0" u="none" strike="noStrike" cap="none">
                <a:solidFill>
                  <a:schemeClr val="accent5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endParaRPr/>
          </a:p>
        </p:txBody>
      </p:sp>
      <p:cxnSp>
        <p:nvCxnSpPr>
          <p:cNvPr id="125" name="Google Shape;125;p25"/>
          <p:cNvCxnSpPr/>
          <p:nvPr/>
        </p:nvCxnSpPr>
        <p:spPr>
          <a:xfrm>
            <a:off x="1645925" y="523125"/>
            <a:ext cx="1672500" cy="126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6" name="Google Shape;126;p25"/>
          <p:cNvCxnSpPr/>
          <p:nvPr/>
        </p:nvCxnSpPr>
        <p:spPr>
          <a:xfrm rot="10800000" flipH="1">
            <a:off x="803050" y="529675"/>
            <a:ext cx="829500" cy="743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7" name="Google Shape;127;p25"/>
          <p:cNvCxnSpPr/>
          <p:nvPr/>
        </p:nvCxnSpPr>
        <p:spPr>
          <a:xfrm>
            <a:off x="0" y="65200"/>
            <a:ext cx="796500" cy="1188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8" name="Google Shape;128;p25"/>
          <p:cNvGrpSpPr/>
          <p:nvPr/>
        </p:nvGrpSpPr>
        <p:grpSpPr>
          <a:xfrm flipH="1">
            <a:off x="499400" y="959675"/>
            <a:ext cx="581800" cy="582350"/>
            <a:chOff x="8064275" y="887850"/>
            <a:chExt cx="581800" cy="582350"/>
          </a:xfrm>
        </p:grpSpPr>
        <p:sp>
          <p:nvSpPr>
            <p:cNvPr id="129" name="Google Shape;129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5" name="Google Shape;135;p25"/>
          <p:cNvGrpSpPr/>
          <p:nvPr/>
        </p:nvGrpSpPr>
        <p:grpSpPr>
          <a:xfrm flipH="1">
            <a:off x="1500400" y="388100"/>
            <a:ext cx="292025" cy="292575"/>
            <a:chOff x="7353050" y="316275"/>
            <a:chExt cx="292025" cy="292575"/>
          </a:xfrm>
        </p:grpSpPr>
        <p:sp>
          <p:nvSpPr>
            <p:cNvPr id="136" name="Google Shape;136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" name="Google Shape;140;p25"/>
          <p:cNvSpPr/>
          <p:nvPr/>
        </p:nvSpPr>
        <p:spPr>
          <a:xfrm flipH="1">
            <a:off x="3166281" y="497632"/>
            <a:ext cx="288614" cy="288337"/>
          </a:xfrm>
          <a:custGeom>
            <a:avLst/>
            <a:gdLst/>
            <a:ahLst/>
            <a:cxnLst/>
            <a:rect l="l" t="t" r="r" b="b"/>
            <a:pathLst>
              <a:path w="22915" h="22893" extrusionOk="0">
                <a:moveTo>
                  <a:pt x="11457" y="0"/>
                </a:moveTo>
                <a:cubicBezTo>
                  <a:pt x="5127" y="0"/>
                  <a:pt x="0" y="5127"/>
                  <a:pt x="0" y="11435"/>
                </a:cubicBezTo>
                <a:cubicBezTo>
                  <a:pt x="0" y="17766"/>
                  <a:pt x="5127" y="22892"/>
                  <a:pt x="11457" y="22892"/>
                </a:cubicBezTo>
                <a:cubicBezTo>
                  <a:pt x="17788" y="22892"/>
                  <a:pt x="22914" y="17766"/>
                  <a:pt x="22914" y="11435"/>
                </a:cubicBezTo>
                <a:cubicBezTo>
                  <a:pt x="22914" y="5127"/>
                  <a:pt x="17788" y="0"/>
                  <a:pt x="114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5"/>
          <p:cNvSpPr/>
          <p:nvPr/>
        </p:nvSpPr>
        <p:spPr>
          <a:xfrm flipH="1">
            <a:off x="3164039" y="495100"/>
            <a:ext cx="293111" cy="293388"/>
          </a:xfrm>
          <a:custGeom>
            <a:avLst/>
            <a:gdLst/>
            <a:ahLst/>
            <a:cxnLst/>
            <a:rect l="l" t="t" r="r" b="b"/>
            <a:pathLst>
              <a:path w="23272" h="23294" extrusionOk="0">
                <a:moveTo>
                  <a:pt x="11636" y="380"/>
                </a:moveTo>
                <a:cubicBezTo>
                  <a:pt x="14757" y="380"/>
                  <a:pt x="17566" y="1628"/>
                  <a:pt x="19594" y="3679"/>
                </a:cubicBezTo>
                <a:cubicBezTo>
                  <a:pt x="21645" y="5707"/>
                  <a:pt x="22893" y="8538"/>
                  <a:pt x="22893" y="11636"/>
                </a:cubicBezTo>
                <a:cubicBezTo>
                  <a:pt x="22893" y="14757"/>
                  <a:pt x="21645" y="17565"/>
                  <a:pt x="19594" y="19616"/>
                </a:cubicBezTo>
                <a:cubicBezTo>
                  <a:pt x="17566" y="21644"/>
                  <a:pt x="14757" y="22915"/>
                  <a:pt x="11636" y="22915"/>
                </a:cubicBezTo>
                <a:cubicBezTo>
                  <a:pt x="8516" y="22915"/>
                  <a:pt x="5707" y="21644"/>
                  <a:pt x="3657" y="19616"/>
                </a:cubicBezTo>
                <a:cubicBezTo>
                  <a:pt x="1628" y="17565"/>
                  <a:pt x="358" y="14757"/>
                  <a:pt x="358" y="11636"/>
                </a:cubicBezTo>
                <a:cubicBezTo>
                  <a:pt x="358" y="8538"/>
                  <a:pt x="1628" y="5707"/>
                  <a:pt x="3657" y="3679"/>
                </a:cubicBezTo>
                <a:cubicBezTo>
                  <a:pt x="5707" y="1628"/>
                  <a:pt x="8516" y="380"/>
                  <a:pt x="11636" y="380"/>
                </a:cubicBezTo>
                <a:close/>
                <a:moveTo>
                  <a:pt x="11636" y="1"/>
                </a:moveTo>
                <a:cubicBezTo>
                  <a:pt x="5217" y="1"/>
                  <a:pt x="1" y="5217"/>
                  <a:pt x="1" y="11636"/>
                </a:cubicBezTo>
                <a:cubicBezTo>
                  <a:pt x="1" y="18078"/>
                  <a:pt x="5217" y="23294"/>
                  <a:pt x="11636" y="23294"/>
                </a:cubicBezTo>
                <a:cubicBezTo>
                  <a:pt x="18056" y="23294"/>
                  <a:pt x="23272" y="18078"/>
                  <a:pt x="23272" y="11636"/>
                </a:cubicBezTo>
                <a:cubicBezTo>
                  <a:pt x="23272" y="5217"/>
                  <a:pt x="18056" y="1"/>
                  <a:pt x="11636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5"/>
          <p:cNvSpPr/>
          <p:nvPr/>
        </p:nvSpPr>
        <p:spPr>
          <a:xfrm flipH="1">
            <a:off x="3202780" y="534134"/>
            <a:ext cx="215626" cy="215337"/>
          </a:xfrm>
          <a:custGeom>
            <a:avLst/>
            <a:gdLst/>
            <a:ahLst/>
            <a:cxnLst/>
            <a:rect l="l" t="t" r="r" b="b"/>
            <a:pathLst>
              <a:path w="17120" h="17097" extrusionOk="0">
                <a:moveTo>
                  <a:pt x="8560" y="0"/>
                </a:moveTo>
                <a:cubicBezTo>
                  <a:pt x="3835" y="0"/>
                  <a:pt x="1" y="3812"/>
                  <a:pt x="1" y="8537"/>
                </a:cubicBezTo>
                <a:cubicBezTo>
                  <a:pt x="1" y="13263"/>
                  <a:pt x="3835" y="17097"/>
                  <a:pt x="8560" y="17097"/>
                </a:cubicBezTo>
                <a:cubicBezTo>
                  <a:pt x="13286" y="17097"/>
                  <a:pt x="17120" y="13263"/>
                  <a:pt x="17120" y="8537"/>
                </a:cubicBezTo>
                <a:cubicBezTo>
                  <a:pt x="17120" y="3812"/>
                  <a:pt x="13286" y="0"/>
                  <a:pt x="856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5"/>
          <p:cNvSpPr/>
          <p:nvPr/>
        </p:nvSpPr>
        <p:spPr>
          <a:xfrm flipH="1">
            <a:off x="3200525" y="531602"/>
            <a:ext cx="220123" cy="220400"/>
          </a:xfrm>
          <a:custGeom>
            <a:avLst/>
            <a:gdLst/>
            <a:ahLst/>
            <a:cxnLst/>
            <a:rect l="l" t="t" r="r" b="b"/>
            <a:pathLst>
              <a:path w="17477" h="17499" extrusionOk="0">
                <a:moveTo>
                  <a:pt x="8738" y="379"/>
                </a:moveTo>
                <a:cubicBezTo>
                  <a:pt x="11057" y="379"/>
                  <a:pt x="13130" y="1316"/>
                  <a:pt x="14645" y="2831"/>
                </a:cubicBezTo>
                <a:cubicBezTo>
                  <a:pt x="16161" y="4347"/>
                  <a:pt x="17097" y="6442"/>
                  <a:pt x="17097" y="8738"/>
                </a:cubicBezTo>
                <a:cubicBezTo>
                  <a:pt x="17097" y="11056"/>
                  <a:pt x="16161" y="13152"/>
                  <a:pt x="14645" y="14667"/>
                </a:cubicBezTo>
                <a:cubicBezTo>
                  <a:pt x="13130" y="16183"/>
                  <a:pt x="11057" y="17119"/>
                  <a:pt x="8738" y="17119"/>
                </a:cubicBezTo>
                <a:cubicBezTo>
                  <a:pt x="6420" y="17119"/>
                  <a:pt x="4325" y="16183"/>
                  <a:pt x="2809" y="14667"/>
                </a:cubicBezTo>
                <a:cubicBezTo>
                  <a:pt x="1293" y="13152"/>
                  <a:pt x="357" y="11056"/>
                  <a:pt x="357" y="8738"/>
                </a:cubicBezTo>
                <a:cubicBezTo>
                  <a:pt x="357" y="6442"/>
                  <a:pt x="1293" y="4347"/>
                  <a:pt x="2809" y="2831"/>
                </a:cubicBezTo>
                <a:cubicBezTo>
                  <a:pt x="4325" y="1316"/>
                  <a:pt x="6420" y="379"/>
                  <a:pt x="8738" y="379"/>
                </a:cubicBezTo>
                <a:close/>
                <a:moveTo>
                  <a:pt x="8738" y="0"/>
                </a:moveTo>
                <a:cubicBezTo>
                  <a:pt x="3901" y="0"/>
                  <a:pt x="1" y="3924"/>
                  <a:pt x="1" y="8738"/>
                </a:cubicBezTo>
                <a:cubicBezTo>
                  <a:pt x="1" y="13575"/>
                  <a:pt x="3901" y="17498"/>
                  <a:pt x="8738" y="17498"/>
                </a:cubicBezTo>
                <a:cubicBezTo>
                  <a:pt x="13553" y="17498"/>
                  <a:pt x="17476" y="13575"/>
                  <a:pt x="17476" y="8738"/>
                </a:cubicBezTo>
                <a:cubicBezTo>
                  <a:pt x="17476" y="3924"/>
                  <a:pt x="13553" y="0"/>
                  <a:pt x="873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25"/>
          <p:cNvSpPr/>
          <p:nvPr/>
        </p:nvSpPr>
        <p:spPr>
          <a:xfrm flipH="1">
            <a:off x="3242641" y="573709"/>
            <a:ext cx="136177" cy="136177"/>
          </a:xfrm>
          <a:custGeom>
            <a:avLst/>
            <a:gdLst/>
            <a:ahLst/>
            <a:cxnLst/>
            <a:rect l="l" t="t" r="r" b="b"/>
            <a:pathLst>
              <a:path w="10812" h="10812" extrusionOk="0">
                <a:moveTo>
                  <a:pt x="5417" y="1"/>
                </a:moveTo>
                <a:cubicBezTo>
                  <a:pt x="2430" y="1"/>
                  <a:pt x="1" y="2431"/>
                  <a:pt x="1" y="5395"/>
                </a:cubicBezTo>
                <a:cubicBezTo>
                  <a:pt x="1" y="8382"/>
                  <a:pt x="2430" y="10812"/>
                  <a:pt x="5417" y="10812"/>
                </a:cubicBezTo>
                <a:cubicBezTo>
                  <a:pt x="8404" y="10812"/>
                  <a:pt x="10812" y="8382"/>
                  <a:pt x="10812" y="5395"/>
                </a:cubicBezTo>
                <a:cubicBezTo>
                  <a:pt x="10812" y="2431"/>
                  <a:pt x="8404" y="1"/>
                  <a:pt x="54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25"/>
          <p:cNvSpPr/>
          <p:nvPr/>
        </p:nvSpPr>
        <p:spPr>
          <a:xfrm flipH="1">
            <a:off x="3240109" y="571467"/>
            <a:ext cx="140951" cy="140674"/>
          </a:xfrm>
          <a:custGeom>
            <a:avLst/>
            <a:gdLst/>
            <a:ahLst/>
            <a:cxnLst/>
            <a:rect l="l" t="t" r="r" b="b"/>
            <a:pathLst>
              <a:path w="11191" h="11169" extrusionOk="0">
                <a:moveTo>
                  <a:pt x="5595" y="357"/>
                </a:moveTo>
                <a:cubicBezTo>
                  <a:pt x="7044" y="357"/>
                  <a:pt x="8337" y="937"/>
                  <a:pt x="9273" y="1895"/>
                </a:cubicBezTo>
                <a:cubicBezTo>
                  <a:pt x="10232" y="2832"/>
                  <a:pt x="10811" y="4147"/>
                  <a:pt x="10811" y="5573"/>
                </a:cubicBezTo>
                <a:cubicBezTo>
                  <a:pt x="10811" y="7022"/>
                  <a:pt x="10232" y="8337"/>
                  <a:pt x="9273" y="9273"/>
                </a:cubicBezTo>
                <a:cubicBezTo>
                  <a:pt x="8337" y="10210"/>
                  <a:pt x="7044" y="10789"/>
                  <a:pt x="5595" y="10789"/>
                </a:cubicBezTo>
                <a:cubicBezTo>
                  <a:pt x="4147" y="10789"/>
                  <a:pt x="2854" y="10210"/>
                  <a:pt x="1895" y="9273"/>
                </a:cubicBezTo>
                <a:cubicBezTo>
                  <a:pt x="959" y="8337"/>
                  <a:pt x="379" y="7022"/>
                  <a:pt x="379" y="5573"/>
                </a:cubicBezTo>
                <a:cubicBezTo>
                  <a:pt x="379" y="4147"/>
                  <a:pt x="959" y="2832"/>
                  <a:pt x="1895" y="1895"/>
                </a:cubicBezTo>
                <a:cubicBezTo>
                  <a:pt x="2854" y="937"/>
                  <a:pt x="4147" y="357"/>
                  <a:pt x="5595" y="357"/>
                </a:cubicBezTo>
                <a:close/>
                <a:moveTo>
                  <a:pt x="5595" y="1"/>
                </a:moveTo>
                <a:cubicBezTo>
                  <a:pt x="2497" y="1"/>
                  <a:pt x="1" y="2497"/>
                  <a:pt x="1" y="5573"/>
                </a:cubicBezTo>
                <a:cubicBezTo>
                  <a:pt x="1" y="8672"/>
                  <a:pt x="2497" y="11168"/>
                  <a:pt x="5595" y="11168"/>
                </a:cubicBezTo>
                <a:cubicBezTo>
                  <a:pt x="8671" y="11168"/>
                  <a:pt x="11190" y="8672"/>
                  <a:pt x="11190" y="5573"/>
                </a:cubicBezTo>
                <a:cubicBezTo>
                  <a:pt x="11190" y="2497"/>
                  <a:pt x="8671" y="1"/>
                  <a:pt x="5595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6" name="Google Shape;146;p25"/>
          <p:cNvGrpSpPr/>
          <p:nvPr/>
        </p:nvGrpSpPr>
        <p:grpSpPr>
          <a:xfrm flipH="1">
            <a:off x="3527112" y="361100"/>
            <a:ext cx="175013" cy="27000"/>
            <a:chOff x="5662375" y="212375"/>
            <a:chExt cx="175013" cy="27000"/>
          </a:xfrm>
        </p:grpSpPr>
        <p:sp>
          <p:nvSpPr>
            <p:cNvPr id="147" name="Google Shape;147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0" name="Google Shape;150;p25"/>
          <p:cNvGrpSpPr/>
          <p:nvPr/>
        </p:nvGrpSpPr>
        <p:grpSpPr>
          <a:xfrm flipH="1">
            <a:off x="480412" y="242700"/>
            <a:ext cx="175013" cy="27000"/>
            <a:chOff x="5662375" y="212375"/>
            <a:chExt cx="175013" cy="27000"/>
          </a:xfrm>
        </p:grpSpPr>
        <p:sp>
          <p:nvSpPr>
            <p:cNvPr id="151" name="Google Shape;151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4" name="Google Shape;154;p25"/>
          <p:cNvGrpSpPr/>
          <p:nvPr/>
        </p:nvGrpSpPr>
        <p:grpSpPr>
          <a:xfrm flipH="1">
            <a:off x="901712" y="1653625"/>
            <a:ext cx="175013" cy="27000"/>
            <a:chOff x="5662375" y="212375"/>
            <a:chExt cx="175013" cy="27000"/>
          </a:xfrm>
        </p:grpSpPr>
        <p:sp>
          <p:nvSpPr>
            <p:cNvPr id="155" name="Google Shape;155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58" name="Google Shape;158;p25"/>
          <p:cNvCxnSpPr/>
          <p:nvPr/>
        </p:nvCxnSpPr>
        <p:spPr>
          <a:xfrm>
            <a:off x="791400" y="4212400"/>
            <a:ext cx="1157100" cy="5427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59" name="Google Shape;159;p25"/>
          <p:cNvCxnSpPr/>
          <p:nvPr/>
        </p:nvCxnSpPr>
        <p:spPr>
          <a:xfrm rot="10800000" flipH="1">
            <a:off x="0" y="4220425"/>
            <a:ext cx="791400" cy="8364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60" name="Google Shape;160;p25"/>
          <p:cNvGrpSpPr/>
          <p:nvPr/>
        </p:nvGrpSpPr>
        <p:grpSpPr>
          <a:xfrm rot="10800000">
            <a:off x="499400" y="3940925"/>
            <a:ext cx="581800" cy="582350"/>
            <a:chOff x="8064275" y="887850"/>
            <a:chExt cx="581800" cy="582350"/>
          </a:xfrm>
        </p:grpSpPr>
        <p:sp>
          <p:nvSpPr>
            <p:cNvPr id="161" name="Google Shape;161;p25"/>
            <p:cNvSpPr/>
            <p:nvPr/>
          </p:nvSpPr>
          <p:spPr>
            <a:xfrm>
              <a:off x="8068750" y="892875"/>
              <a:ext cx="572875" cy="572325"/>
            </a:xfrm>
            <a:custGeom>
              <a:avLst/>
              <a:gdLst/>
              <a:ahLst/>
              <a:cxnLst/>
              <a:rect l="l" t="t" r="r" b="b"/>
              <a:pathLst>
                <a:path w="22915" h="22893" extrusionOk="0">
                  <a:moveTo>
                    <a:pt x="11457" y="0"/>
                  </a:moveTo>
                  <a:cubicBezTo>
                    <a:pt x="5127" y="0"/>
                    <a:pt x="0" y="5127"/>
                    <a:pt x="0" y="11435"/>
                  </a:cubicBezTo>
                  <a:cubicBezTo>
                    <a:pt x="0" y="17766"/>
                    <a:pt x="5127" y="22892"/>
                    <a:pt x="11457" y="22892"/>
                  </a:cubicBezTo>
                  <a:cubicBezTo>
                    <a:pt x="17788" y="22892"/>
                    <a:pt x="22914" y="17766"/>
                    <a:pt x="22914" y="11435"/>
                  </a:cubicBezTo>
                  <a:cubicBezTo>
                    <a:pt x="22914" y="5127"/>
                    <a:pt x="17788" y="0"/>
                    <a:pt x="114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5"/>
            <p:cNvSpPr/>
            <p:nvPr/>
          </p:nvSpPr>
          <p:spPr>
            <a:xfrm>
              <a:off x="8064275" y="887850"/>
              <a:ext cx="581800" cy="582350"/>
            </a:xfrm>
            <a:custGeom>
              <a:avLst/>
              <a:gdLst/>
              <a:ahLst/>
              <a:cxnLst/>
              <a:rect l="l" t="t" r="r" b="b"/>
              <a:pathLst>
                <a:path w="23272" h="23294" extrusionOk="0">
                  <a:moveTo>
                    <a:pt x="11636" y="380"/>
                  </a:moveTo>
                  <a:cubicBezTo>
                    <a:pt x="14757" y="380"/>
                    <a:pt x="17566" y="1628"/>
                    <a:pt x="19594" y="3679"/>
                  </a:cubicBezTo>
                  <a:cubicBezTo>
                    <a:pt x="21645" y="5707"/>
                    <a:pt x="22893" y="8538"/>
                    <a:pt x="22893" y="11636"/>
                  </a:cubicBezTo>
                  <a:cubicBezTo>
                    <a:pt x="22893" y="14757"/>
                    <a:pt x="21645" y="17565"/>
                    <a:pt x="19594" y="19616"/>
                  </a:cubicBezTo>
                  <a:cubicBezTo>
                    <a:pt x="17566" y="21644"/>
                    <a:pt x="14757" y="22915"/>
                    <a:pt x="11636" y="22915"/>
                  </a:cubicBezTo>
                  <a:cubicBezTo>
                    <a:pt x="8516" y="22915"/>
                    <a:pt x="5707" y="21644"/>
                    <a:pt x="3657" y="19616"/>
                  </a:cubicBezTo>
                  <a:cubicBezTo>
                    <a:pt x="1628" y="17565"/>
                    <a:pt x="358" y="14757"/>
                    <a:pt x="358" y="11636"/>
                  </a:cubicBezTo>
                  <a:cubicBezTo>
                    <a:pt x="358" y="8538"/>
                    <a:pt x="1628" y="5707"/>
                    <a:pt x="3657" y="3679"/>
                  </a:cubicBezTo>
                  <a:cubicBezTo>
                    <a:pt x="5707" y="1628"/>
                    <a:pt x="8516" y="380"/>
                    <a:pt x="11636" y="380"/>
                  </a:cubicBezTo>
                  <a:close/>
                  <a:moveTo>
                    <a:pt x="11636" y="1"/>
                  </a:moveTo>
                  <a:cubicBezTo>
                    <a:pt x="5217" y="1"/>
                    <a:pt x="1" y="5217"/>
                    <a:pt x="1" y="11636"/>
                  </a:cubicBezTo>
                  <a:cubicBezTo>
                    <a:pt x="1" y="18078"/>
                    <a:pt x="5217" y="23294"/>
                    <a:pt x="11636" y="23294"/>
                  </a:cubicBezTo>
                  <a:cubicBezTo>
                    <a:pt x="18056" y="23294"/>
                    <a:pt x="23272" y="18078"/>
                    <a:pt x="23272" y="11636"/>
                  </a:cubicBezTo>
                  <a:cubicBezTo>
                    <a:pt x="23272" y="5217"/>
                    <a:pt x="18056" y="1"/>
                    <a:pt x="116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5"/>
            <p:cNvSpPr/>
            <p:nvPr/>
          </p:nvSpPr>
          <p:spPr>
            <a:xfrm>
              <a:off x="8141175" y="965325"/>
              <a:ext cx="428000" cy="427425"/>
            </a:xfrm>
            <a:custGeom>
              <a:avLst/>
              <a:gdLst/>
              <a:ahLst/>
              <a:cxnLst/>
              <a:rect l="l" t="t" r="r" b="b"/>
              <a:pathLst>
                <a:path w="17120" h="17097" extrusionOk="0">
                  <a:moveTo>
                    <a:pt x="8560" y="0"/>
                  </a:moveTo>
                  <a:cubicBezTo>
                    <a:pt x="3835" y="0"/>
                    <a:pt x="1" y="3812"/>
                    <a:pt x="1" y="8537"/>
                  </a:cubicBezTo>
                  <a:cubicBezTo>
                    <a:pt x="1" y="13263"/>
                    <a:pt x="3835" y="17097"/>
                    <a:pt x="8560" y="17097"/>
                  </a:cubicBezTo>
                  <a:cubicBezTo>
                    <a:pt x="13286" y="17097"/>
                    <a:pt x="17120" y="13263"/>
                    <a:pt x="17120" y="8537"/>
                  </a:cubicBezTo>
                  <a:cubicBezTo>
                    <a:pt x="17120" y="3812"/>
                    <a:pt x="13286" y="0"/>
                    <a:pt x="8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5"/>
            <p:cNvSpPr/>
            <p:nvPr/>
          </p:nvSpPr>
          <p:spPr>
            <a:xfrm>
              <a:off x="8136725" y="960300"/>
              <a:ext cx="436925" cy="437475"/>
            </a:xfrm>
            <a:custGeom>
              <a:avLst/>
              <a:gdLst/>
              <a:ahLst/>
              <a:cxnLst/>
              <a:rect l="l" t="t" r="r" b="b"/>
              <a:pathLst>
                <a:path w="17477" h="17499" extrusionOk="0">
                  <a:moveTo>
                    <a:pt x="8738" y="379"/>
                  </a:moveTo>
                  <a:cubicBezTo>
                    <a:pt x="11057" y="379"/>
                    <a:pt x="13130" y="1316"/>
                    <a:pt x="14645" y="2831"/>
                  </a:cubicBezTo>
                  <a:cubicBezTo>
                    <a:pt x="16161" y="4347"/>
                    <a:pt x="17097" y="6442"/>
                    <a:pt x="17097" y="8738"/>
                  </a:cubicBezTo>
                  <a:cubicBezTo>
                    <a:pt x="17097" y="11056"/>
                    <a:pt x="16161" y="13152"/>
                    <a:pt x="14645" y="14667"/>
                  </a:cubicBezTo>
                  <a:cubicBezTo>
                    <a:pt x="13130" y="16183"/>
                    <a:pt x="11057" y="17119"/>
                    <a:pt x="8738" y="17119"/>
                  </a:cubicBezTo>
                  <a:cubicBezTo>
                    <a:pt x="6420" y="17119"/>
                    <a:pt x="4325" y="16183"/>
                    <a:pt x="2809" y="14667"/>
                  </a:cubicBezTo>
                  <a:cubicBezTo>
                    <a:pt x="1293" y="13152"/>
                    <a:pt x="357" y="11056"/>
                    <a:pt x="357" y="8738"/>
                  </a:cubicBezTo>
                  <a:cubicBezTo>
                    <a:pt x="357" y="6442"/>
                    <a:pt x="1293" y="4347"/>
                    <a:pt x="2809" y="2831"/>
                  </a:cubicBezTo>
                  <a:cubicBezTo>
                    <a:pt x="4325" y="1316"/>
                    <a:pt x="6420" y="379"/>
                    <a:pt x="8738" y="379"/>
                  </a:cubicBezTo>
                  <a:close/>
                  <a:moveTo>
                    <a:pt x="8738" y="0"/>
                  </a:moveTo>
                  <a:cubicBezTo>
                    <a:pt x="3901" y="0"/>
                    <a:pt x="1" y="3924"/>
                    <a:pt x="1" y="8738"/>
                  </a:cubicBezTo>
                  <a:cubicBezTo>
                    <a:pt x="1" y="13575"/>
                    <a:pt x="3901" y="17498"/>
                    <a:pt x="8738" y="17498"/>
                  </a:cubicBezTo>
                  <a:cubicBezTo>
                    <a:pt x="13553" y="17498"/>
                    <a:pt x="17476" y="13575"/>
                    <a:pt x="17476" y="8738"/>
                  </a:cubicBezTo>
                  <a:cubicBezTo>
                    <a:pt x="17476" y="3924"/>
                    <a:pt x="13553" y="0"/>
                    <a:pt x="87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5"/>
            <p:cNvSpPr/>
            <p:nvPr/>
          </p:nvSpPr>
          <p:spPr>
            <a:xfrm>
              <a:off x="8219750" y="1043875"/>
              <a:ext cx="270300" cy="270300"/>
            </a:xfrm>
            <a:custGeom>
              <a:avLst/>
              <a:gdLst/>
              <a:ahLst/>
              <a:cxnLst/>
              <a:rect l="l" t="t" r="r" b="b"/>
              <a:pathLst>
                <a:path w="10812" h="10812" extrusionOk="0">
                  <a:moveTo>
                    <a:pt x="5417" y="1"/>
                  </a:moveTo>
                  <a:cubicBezTo>
                    <a:pt x="2430" y="1"/>
                    <a:pt x="1" y="2431"/>
                    <a:pt x="1" y="5395"/>
                  </a:cubicBezTo>
                  <a:cubicBezTo>
                    <a:pt x="1" y="8382"/>
                    <a:pt x="2430" y="10812"/>
                    <a:pt x="5417" y="10812"/>
                  </a:cubicBezTo>
                  <a:cubicBezTo>
                    <a:pt x="8404" y="10812"/>
                    <a:pt x="10812" y="8382"/>
                    <a:pt x="10812" y="5395"/>
                  </a:cubicBezTo>
                  <a:cubicBezTo>
                    <a:pt x="10812" y="2431"/>
                    <a:pt x="8404" y="1"/>
                    <a:pt x="5417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5"/>
            <p:cNvSpPr/>
            <p:nvPr/>
          </p:nvSpPr>
          <p:spPr>
            <a:xfrm>
              <a:off x="8215300" y="1039425"/>
              <a:ext cx="279775" cy="279225"/>
            </a:xfrm>
            <a:custGeom>
              <a:avLst/>
              <a:gdLst/>
              <a:ahLst/>
              <a:cxnLst/>
              <a:rect l="l" t="t" r="r" b="b"/>
              <a:pathLst>
                <a:path w="11191" h="11169" extrusionOk="0">
                  <a:moveTo>
                    <a:pt x="5595" y="357"/>
                  </a:moveTo>
                  <a:cubicBezTo>
                    <a:pt x="7044" y="357"/>
                    <a:pt x="8337" y="937"/>
                    <a:pt x="9273" y="1895"/>
                  </a:cubicBezTo>
                  <a:cubicBezTo>
                    <a:pt x="10232" y="2832"/>
                    <a:pt x="10811" y="4147"/>
                    <a:pt x="10811" y="5573"/>
                  </a:cubicBezTo>
                  <a:cubicBezTo>
                    <a:pt x="10811" y="7022"/>
                    <a:pt x="10232" y="8337"/>
                    <a:pt x="9273" y="9273"/>
                  </a:cubicBezTo>
                  <a:cubicBezTo>
                    <a:pt x="8337" y="10210"/>
                    <a:pt x="7044" y="10789"/>
                    <a:pt x="5595" y="10789"/>
                  </a:cubicBezTo>
                  <a:cubicBezTo>
                    <a:pt x="4147" y="10789"/>
                    <a:pt x="2854" y="10210"/>
                    <a:pt x="1895" y="9273"/>
                  </a:cubicBezTo>
                  <a:cubicBezTo>
                    <a:pt x="959" y="8337"/>
                    <a:pt x="379" y="7022"/>
                    <a:pt x="379" y="5573"/>
                  </a:cubicBezTo>
                  <a:cubicBezTo>
                    <a:pt x="379" y="4147"/>
                    <a:pt x="959" y="2832"/>
                    <a:pt x="1895" y="1895"/>
                  </a:cubicBezTo>
                  <a:cubicBezTo>
                    <a:pt x="2854" y="937"/>
                    <a:pt x="4147" y="357"/>
                    <a:pt x="5595" y="357"/>
                  </a:cubicBezTo>
                  <a:close/>
                  <a:moveTo>
                    <a:pt x="5595" y="1"/>
                  </a:moveTo>
                  <a:cubicBezTo>
                    <a:pt x="2497" y="1"/>
                    <a:pt x="1" y="2497"/>
                    <a:pt x="1" y="5573"/>
                  </a:cubicBezTo>
                  <a:cubicBezTo>
                    <a:pt x="1" y="8672"/>
                    <a:pt x="2497" y="11168"/>
                    <a:pt x="5595" y="11168"/>
                  </a:cubicBezTo>
                  <a:cubicBezTo>
                    <a:pt x="8671" y="11168"/>
                    <a:pt x="11190" y="8672"/>
                    <a:pt x="11190" y="5573"/>
                  </a:cubicBezTo>
                  <a:cubicBezTo>
                    <a:pt x="11190" y="2497"/>
                    <a:pt x="8671" y="1"/>
                    <a:pt x="559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7" name="Google Shape;167;p25"/>
          <p:cNvGrpSpPr/>
          <p:nvPr/>
        </p:nvGrpSpPr>
        <p:grpSpPr>
          <a:xfrm rot="10800000">
            <a:off x="1819575" y="4586750"/>
            <a:ext cx="292025" cy="292575"/>
            <a:chOff x="7353050" y="316275"/>
            <a:chExt cx="292025" cy="292575"/>
          </a:xfrm>
        </p:grpSpPr>
        <p:sp>
          <p:nvSpPr>
            <p:cNvPr id="168" name="Google Shape;168;p25"/>
            <p:cNvSpPr/>
            <p:nvPr/>
          </p:nvSpPr>
          <p:spPr>
            <a:xfrm>
              <a:off x="7358075" y="321275"/>
              <a:ext cx="282550" cy="282550"/>
            </a:xfrm>
            <a:custGeom>
              <a:avLst/>
              <a:gdLst/>
              <a:ahLst/>
              <a:cxnLst/>
              <a:rect l="l" t="t" r="r" b="b"/>
              <a:pathLst>
                <a:path w="11302" h="11302" extrusionOk="0">
                  <a:moveTo>
                    <a:pt x="5640" y="1"/>
                  </a:moveTo>
                  <a:cubicBezTo>
                    <a:pt x="2519" y="1"/>
                    <a:pt x="0" y="2520"/>
                    <a:pt x="0" y="5640"/>
                  </a:cubicBezTo>
                  <a:cubicBezTo>
                    <a:pt x="0" y="8783"/>
                    <a:pt x="2519" y="11302"/>
                    <a:pt x="5640" y="11302"/>
                  </a:cubicBezTo>
                  <a:cubicBezTo>
                    <a:pt x="8783" y="11302"/>
                    <a:pt x="11301" y="8783"/>
                    <a:pt x="11301" y="5640"/>
                  </a:cubicBezTo>
                  <a:cubicBezTo>
                    <a:pt x="11301" y="2520"/>
                    <a:pt x="8783" y="1"/>
                    <a:pt x="564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5"/>
            <p:cNvSpPr/>
            <p:nvPr/>
          </p:nvSpPr>
          <p:spPr>
            <a:xfrm>
              <a:off x="7353050" y="316275"/>
              <a:ext cx="292025" cy="292575"/>
            </a:xfrm>
            <a:custGeom>
              <a:avLst/>
              <a:gdLst/>
              <a:ahLst/>
              <a:cxnLst/>
              <a:rect l="l" t="t" r="r" b="b"/>
              <a:pathLst>
                <a:path w="11681" h="11703" extrusionOk="0">
                  <a:moveTo>
                    <a:pt x="5841" y="379"/>
                  </a:moveTo>
                  <a:cubicBezTo>
                    <a:pt x="7356" y="379"/>
                    <a:pt x="8716" y="981"/>
                    <a:pt x="9719" y="1984"/>
                  </a:cubicBezTo>
                  <a:cubicBezTo>
                    <a:pt x="10700" y="2965"/>
                    <a:pt x="11324" y="4347"/>
                    <a:pt x="11324" y="5840"/>
                  </a:cubicBezTo>
                  <a:cubicBezTo>
                    <a:pt x="11324" y="7356"/>
                    <a:pt x="10700" y="8738"/>
                    <a:pt x="9719" y="9719"/>
                  </a:cubicBezTo>
                  <a:cubicBezTo>
                    <a:pt x="8716" y="10699"/>
                    <a:pt x="7356" y="11324"/>
                    <a:pt x="5841" y="11324"/>
                  </a:cubicBezTo>
                  <a:cubicBezTo>
                    <a:pt x="4347" y="11324"/>
                    <a:pt x="2965" y="10699"/>
                    <a:pt x="1984" y="9719"/>
                  </a:cubicBezTo>
                  <a:cubicBezTo>
                    <a:pt x="981" y="8738"/>
                    <a:pt x="380" y="7356"/>
                    <a:pt x="380" y="5840"/>
                  </a:cubicBezTo>
                  <a:cubicBezTo>
                    <a:pt x="380" y="4347"/>
                    <a:pt x="981" y="2965"/>
                    <a:pt x="1984" y="1984"/>
                  </a:cubicBezTo>
                  <a:cubicBezTo>
                    <a:pt x="2965" y="981"/>
                    <a:pt x="4347" y="379"/>
                    <a:pt x="5841" y="379"/>
                  </a:cubicBezTo>
                  <a:close/>
                  <a:moveTo>
                    <a:pt x="5841" y="0"/>
                  </a:moveTo>
                  <a:cubicBezTo>
                    <a:pt x="2631" y="0"/>
                    <a:pt x="1" y="2630"/>
                    <a:pt x="1" y="5840"/>
                  </a:cubicBezTo>
                  <a:cubicBezTo>
                    <a:pt x="1" y="9072"/>
                    <a:pt x="2631" y="11703"/>
                    <a:pt x="5841" y="11703"/>
                  </a:cubicBezTo>
                  <a:cubicBezTo>
                    <a:pt x="9073" y="11703"/>
                    <a:pt x="11681" y="9072"/>
                    <a:pt x="11681" y="5840"/>
                  </a:cubicBezTo>
                  <a:cubicBezTo>
                    <a:pt x="11681" y="2630"/>
                    <a:pt x="9073" y="0"/>
                    <a:pt x="58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5"/>
            <p:cNvSpPr/>
            <p:nvPr/>
          </p:nvSpPr>
          <p:spPr>
            <a:xfrm>
              <a:off x="7419925" y="383125"/>
              <a:ext cx="158275" cy="158300"/>
            </a:xfrm>
            <a:custGeom>
              <a:avLst/>
              <a:gdLst/>
              <a:ahLst/>
              <a:cxnLst/>
              <a:rect l="l" t="t" r="r" b="b"/>
              <a:pathLst>
                <a:path w="6331" h="6332" extrusionOk="0">
                  <a:moveTo>
                    <a:pt x="3166" y="1"/>
                  </a:moveTo>
                  <a:cubicBezTo>
                    <a:pt x="1427" y="1"/>
                    <a:pt x="0" y="1428"/>
                    <a:pt x="0" y="3166"/>
                  </a:cubicBezTo>
                  <a:cubicBezTo>
                    <a:pt x="0" y="4927"/>
                    <a:pt x="1427" y="6331"/>
                    <a:pt x="3166" y="6331"/>
                  </a:cubicBezTo>
                  <a:cubicBezTo>
                    <a:pt x="4927" y="6331"/>
                    <a:pt x="6331" y="4927"/>
                    <a:pt x="6331" y="3166"/>
                  </a:cubicBezTo>
                  <a:cubicBezTo>
                    <a:pt x="6331" y="1428"/>
                    <a:pt x="4927" y="1"/>
                    <a:pt x="316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5"/>
            <p:cNvSpPr/>
            <p:nvPr/>
          </p:nvSpPr>
          <p:spPr>
            <a:xfrm>
              <a:off x="7415475" y="378675"/>
              <a:ext cx="167750" cy="167775"/>
            </a:xfrm>
            <a:custGeom>
              <a:avLst/>
              <a:gdLst/>
              <a:ahLst/>
              <a:cxnLst/>
              <a:rect l="l" t="t" r="r" b="b"/>
              <a:pathLst>
                <a:path w="6710" h="6711" extrusionOk="0">
                  <a:moveTo>
                    <a:pt x="3344" y="380"/>
                  </a:moveTo>
                  <a:cubicBezTo>
                    <a:pt x="4168" y="380"/>
                    <a:pt x="4926" y="714"/>
                    <a:pt x="5461" y="1249"/>
                  </a:cubicBezTo>
                  <a:cubicBezTo>
                    <a:pt x="5996" y="1784"/>
                    <a:pt x="6330" y="2519"/>
                    <a:pt x="6330" y="3344"/>
                  </a:cubicBezTo>
                  <a:cubicBezTo>
                    <a:pt x="6330" y="4169"/>
                    <a:pt x="5996" y="4927"/>
                    <a:pt x="5461" y="5462"/>
                  </a:cubicBezTo>
                  <a:cubicBezTo>
                    <a:pt x="4926" y="5997"/>
                    <a:pt x="4168" y="6331"/>
                    <a:pt x="3344" y="6331"/>
                  </a:cubicBezTo>
                  <a:cubicBezTo>
                    <a:pt x="2519" y="6331"/>
                    <a:pt x="1783" y="5997"/>
                    <a:pt x="1248" y="5462"/>
                  </a:cubicBezTo>
                  <a:cubicBezTo>
                    <a:pt x="713" y="4927"/>
                    <a:pt x="379" y="4169"/>
                    <a:pt x="379" y="3344"/>
                  </a:cubicBezTo>
                  <a:cubicBezTo>
                    <a:pt x="379" y="2519"/>
                    <a:pt x="713" y="1784"/>
                    <a:pt x="1248" y="1249"/>
                  </a:cubicBezTo>
                  <a:cubicBezTo>
                    <a:pt x="1783" y="714"/>
                    <a:pt x="2519" y="380"/>
                    <a:pt x="3344" y="380"/>
                  </a:cubicBezTo>
                  <a:close/>
                  <a:moveTo>
                    <a:pt x="3344" y="1"/>
                  </a:moveTo>
                  <a:cubicBezTo>
                    <a:pt x="1494" y="1"/>
                    <a:pt x="0" y="1494"/>
                    <a:pt x="0" y="3344"/>
                  </a:cubicBezTo>
                  <a:cubicBezTo>
                    <a:pt x="0" y="5194"/>
                    <a:pt x="1494" y="6710"/>
                    <a:pt x="3344" y="6710"/>
                  </a:cubicBezTo>
                  <a:cubicBezTo>
                    <a:pt x="5194" y="6710"/>
                    <a:pt x="6709" y="5194"/>
                    <a:pt x="6709" y="3344"/>
                  </a:cubicBezTo>
                  <a:cubicBezTo>
                    <a:pt x="6709" y="1494"/>
                    <a:pt x="5194" y="1"/>
                    <a:pt x="334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2" name="Google Shape;172;p25"/>
          <p:cNvGrpSpPr/>
          <p:nvPr/>
        </p:nvGrpSpPr>
        <p:grpSpPr>
          <a:xfrm rot="10800000">
            <a:off x="212525" y="4645550"/>
            <a:ext cx="175000" cy="175000"/>
            <a:chOff x="8792300" y="321275"/>
            <a:chExt cx="175000" cy="175000"/>
          </a:xfrm>
        </p:grpSpPr>
        <p:sp>
          <p:nvSpPr>
            <p:cNvPr id="173" name="Google Shape;173;p25"/>
            <p:cNvSpPr/>
            <p:nvPr/>
          </p:nvSpPr>
          <p:spPr>
            <a:xfrm>
              <a:off x="8796750" y="326300"/>
              <a:ext cx="166100" cy="165525"/>
            </a:xfrm>
            <a:custGeom>
              <a:avLst/>
              <a:gdLst/>
              <a:ahLst/>
              <a:cxnLst/>
              <a:rect l="l" t="t" r="r" b="b"/>
              <a:pathLst>
                <a:path w="6644" h="6621" extrusionOk="0">
                  <a:moveTo>
                    <a:pt x="3322" y="0"/>
                  </a:moveTo>
                  <a:cubicBezTo>
                    <a:pt x="1494" y="0"/>
                    <a:pt x="1" y="1471"/>
                    <a:pt x="1" y="3299"/>
                  </a:cubicBezTo>
                  <a:cubicBezTo>
                    <a:pt x="1" y="5127"/>
                    <a:pt x="1494" y="6620"/>
                    <a:pt x="3322" y="6620"/>
                  </a:cubicBezTo>
                  <a:cubicBezTo>
                    <a:pt x="5150" y="6620"/>
                    <a:pt x="6643" y="5127"/>
                    <a:pt x="6643" y="3299"/>
                  </a:cubicBezTo>
                  <a:cubicBezTo>
                    <a:pt x="6643" y="1471"/>
                    <a:pt x="5150" y="0"/>
                    <a:pt x="332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5"/>
            <p:cNvSpPr/>
            <p:nvPr/>
          </p:nvSpPr>
          <p:spPr>
            <a:xfrm>
              <a:off x="8792300" y="321275"/>
              <a:ext cx="175000" cy="175000"/>
            </a:xfrm>
            <a:custGeom>
              <a:avLst/>
              <a:gdLst/>
              <a:ahLst/>
              <a:cxnLst/>
              <a:rect l="l" t="t" r="r" b="b"/>
              <a:pathLst>
                <a:path w="7000" h="7000" extrusionOk="0">
                  <a:moveTo>
                    <a:pt x="3500" y="380"/>
                  </a:moveTo>
                  <a:cubicBezTo>
                    <a:pt x="4369" y="380"/>
                    <a:pt x="5149" y="736"/>
                    <a:pt x="5707" y="1293"/>
                  </a:cubicBezTo>
                  <a:cubicBezTo>
                    <a:pt x="6286" y="1873"/>
                    <a:pt x="6621" y="2653"/>
                    <a:pt x="6621" y="3500"/>
                  </a:cubicBezTo>
                  <a:cubicBezTo>
                    <a:pt x="6621" y="4370"/>
                    <a:pt x="6286" y="5150"/>
                    <a:pt x="5707" y="5729"/>
                  </a:cubicBezTo>
                  <a:cubicBezTo>
                    <a:pt x="5149" y="6286"/>
                    <a:pt x="4369" y="6643"/>
                    <a:pt x="3500" y="6643"/>
                  </a:cubicBezTo>
                  <a:cubicBezTo>
                    <a:pt x="2631" y="6643"/>
                    <a:pt x="1851" y="6286"/>
                    <a:pt x="1293" y="5729"/>
                  </a:cubicBezTo>
                  <a:cubicBezTo>
                    <a:pt x="714" y="5150"/>
                    <a:pt x="379" y="4370"/>
                    <a:pt x="379" y="3500"/>
                  </a:cubicBezTo>
                  <a:cubicBezTo>
                    <a:pt x="379" y="2653"/>
                    <a:pt x="714" y="1873"/>
                    <a:pt x="1293" y="1293"/>
                  </a:cubicBezTo>
                  <a:cubicBezTo>
                    <a:pt x="1851" y="736"/>
                    <a:pt x="2631" y="380"/>
                    <a:pt x="3500" y="380"/>
                  </a:cubicBezTo>
                  <a:close/>
                  <a:moveTo>
                    <a:pt x="3500" y="1"/>
                  </a:moveTo>
                  <a:cubicBezTo>
                    <a:pt x="1561" y="1"/>
                    <a:pt x="0" y="1583"/>
                    <a:pt x="0" y="3500"/>
                  </a:cubicBezTo>
                  <a:cubicBezTo>
                    <a:pt x="0" y="5439"/>
                    <a:pt x="1561" y="7000"/>
                    <a:pt x="3500" y="7000"/>
                  </a:cubicBezTo>
                  <a:cubicBezTo>
                    <a:pt x="5439" y="7000"/>
                    <a:pt x="7000" y="5439"/>
                    <a:pt x="7000" y="3500"/>
                  </a:cubicBezTo>
                  <a:cubicBezTo>
                    <a:pt x="7000" y="1583"/>
                    <a:pt x="5439" y="1"/>
                    <a:pt x="35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5"/>
            <p:cNvSpPr/>
            <p:nvPr/>
          </p:nvSpPr>
          <p:spPr>
            <a:xfrm>
              <a:off x="8833525" y="362525"/>
              <a:ext cx="92550" cy="93075"/>
            </a:xfrm>
            <a:custGeom>
              <a:avLst/>
              <a:gdLst/>
              <a:ahLst/>
              <a:cxnLst/>
              <a:rect l="l" t="t" r="r" b="b"/>
              <a:pathLst>
                <a:path w="3702" h="3723" extrusionOk="0">
                  <a:moveTo>
                    <a:pt x="1851" y="0"/>
                  </a:moveTo>
                  <a:cubicBezTo>
                    <a:pt x="826" y="0"/>
                    <a:pt x="1" y="825"/>
                    <a:pt x="1" y="1850"/>
                  </a:cubicBezTo>
                  <a:cubicBezTo>
                    <a:pt x="1" y="2876"/>
                    <a:pt x="826" y="3723"/>
                    <a:pt x="1851" y="3723"/>
                  </a:cubicBezTo>
                  <a:cubicBezTo>
                    <a:pt x="2876" y="3723"/>
                    <a:pt x="3701" y="2876"/>
                    <a:pt x="3701" y="1850"/>
                  </a:cubicBezTo>
                  <a:cubicBezTo>
                    <a:pt x="3701" y="825"/>
                    <a:pt x="2876" y="0"/>
                    <a:pt x="185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25"/>
            <p:cNvSpPr/>
            <p:nvPr/>
          </p:nvSpPr>
          <p:spPr>
            <a:xfrm>
              <a:off x="8828525" y="358050"/>
              <a:ext cx="102550" cy="102000"/>
            </a:xfrm>
            <a:custGeom>
              <a:avLst/>
              <a:gdLst/>
              <a:ahLst/>
              <a:cxnLst/>
              <a:rect l="l" t="t" r="r" b="b"/>
              <a:pathLst>
                <a:path w="4102" h="4080" extrusionOk="0">
                  <a:moveTo>
                    <a:pt x="2051" y="357"/>
                  </a:moveTo>
                  <a:cubicBezTo>
                    <a:pt x="2519" y="357"/>
                    <a:pt x="2920" y="558"/>
                    <a:pt x="3232" y="848"/>
                  </a:cubicBezTo>
                  <a:cubicBezTo>
                    <a:pt x="3544" y="1160"/>
                    <a:pt x="3723" y="1583"/>
                    <a:pt x="3723" y="2029"/>
                  </a:cubicBezTo>
                  <a:cubicBezTo>
                    <a:pt x="3723" y="2497"/>
                    <a:pt x="3544" y="2921"/>
                    <a:pt x="3232" y="3211"/>
                  </a:cubicBezTo>
                  <a:cubicBezTo>
                    <a:pt x="2920" y="3523"/>
                    <a:pt x="2519" y="3701"/>
                    <a:pt x="2051" y="3701"/>
                  </a:cubicBezTo>
                  <a:cubicBezTo>
                    <a:pt x="1583" y="3701"/>
                    <a:pt x="1182" y="3523"/>
                    <a:pt x="870" y="3211"/>
                  </a:cubicBezTo>
                  <a:cubicBezTo>
                    <a:pt x="558" y="2921"/>
                    <a:pt x="379" y="2497"/>
                    <a:pt x="379" y="2029"/>
                  </a:cubicBezTo>
                  <a:cubicBezTo>
                    <a:pt x="379" y="1583"/>
                    <a:pt x="558" y="1160"/>
                    <a:pt x="870" y="848"/>
                  </a:cubicBezTo>
                  <a:cubicBezTo>
                    <a:pt x="1182" y="558"/>
                    <a:pt x="1583" y="357"/>
                    <a:pt x="2051" y="357"/>
                  </a:cubicBezTo>
                  <a:close/>
                  <a:moveTo>
                    <a:pt x="2051" y="1"/>
                  </a:moveTo>
                  <a:cubicBezTo>
                    <a:pt x="914" y="1"/>
                    <a:pt x="0" y="915"/>
                    <a:pt x="0" y="2029"/>
                  </a:cubicBezTo>
                  <a:cubicBezTo>
                    <a:pt x="0" y="3166"/>
                    <a:pt x="914" y="4080"/>
                    <a:pt x="2051" y="4080"/>
                  </a:cubicBezTo>
                  <a:cubicBezTo>
                    <a:pt x="3188" y="4080"/>
                    <a:pt x="4102" y="3166"/>
                    <a:pt x="4102" y="2029"/>
                  </a:cubicBezTo>
                  <a:cubicBezTo>
                    <a:pt x="4102" y="915"/>
                    <a:pt x="3188" y="1"/>
                    <a:pt x="205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" name="Google Shape;177;p25"/>
          <p:cNvGrpSpPr/>
          <p:nvPr/>
        </p:nvGrpSpPr>
        <p:grpSpPr>
          <a:xfrm rot="10800000">
            <a:off x="480412" y="4852325"/>
            <a:ext cx="175013" cy="27000"/>
            <a:chOff x="5662375" y="212375"/>
            <a:chExt cx="175013" cy="27000"/>
          </a:xfrm>
        </p:grpSpPr>
        <p:sp>
          <p:nvSpPr>
            <p:cNvPr id="178" name="Google Shape;178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" name="Google Shape;181;p25"/>
          <p:cNvGrpSpPr/>
          <p:nvPr/>
        </p:nvGrpSpPr>
        <p:grpSpPr>
          <a:xfrm rot="10800000">
            <a:off x="1054112" y="3898600"/>
            <a:ext cx="175013" cy="27000"/>
            <a:chOff x="5662375" y="212375"/>
            <a:chExt cx="175013" cy="27000"/>
          </a:xfrm>
        </p:grpSpPr>
        <p:sp>
          <p:nvSpPr>
            <p:cNvPr id="182" name="Google Shape;182;p25"/>
            <p:cNvSpPr/>
            <p:nvPr/>
          </p:nvSpPr>
          <p:spPr>
            <a:xfrm>
              <a:off x="5662375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25"/>
            <p:cNvSpPr/>
            <p:nvPr/>
          </p:nvSpPr>
          <p:spPr>
            <a:xfrm>
              <a:off x="5736381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5"/>
            <p:cNvSpPr/>
            <p:nvPr/>
          </p:nvSpPr>
          <p:spPr>
            <a:xfrm>
              <a:off x="5810388" y="212375"/>
              <a:ext cx="27000" cy="2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98" name="Google Shape;198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2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28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2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p29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7" name="Google Shape;217;p2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2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0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30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23" name="Google Shape;223;p30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4" name="Google Shape;224;p30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225" name="Google Shape;225;p30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6" name="Google Shape;226;p3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3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3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3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3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3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32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237" name="Google Shape;237;p32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238" name="Google Shape;238;p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3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3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33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33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245" name="Google Shape;245;p3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3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34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3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3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5"/>
          <p:cNvSpPr txBox="1">
            <a:spLocks noGrp="1"/>
          </p:cNvSpPr>
          <p:nvPr>
            <p:ph type="title"/>
          </p:nvPr>
        </p:nvSpPr>
        <p:spPr>
          <a:xfrm rot="5400000">
            <a:off x="5350073" y="1467446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35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79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7" name="Google Shape;257;p3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3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9" name="Google Shape;259;p3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1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7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4B92"/>
              </a:buClr>
              <a:buSzPts val="1800"/>
              <a:buNone/>
              <a:defRPr/>
            </a:lvl1pPr>
            <a:lvl2pPr lvl="1">
              <a:spcBef>
                <a:spcPts val="45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21"/>
          <p:cNvSpPr txBox="1">
            <a:spLocks noGrp="1"/>
          </p:cNvSpPr>
          <p:nvPr>
            <p:ph type="sldNum" idx="12"/>
          </p:nvPr>
        </p:nvSpPr>
        <p:spPr>
          <a:xfrm>
            <a:off x="6905583" y="4698207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6"/>
          <p:cNvSpPr txBox="1">
            <a:spLocks noGrp="1"/>
          </p:cNvSpPr>
          <p:nvPr>
            <p:ph type="ctrTitle"/>
          </p:nvPr>
        </p:nvSpPr>
        <p:spPr>
          <a:xfrm>
            <a:off x="685800" y="1428750"/>
            <a:ext cx="7772400" cy="1559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4B92"/>
              </a:buClr>
              <a:buSzPts val="5400"/>
              <a:buFont typeface="Arial"/>
              <a:buNone/>
              <a:defRPr sz="5400" b="1"/>
            </a:lvl1pPr>
            <a:lvl2pPr lvl="1">
              <a:spcBef>
                <a:spcPts val="45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36"/>
          <p:cNvSpPr txBox="1">
            <a:spLocks noGrp="1"/>
          </p:cNvSpPr>
          <p:nvPr>
            <p:ph type="subTitle" idx="1"/>
          </p:nvPr>
        </p:nvSpPr>
        <p:spPr>
          <a:xfrm>
            <a:off x="684789" y="3028950"/>
            <a:ext cx="7774423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3225"/>
              <a:buNone/>
              <a:defRPr>
                <a:solidFill>
                  <a:srgbClr val="70A0D7"/>
                </a:solidFill>
              </a:defRPr>
            </a:lvl1pPr>
            <a:lvl2pPr lvl="1" algn="ctr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2775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5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7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7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4B92"/>
              </a:buClr>
              <a:buSzPts val="1800"/>
              <a:buNone/>
              <a:defRPr/>
            </a:lvl1pPr>
            <a:lvl2pPr lvl="1">
              <a:spcBef>
                <a:spcPts val="45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37"/>
          <p:cNvSpPr txBox="1">
            <a:spLocks noGrp="1"/>
          </p:cNvSpPr>
          <p:nvPr>
            <p:ph type="body" idx="1"/>
          </p:nvPr>
        </p:nvSpPr>
        <p:spPr>
          <a:xfrm>
            <a:off x="457200" y="1085850"/>
            <a:ext cx="8229600" cy="348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p37"/>
          <p:cNvSpPr txBox="1">
            <a:spLocks noGrp="1"/>
          </p:cNvSpPr>
          <p:nvPr>
            <p:ph type="sldNum" idx="12"/>
          </p:nvPr>
        </p:nvSpPr>
        <p:spPr>
          <a:xfrm>
            <a:off x="6905583" y="4698207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8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4B92"/>
              </a:buClr>
              <a:buSzPts val="3975"/>
              <a:buFont typeface="Arial"/>
              <a:buNone/>
              <a:defRPr sz="3975" b="1" cap="none"/>
            </a:lvl1pPr>
            <a:lvl2pPr lvl="1">
              <a:spcBef>
                <a:spcPts val="45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38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b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575"/>
              <a:buNone/>
              <a:defRPr sz="1575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450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5"/>
              </a:spcBef>
              <a:spcAft>
                <a:spcPts val="0"/>
              </a:spcAft>
              <a:buClr>
                <a:srgbClr val="888888"/>
              </a:buClr>
              <a:buSzPts val="1425"/>
              <a:buNone/>
              <a:defRPr sz="1425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77" name="Google Shape;277;p38"/>
          <p:cNvSpPr txBox="1">
            <a:spLocks noGrp="1"/>
          </p:cNvSpPr>
          <p:nvPr>
            <p:ph type="sldNum" idx="12"/>
          </p:nvPr>
        </p:nvSpPr>
        <p:spPr>
          <a:xfrm>
            <a:off x="6905583" y="4698207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9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7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4B92"/>
              </a:buClr>
              <a:buSzPts val="1800"/>
              <a:buNone/>
              <a:defRPr/>
            </a:lvl1pPr>
            <a:lvl2pPr lvl="1">
              <a:spcBef>
                <a:spcPts val="45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39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rmAutofit/>
          </a:bodyPr>
          <a:lstStyle>
            <a:lvl1pPr marL="457200" lvl="0" indent="-40481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2775"/>
              <a:buChar char="•"/>
              <a:defRPr sz="2775"/>
            </a:lvl1pPr>
            <a:lvl2pPr marL="914400" lvl="1" indent="-3810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400"/>
              <a:buChar char="–"/>
              <a:defRPr sz="2400"/>
            </a:lvl2pPr>
            <a:lvl3pPr marL="1371600" lvl="2" indent="-357187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025"/>
              <a:buChar char="•"/>
              <a:defRPr sz="2025"/>
            </a:lvl3pPr>
            <a:lvl4pPr marL="1828800" lvl="3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81" name="Google Shape;281;p39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rmAutofit/>
          </a:bodyPr>
          <a:lstStyle>
            <a:lvl1pPr marL="457200" lvl="0" indent="-40481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2775"/>
              <a:buChar char="•"/>
              <a:defRPr sz="2775"/>
            </a:lvl1pPr>
            <a:lvl2pPr marL="914400" lvl="1" indent="-3810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400"/>
              <a:buChar char="–"/>
              <a:defRPr sz="2400"/>
            </a:lvl2pPr>
            <a:lvl3pPr marL="1371600" lvl="2" indent="-357187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025"/>
              <a:buChar char="•"/>
              <a:defRPr sz="2025"/>
            </a:lvl3pPr>
            <a:lvl4pPr marL="1828800" lvl="3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282" name="Google Shape;282;p39"/>
          <p:cNvSpPr txBox="1">
            <a:spLocks noGrp="1"/>
          </p:cNvSpPr>
          <p:nvPr>
            <p:ph type="sldNum" idx="12"/>
          </p:nvPr>
        </p:nvSpPr>
        <p:spPr>
          <a:xfrm>
            <a:off x="6905583" y="4698207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0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7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4B92"/>
              </a:buClr>
              <a:buSzPts val="4050"/>
              <a:buFont typeface="Arial"/>
              <a:buNone/>
              <a:defRPr/>
            </a:lvl1pPr>
            <a:lvl2pPr lvl="1">
              <a:spcBef>
                <a:spcPts val="45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40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b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025"/>
              <a:buNone/>
              <a:defRPr sz="2025" b="1"/>
            </a:lvl2pPr>
            <a:lvl3pPr marL="1371600" lvl="2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575"/>
              <a:buNone/>
              <a:defRPr sz="1575" b="1"/>
            </a:lvl4pPr>
            <a:lvl5pPr marL="2286000" lvl="4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575"/>
              <a:buNone/>
              <a:defRPr sz="1575" b="1"/>
            </a:lvl5pPr>
            <a:lvl6pPr marL="2743200" lvl="5" indent="-228600" algn="l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6pPr>
            <a:lvl7pPr marL="3200400" lvl="6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7pPr>
            <a:lvl8pPr marL="3657600" lvl="7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8pPr>
            <a:lvl9pPr marL="4114800" lvl="8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9pPr>
          </a:lstStyle>
          <a:p>
            <a:endParaRPr/>
          </a:p>
        </p:txBody>
      </p:sp>
      <p:sp>
        <p:nvSpPr>
          <p:cNvPr id="286" name="Google Shape;286;p40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rmAutofit/>
          </a:bodyPr>
          <a:lstStyle>
            <a:lvl1pPr marL="457200" lvl="0" indent="-3810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2400"/>
              <a:buChar char="•"/>
              <a:defRPr sz="2400"/>
            </a:lvl1pPr>
            <a:lvl2pPr marL="914400" lvl="1" indent="-357187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025"/>
              <a:buChar char="–"/>
              <a:defRPr sz="2025"/>
            </a:lvl2pPr>
            <a:lvl3pPr marL="1371600" lvl="2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•"/>
              <a:defRPr sz="1800"/>
            </a:lvl3pPr>
            <a:lvl4pPr marL="1828800" lvl="3" indent="-328612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575"/>
              <a:buChar char="–"/>
              <a:defRPr sz="1575"/>
            </a:lvl4pPr>
            <a:lvl5pPr marL="2286000" lvl="4" indent="-328612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575"/>
              <a:buChar char="»"/>
              <a:defRPr sz="1575"/>
            </a:lvl5pPr>
            <a:lvl6pPr marL="2743200" lvl="5" indent="-328612" algn="l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6pPr>
            <a:lvl7pPr marL="3200400" lvl="6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7pPr>
            <a:lvl8pPr marL="3657600" lvl="7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8pPr>
            <a:lvl9pPr marL="4114800" lvl="8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9pPr>
          </a:lstStyle>
          <a:p>
            <a:endParaRPr/>
          </a:p>
        </p:txBody>
      </p:sp>
      <p:sp>
        <p:nvSpPr>
          <p:cNvPr id="287" name="Google Shape;287;p40"/>
          <p:cNvSpPr txBox="1">
            <a:spLocks noGrp="1"/>
          </p:cNvSpPr>
          <p:nvPr>
            <p:ph type="body" idx="3"/>
          </p:nvPr>
        </p:nvSpPr>
        <p:spPr>
          <a:xfrm>
            <a:off x="4645027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b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025"/>
              <a:buNone/>
              <a:defRPr sz="2025" b="1"/>
            </a:lvl2pPr>
            <a:lvl3pPr marL="1371600" lvl="2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575"/>
              <a:buNone/>
              <a:defRPr sz="1575" b="1"/>
            </a:lvl4pPr>
            <a:lvl5pPr marL="2286000" lvl="4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575"/>
              <a:buNone/>
              <a:defRPr sz="1575" b="1"/>
            </a:lvl5pPr>
            <a:lvl6pPr marL="2743200" lvl="5" indent="-228600" algn="l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6pPr>
            <a:lvl7pPr marL="3200400" lvl="6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7pPr>
            <a:lvl8pPr marL="3657600" lvl="7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8pPr>
            <a:lvl9pPr marL="4114800" lvl="8" indent="-228600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 b="1"/>
            </a:lvl9pPr>
          </a:lstStyle>
          <a:p>
            <a:endParaRPr/>
          </a:p>
        </p:txBody>
      </p:sp>
      <p:sp>
        <p:nvSpPr>
          <p:cNvPr id="288" name="Google Shape;288;p40"/>
          <p:cNvSpPr txBox="1">
            <a:spLocks noGrp="1"/>
          </p:cNvSpPr>
          <p:nvPr>
            <p:ph type="body" idx="4"/>
          </p:nvPr>
        </p:nvSpPr>
        <p:spPr>
          <a:xfrm>
            <a:off x="4645027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rmAutofit/>
          </a:bodyPr>
          <a:lstStyle>
            <a:lvl1pPr marL="457200" lvl="0" indent="-3810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2400"/>
              <a:buChar char="•"/>
              <a:defRPr sz="2400"/>
            </a:lvl1pPr>
            <a:lvl2pPr marL="914400" lvl="1" indent="-357187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025"/>
              <a:buChar char="–"/>
              <a:defRPr sz="2025"/>
            </a:lvl2pPr>
            <a:lvl3pPr marL="1371600" lvl="2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•"/>
              <a:defRPr sz="1800"/>
            </a:lvl3pPr>
            <a:lvl4pPr marL="1828800" lvl="3" indent="-328612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575"/>
              <a:buChar char="–"/>
              <a:defRPr sz="1575"/>
            </a:lvl4pPr>
            <a:lvl5pPr marL="2286000" lvl="4" indent="-328612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575"/>
              <a:buChar char="»"/>
              <a:defRPr sz="1575"/>
            </a:lvl5pPr>
            <a:lvl6pPr marL="2743200" lvl="5" indent="-328612" algn="l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6pPr>
            <a:lvl7pPr marL="3200400" lvl="6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7pPr>
            <a:lvl8pPr marL="3657600" lvl="7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8pPr>
            <a:lvl9pPr marL="4114800" lvl="8" indent="-328612" algn="l">
              <a:spcBef>
                <a:spcPts val="315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9pPr>
          </a:lstStyle>
          <a:p>
            <a:endParaRPr/>
          </a:p>
        </p:txBody>
      </p:sp>
      <p:sp>
        <p:nvSpPr>
          <p:cNvPr id="289" name="Google Shape;289;p40"/>
          <p:cNvSpPr txBox="1">
            <a:spLocks noGrp="1"/>
          </p:cNvSpPr>
          <p:nvPr>
            <p:ph type="sldNum" idx="12"/>
          </p:nvPr>
        </p:nvSpPr>
        <p:spPr>
          <a:xfrm>
            <a:off x="6905583" y="4698207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1"/>
          <p:cNvSpPr txBox="1">
            <a:spLocks noGrp="1"/>
          </p:cNvSpPr>
          <p:nvPr>
            <p:ph type="sldNum" idx="12"/>
          </p:nvPr>
        </p:nvSpPr>
        <p:spPr>
          <a:xfrm>
            <a:off x="6905583" y="4698207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2"/>
          <p:cNvSpPr txBox="1"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4B92"/>
              </a:buClr>
              <a:buSzPts val="2025"/>
              <a:buFont typeface="Arial"/>
              <a:buNone/>
              <a:defRPr sz="2025" b="1"/>
            </a:lvl1pPr>
            <a:lvl2pPr lvl="1">
              <a:spcBef>
                <a:spcPts val="45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42"/>
          <p:cNvSpPr txBox="1">
            <a:spLocks noGrp="1"/>
          </p:cNvSpPr>
          <p:nvPr>
            <p:ph type="body"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rmAutofit/>
          </a:bodyPr>
          <a:lstStyle>
            <a:lvl1pPr marL="457200" lvl="0" indent="-433387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3225"/>
              <a:buChar char="•"/>
              <a:defRPr sz="3225"/>
            </a:lvl1pPr>
            <a:lvl2pPr marL="914400" lvl="1" indent="-404812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775"/>
              <a:buChar char="–"/>
              <a:defRPr sz="2775"/>
            </a:lvl2pPr>
            <a:lvl3pPr marL="1371600" lvl="2" indent="-3810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400"/>
              <a:buChar char="•"/>
              <a:defRPr sz="2400"/>
            </a:lvl3pPr>
            <a:lvl4pPr marL="1828800" lvl="3" indent="-357187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025"/>
              <a:buChar char="–"/>
              <a:defRPr sz="2025"/>
            </a:lvl4pPr>
            <a:lvl5pPr marL="2286000" lvl="4" indent="-357187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025"/>
              <a:buChar char="»"/>
              <a:defRPr sz="2025"/>
            </a:lvl5pPr>
            <a:lvl6pPr marL="2743200" lvl="5" indent="-357187" algn="l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25"/>
              <a:buChar char="•"/>
              <a:defRPr sz="2025"/>
            </a:lvl6pPr>
            <a:lvl7pPr marL="3200400" lvl="6" indent="-357187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Char char="•"/>
              <a:defRPr sz="2025"/>
            </a:lvl7pPr>
            <a:lvl8pPr marL="3657600" lvl="7" indent="-357187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Char char="•"/>
              <a:defRPr sz="2025"/>
            </a:lvl8pPr>
            <a:lvl9pPr marL="4114800" lvl="8" indent="-357187" algn="l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Char char="•"/>
              <a:defRPr sz="2025"/>
            </a:lvl9pPr>
          </a:lstStyle>
          <a:p>
            <a:endParaRPr/>
          </a:p>
        </p:txBody>
      </p:sp>
      <p:sp>
        <p:nvSpPr>
          <p:cNvPr id="295" name="Google Shape;295;p42"/>
          <p:cNvSpPr txBox="1">
            <a:spLocks noGrp="1"/>
          </p:cNvSpPr>
          <p:nvPr>
            <p:ph type="body" idx="2"/>
          </p:nvPr>
        </p:nvSpPr>
        <p:spPr>
          <a:xfrm>
            <a:off x="457202" y="1076327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1425"/>
              <a:buNone/>
              <a:defRPr sz="1425"/>
            </a:lvl1pPr>
            <a:lvl2pPr marL="914400" lvl="1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296" name="Google Shape;296;p42"/>
          <p:cNvSpPr txBox="1">
            <a:spLocks noGrp="1"/>
          </p:cNvSpPr>
          <p:nvPr>
            <p:ph type="sldNum" idx="12"/>
          </p:nvPr>
        </p:nvSpPr>
        <p:spPr>
          <a:xfrm>
            <a:off x="6905583" y="4698207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3"/>
          <p:cNvSpPr txBox="1"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4B92"/>
              </a:buClr>
              <a:buSzPts val="2025"/>
              <a:buFont typeface="Arial"/>
              <a:buNone/>
              <a:defRPr sz="2025" b="1"/>
            </a:lvl1pPr>
            <a:lvl2pPr lvl="1">
              <a:spcBef>
                <a:spcPts val="45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9" name="Google Shape;299;p43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300" name="Google Shape;300;p43"/>
          <p:cNvSpPr txBox="1">
            <a:spLocks noGrp="1"/>
          </p:cNvSpPr>
          <p:nvPr>
            <p:ph type="body" idx="1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rmAutofit/>
          </a:bodyPr>
          <a:lstStyle>
            <a:lvl1pPr marL="457200" lvl="0" indent="-2286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1425"/>
              <a:buNone/>
              <a:defRPr sz="1425"/>
            </a:lvl1pPr>
            <a:lvl2pPr marL="914400" lvl="1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975"/>
              <a:buNone/>
              <a:defRPr sz="975"/>
            </a:lvl3pPr>
            <a:lvl4pPr marL="1828800" lvl="3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01" name="Google Shape;301;p43"/>
          <p:cNvSpPr txBox="1">
            <a:spLocks noGrp="1"/>
          </p:cNvSpPr>
          <p:nvPr>
            <p:ph type="sldNum" idx="12"/>
          </p:nvPr>
        </p:nvSpPr>
        <p:spPr>
          <a:xfrm>
            <a:off x="6905583" y="4698207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4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7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4B92"/>
              </a:buClr>
              <a:buSzPts val="1800"/>
              <a:buNone/>
              <a:defRPr/>
            </a:lvl1pPr>
            <a:lvl2pPr lvl="1">
              <a:spcBef>
                <a:spcPts val="45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44"/>
          <p:cNvSpPr txBox="1">
            <a:spLocks noGrp="1"/>
          </p:cNvSpPr>
          <p:nvPr>
            <p:ph type="body" idx="1"/>
          </p:nvPr>
        </p:nvSpPr>
        <p:spPr>
          <a:xfrm rot="5400000">
            <a:off x="2828925" y="-1285875"/>
            <a:ext cx="348615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5" name="Google Shape;305;p44"/>
          <p:cNvSpPr txBox="1">
            <a:spLocks noGrp="1"/>
          </p:cNvSpPr>
          <p:nvPr>
            <p:ph type="sldNum" idx="12"/>
          </p:nvPr>
        </p:nvSpPr>
        <p:spPr>
          <a:xfrm>
            <a:off x="6905583" y="4698207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5"/>
          <p:cNvSpPr txBox="1">
            <a:spLocks noGrp="1"/>
          </p:cNvSpPr>
          <p:nvPr>
            <p:ph type="title"/>
          </p:nvPr>
        </p:nvSpPr>
        <p:spPr>
          <a:xfrm rot="5400000">
            <a:off x="5463778" y="1371602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rmAutofit/>
          </a:bodyPr>
          <a:lstStyle>
            <a:lvl1pPr lv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4B92"/>
              </a:buClr>
              <a:buSzPts val="1800"/>
              <a:buNone/>
              <a:defRPr/>
            </a:lvl1pPr>
            <a:lvl2pPr lvl="1">
              <a:spcBef>
                <a:spcPts val="45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45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8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rmAutofit/>
          </a:bodyPr>
          <a:lstStyle>
            <a:lvl1pPr marL="457200" lvl="0" indent="-34290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9" name="Google Shape;309;p45"/>
          <p:cNvSpPr txBox="1">
            <a:spLocks noGrp="1"/>
          </p:cNvSpPr>
          <p:nvPr>
            <p:ph type="sldNum" idx="12"/>
          </p:nvPr>
        </p:nvSpPr>
        <p:spPr>
          <a:xfrm>
            <a:off x="6905583" y="4698207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bg>
      <p:bgPr>
        <a:gradFill>
          <a:gsLst>
            <a:gs pos="0">
              <a:srgbClr val="FF733C"/>
            </a:gs>
            <a:gs pos="54000">
              <a:srgbClr val="FF733C"/>
            </a:gs>
            <a:gs pos="100000">
              <a:srgbClr val="FF8C19"/>
            </a:gs>
          </a:gsLst>
          <a:lin ang="19320000" scaled="0"/>
        </a:gra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1" name="Google Shape;311;p46"/>
          <p:cNvGrpSpPr/>
          <p:nvPr/>
        </p:nvGrpSpPr>
        <p:grpSpPr>
          <a:xfrm>
            <a:off x="7773233" y="4343400"/>
            <a:ext cx="1244991" cy="691662"/>
            <a:chOff x="4056062" y="2305050"/>
            <a:chExt cx="4071937" cy="2262188"/>
          </a:xfrm>
        </p:grpSpPr>
        <p:sp>
          <p:nvSpPr>
            <p:cNvPr id="312" name="Google Shape;312;p46"/>
            <p:cNvSpPr/>
            <p:nvPr/>
          </p:nvSpPr>
          <p:spPr>
            <a:xfrm>
              <a:off x="5259387" y="2684463"/>
              <a:ext cx="314324" cy="6794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59368"/>
                  </a:moveTo>
                  <a:cubicBezTo>
                    <a:pt x="46363" y="59368"/>
                    <a:pt x="46363" y="59368"/>
                    <a:pt x="46363" y="59368"/>
                  </a:cubicBezTo>
                  <a:cubicBezTo>
                    <a:pt x="46363" y="98526"/>
                    <a:pt x="46363" y="98526"/>
                    <a:pt x="46363" y="98526"/>
                  </a:cubicBezTo>
                  <a:cubicBezTo>
                    <a:pt x="46363" y="102315"/>
                    <a:pt x="51818" y="104842"/>
                    <a:pt x="60000" y="104842"/>
                  </a:cubicBezTo>
                  <a:cubicBezTo>
                    <a:pt x="70909" y="104842"/>
                    <a:pt x="73636" y="102315"/>
                    <a:pt x="73636" y="98526"/>
                  </a:cubicBezTo>
                  <a:cubicBezTo>
                    <a:pt x="73636" y="66947"/>
                    <a:pt x="73636" y="66947"/>
                    <a:pt x="73636" y="66947"/>
                  </a:cubicBezTo>
                  <a:cubicBezTo>
                    <a:pt x="120000" y="66947"/>
                    <a:pt x="120000" y="66947"/>
                    <a:pt x="120000" y="66947"/>
                  </a:cubicBezTo>
                  <a:cubicBezTo>
                    <a:pt x="120000" y="98526"/>
                    <a:pt x="120000" y="98526"/>
                    <a:pt x="120000" y="98526"/>
                  </a:cubicBezTo>
                  <a:cubicBezTo>
                    <a:pt x="120000" y="112421"/>
                    <a:pt x="100909" y="120000"/>
                    <a:pt x="60000" y="120000"/>
                  </a:cubicBezTo>
                  <a:cubicBezTo>
                    <a:pt x="19090" y="120000"/>
                    <a:pt x="0" y="112421"/>
                    <a:pt x="0" y="98526"/>
                  </a:cubicBezTo>
                  <a:cubicBezTo>
                    <a:pt x="0" y="20210"/>
                    <a:pt x="0" y="20210"/>
                    <a:pt x="0" y="20210"/>
                  </a:cubicBezTo>
                  <a:cubicBezTo>
                    <a:pt x="0" y="6315"/>
                    <a:pt x="19090" y="0"/>
                    <a:pt x="60000" y="0"/>
                  </a:cubicBezTo>
                  <a:cubicBezTo>
                    <a:pt x="100909" y="0"/>
                    <a:pt x="120000" y="6315"/>
                    <a:pt x="120000" y="20210"/>
                  </a:cubicBezTo>
                  <a:lnTo>
                    <a:pt x="120000" y="59368"/>
                  </a:lnTo>
                  <a:close/>
                  <a:moveTo>
                    <a:pt x="73636" y="45473"/>
                  </a:moveTo>
                  <a:cubicBezTo>
                    <a:pt x="73636" y="20210"/>
                    <a:pt x="73636" y="20210"/>
                    <a:pt x="73636" y="20210"/>
                  </a:cubicBezTo>
                  <a:cubicBezTo>
                    <a:pt x="73636" y="15157"/>
                    <a:pt x="70909" y="12631"/>
                    <a:pt x="60000" y="12631"/>
                  </a:cubicBezTo>
                  <a:cubicBezTo>
                    <a:pt x="51818" y="12631"/>
                    <a:pt x="46363" y="15157"/>
                    <a:pt x="46363" y="20210"/>
                  </a:cubicBezTo>
                  <a:cubicBezTo>
                    <a:pt x="46363" y="45473"/>
                    <a:pt x="46363" y="45473"/>
                    <a:pt x="46363" y="45473"/>
                  </a:cubicBezTo>
                  <a:lnTo>
                    <a:pt x="73636" y="45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46"/>
            <p:cNvSpPr/>
            <p:nvPr/>
          </p:nvSpPr>
          <p:spPr>
            <a:xfrm>
              <a:off x="5816600" y="2684463"/>
              <a:ext cx="315912" cy="6794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59368"/>
                  </a:moveTo>
                  <a:cubicBezTo>
                    <a:pt x="46363" y="59368"/>
                    <a:pt x="46363" y="59368"/>
                    <a:pt x="46363" y="59368"/>
                  </a:cubicBezTo>
                  <a:cubicBezTo>
                    <a:pt x="46363" y="98526"/>
                    <a:pt x="46363" y="98526"/>
                    <a:pt x="46363" y="98526"/>
                  </a:cubicBezTo>
                  <a:cubicBezTo>
                    <a:pt x="46363" y="102315"/>
                    <a:pt x="51818" y="104842"/>
                    <a:pt x="60000" y="104842"/>
                  </a:cubicBezTo>
                  <a:cubicBezTo>
                    <a:pt x="68181" y="104842"/>
                    <a:pt x="73636" y="102315"/>
                    <a:pt x="73636" y="98526"/>
                  </a:cubicBezTo>
                  <a:cubicBezTo>
                    <a:pt x="73636" y="66947"/>
                    <a:pt x="73636" y="66947"/>
                    <a:pt x="73636" y="66947"/>
                  </a:cubicBezTo>
                  <a:cubicBezTo>
                    <a:pt x="120000" y="66947"/>
                    <a:pt x="120000" y="66947"/>
                    <a:pt x="120000" y="66947"/>
                  </a:cubicBezTo>
                  <a:cubicBezTo>
                    <a:pt x="120000" y="98526"/>
                    <a:pt x="120000" y="98526"/>
                    <a:pt x="120000" y="98526"/>
                  </a:cubicBezTo>
                  <a:cubicBezTo>
                    <a:pt x="120000" y="112421"/>
                    <a:pt x="100909" y="120000"/>
                    <a:pt x="60000" y="120000"/>
                  </a:cubicBezTo>
                  <a:cubicBezTo>
                    <a:pt x="19090" y="120000"/>
                    <a:pt x="0" y="112421"/>
                    <a:pt x="0" y="98526"/>
                  </a:cubicBezTo>
                  <a:cubicBezTo>
                    <a:pt x="0" y="20210"/>
                    <a:pt x="0" y="20210"/>
                    <a:pt x="0" y="20210"/>
                  </a:cubicBezTo>
                  <a:cubicBezTo>
                    <a:pt x="0" y="6315"/>
                    <a:pt x="19090" y="0"/>
                    <a:pt x="60000" y="0"/>
                  </a:cubicBezTo>
                  <a:cubicBezTo>
                    <a:pt x="100909" y="0"/>
                    <a:pt x="120000" y="6315"/>
                    <a:pt x="120000" y="20210"/>
                  </a:cubicBezTo>
                  <a:lnTo>
                    <a:pt x="120000" y="59368"/>
                  </a:lnTo>
                  <a:close/>
                  <a:moveTo>
                    <a:pt x="73636" y="45473"/>
                  </a:moveTo>
                  <a:cubicBezTo>
                    <a:pt x="73636" y="20210"/>
                    <a:pt x="73636" y="20210"/>
                    <a:pt x="73636" y="20210"/>
                  </a:cubicBezTo>
                  <a:cubicBezTo>
                    <a:pt x="73636" y="15157"/>
                    <a:pt x="68181" y="12631"/>
                    <a:pt x="60000" y="12631"/>
                  </a:cubicBezTo>
                  <a:cubicBezTo>
                    <a:pt x="51818" y="12631"/>
                    <a:pt x="46363" y="15157"/>
                    <a:pt x="46363" y="20210"/>
                  </a:cubicBezTo>
                  <a:cubicBezTo>
                    <a:pt x="46363" y="45473"/>
                    <a:pt x="46363" y="45473"/>
                    <a:pt x="46363" y="45473"/>
                  </a:cubicBezTo>
                  <a:lnTo>
                    <a:pt x="73636" y="45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46"/>
            <p:cNvSpPr/>
            <p:nvPr/>
          </p:nvSpPr>
          <p:spPr>
            <a:xfrm>
              <a:off x="6167437" y="2684463"/>
              <a:ext cx="322263" cy="6794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18736"/>
                  </a:moveTo>
                  <a:cubicBezTo>
                    <a:pt x="72000" y="118736"/>
                    <a:pt x="72000" y="118736"/>
                    <a:pt x="72000" y="118736"/>
                  </a:cubicBezTo>
                  <a:cubicBezTo>
                    <a:pt x="72000" y="114947"/>
                    <a:pt x="72000" y="114947"/>
                    <a:pt x="72000" y="114947"/>
                  </a:cubicBezTo>
                  <a:cubicBezTo>
                    <a:pt x="69333" y="118736"/>
                    <a:pt x="58666" y="120000"/>
                    <a:pt x="40000" y="120000"/>
                  </a:cubicBezTo>
                  <a:cubicBezTo>
                    <a:pt x="13333" y="120000"/>
                    <a:pt x="0" y="114947"/>
                    <a:pt x="0" y="104842"/>
                  </a:cubicBezTo>
                  <a:cubicBezTo>
                    <a:pt x="0" y="66947"/>
                    <a:pt x="0" y="66947"/>
                    <a:pt x="0" y="66947"/>
                  </a:cubicBezTo>
                  <a:cubicBezTo>
                    <a:pt x="0" y="61894"/>
                    <a:pt x="2666" y="58105"/>
                    <a:pt x="10666" y="55578"/>
                  </a:cubicBezTo>
                  <a:cubicBezTo>
                    <a:pt x="16000" y="51789"/>
                    <a:pt x="29333" y="48000"/>
                    <a:pt x="50666" y="42947"/>
                  </a:cubicBezTo>
                  <a:cubicBezTo>
                    <a:pt x="64000" y="40421"/>
                    <a:pt x="72000" y="37894"/>
                    <a:pt x="72000" y="36631"/>
                  </a:cubicBezTo>
                  <a:cubicBezTo>
                    <a:pt x="72000" y="20210"/>
                    <a:pt x="72000" y="20210"/>
                    <a:pt x="72000" y="20210"/>
                  </a:cubicBezTo>
                  <a:cubicBezTo>
                    <a:pt x="72000" y="15157"/>
                    <a:pt x="69333" y="12631"/>
                    <a:pt x="58666" y="12631"/>
                  </a:cubicBezTo>
                  <a:cubicBezTo>
                    <a:pt x="50666" y="12631"/>
                    <a:pt x="45333" y="15157"/>
                    <a:pt x="45333" y="20210"/>
                  </a:cubicBezTo>
                  <a:cubicBezTo>
                    <a:pt x="45333" y="37894"/>
                    <a:pt x="45333" y="37894"/>
                    <a:pt x="45333" y="37894"/>
                  </a:cubicBezTo>
                  <a:cubicBezTo>
                    <a:pt x="0" y="37894"/>
                    <a:pt x="0" y="37894"/>
                    <a:pt x="0" y="37894"/>
                  </a:cubicBezTo>
                  <a:cubicBezTo>
                    <a:pt x="0" y="20210"/>
                    <a:pt x="0" y="20210"/>
                    <a:pt x="0" y="20210"/>
                  </a:cubicBezTo>
                  <a:cubicBezTo>
                    <a:pt x="0" y="6315"/>
                    <a:pt x="21333" y="0"/>
                    <a:pt x="58666" y="0"/>
                  </a:cubicBezTo>
                  <a:cubicBezTo>
                    <a:pt x="98666" y="0"/>
                    <a:pt x="120000" y="6315"/>
                    <a:pt x="120000" y="20210"/>
                  </a:cubicBezTo>
                  <a:lnTo>
                    <a:pt x="120000" y="118736"/>
                  </a:lnTo>
                  <a:close/>
                  <a:moveTo>
                    <a:pt x="72000" y="98526"/>
                  </a:moveTo>
                  <a:cubicBezTo>
                    <a:pt x="72000" y="55578"/>
                    <a:pt x="72000" y="55578"/>
                    <a:pt x="72000" y="55578"/>
                  </a:cubicBezTo>
                  <a:cubicBezTo>
                    <a:pt x="56000" y="56842"/>
                    <a:pt x="45333" y="59368"/>
                    <a:pt x="45333" y="63157"/>
                  </a:cubicBezTo>
                  <a:cubicBezTo>
                    <a:pt x="45333" y="98526"/>
                    <a:pt x="45333" y="98526"/>
                    <a:pt x="45333" y="98526"/>
                  </a:cubicBezTo>
                  <a:cubicBezTo>
                    <a:pt x="45333" y="102315"/>
                    <a:pt x="50666" y="104842"/>
                    <a:pt x="58666" y="104842"/>
                  </a:cubicBezTo>
                  <a:cubicBezTo>
                    <a:pt x="69333" y="104842"/>
                    <a:pt x="72000" y="102315"/>
                    <a:pt x="72000" y="985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46"/>
            <p:cNvSpPr/>
            <p:nvPr/>
          </p:nvSpPr>
          <p:spPr>
            <a:xfrm>
              <a:off x="6524625" y="2684463"/>
              <a:ext cx="315912" cy="6730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5957"/>
                  </a:moveTo>
                  <a:cubicBezTo>
                    <a:pt x="73636" y="45957"/>
                    <a:pt x="73636" y="45957"/>
                    <a:pt x="73636" y="45957"/>
                  </a:cubicBezTo>
                  <a:cubicBezTo>
                    <a:pt x="73636" y="20425"/>
                    <a:pt x="73636" y="20425"/>
                    <a:pt x="73636" y="20425"/>
                  </a:cubicBezTo>
                  <a:cubicBezTo>
                    <a:pt x="73636" y="15319"/>
                    <a:pt x="68181" y="12765"/>
                    <a:pt x="60000" y="12765"/>
                  </a:cubicBezTo>
                  <a:cubicBezTo>
                    <a:pt x="51818" y="12765"/>
                    <a:pt x="46363" y="15319"/>
                    <a:pt x="46363" y="20425"/>
                  </a:cubicBezTo>
                  <a:cubicBezTo>
                    <a:pt x="46363" y="120000"/>
                    <a:pt x="46363" y="120000"/>
                    <a:pt x="46363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363" y="0"/>
                    <a:pt x="46363" y="0"/>
                    <a:pt x="46363" y="0"/>
                  </a:cubicBezTo>
                  <a:cubicBezTo>
                    <a:pt x="46363" y="3829"/>
                    <a:pt x="46363" y="3829"/>
                    <a:pt x="46363" y="3829"/>
                  </a:cubicBezTo>
                  <a:cubicBezTo>
                    <a:pt x="54545" y="1276"/>
                    <a:pt x="68181" y="0"/>
                    <a:pt x="84545" y="0"/>
                  </a:cubicBezTo>
                  <a:cubicBezTo>
                    <a:pt x="92727" y="0"/>
                    <a:pt x="100909" y="1276"/>
                    <a:pt x="109090" y="5106"/>
                  </a:cubicBezTo>
                  <a:cubicBezTo>
                    <a:pt x="117272" y="8936"/>
                    <a:pt x="120000" y="14042"/>
                    <a:pt x="120000" y="20425"/>
                  </a:cubicBezTo>
                  <a:lnTo>
                    <a:pt x="120000" y="459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46"/>
            <p:cNvSpPr/>
            <p:nvPr/>
          </p:nvSpPr>
          <p:spPr>
            <a:xfrm>
              <a:off x="6869113" y="2684463"/>
              <a:ext cx="322263" cy="6730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74666" y="120000"/>
                    <a:pt x="74666" y="120000"/>
                    <a:pt x="74666" y="120000"/>
                  </a:cubicBezTo>
                  <a:cubicBezTo>
                    <a:pt x="74666" y="20425"/>
                    <a:pt x="74666" y="20425"/>
                    <a:pt x="74666" y="20425"/>
                  </a:cubicBezTo>
                  <a:cubicBezTo>
                    <a:pt x="74666" y="15319"/>
                    <a:pt x="69333" y="12765"/>
                    <a:pt x="61333" y="12765"/>
                  </a:cubicBezTo>
                  <a:cubicBezTo>
                    <a:pt x="50666" y="12765"/>
                    <a:pt x="48000" y="15319"/>
                    <a:pt x="48000" y="20425"/>
                  </a:cubicBezTo>
                  <a:cubicBezTo>
                    <a:pt x="48000" y="120000"/>
                    <a:pt x="48000" y="120000"/>
                    <a:pt x="48000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000" y="0"/>
                    <a:pt x="48000" y="0"/>
                    <a:pt x="48000" y="0"/>
                  </a:cubicBezTo>
                  <a:cubicBezTo>
                    <a:pt x="48000" y="3829"/>
                    <a:pt x="48000" y="3829"/>
                    <a:pt x="48000" y="3829"/>
                  </a:cubicBezTo>
                  <a:cubicBezTo>
                    <a:pt x="56000" y="1276"/>
                    <a:pt x="69333" y="0"/>
                    <a:pt x="82666" y="0"/>
                  </a:cubicBezTo>
                  <a:cubicBezTo>
                    <a:pt x="93333" y="0"/>
                    <a:pt x="101333" y="1276"/>
                    <a:pt x="109333" y="5106"/>
                  </a:cubicBezTo>
                  <a:cubicBezTo>
                    <a:pt x="117333" y="8936"/>
                    <a:pt x="120000" y="14042"/>
                    <a:pt x="120000" y="20425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46"/>
            <p:cNvSpPr/>
            <p:nvPr/>
          </p:nvSpPr>
          <p:spPr>
            <a:xfrm>
              <a:off x="7219950" y="2547938"/>
              <a:ext cx="120649" cy="8096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8495"/>
                  </a:moveTo>
                  <a:cubicBezTo>
                    <a:pt x="0" y="6371"/>
                    <a:pt x="7058" y="4247"/>
                    <a:pt x="21176" y="2123"/>
                  </a:cubicBezTo>
                  <a:cubicBezTo>
                    <a:pt x="35294" y="1061"/>
                    <a:pt x="49411" y="0"/>
                    <a:pt x="63529" y="0"/>
                  </a:cubicBezTo>
                  <a:cubicBezTo>
                    <a:pt x="77647" y="0"/>
                    <a:pt x="91764" y="1061"/>
                    <a:pt x="105882" y="2123"/>
                  </a:cubicBezTo>
                  <a:cubicBezTo>
                    <a:pt x="112941" y="4247"/>
                    <a:pt x="120000" y="6371"/>
                    <a:pt x="120000" y="8495"/>
                  </a:cubicBezTo>
                  <a:cubicBezTo>
                    <a:pt x="120000" y="11681"/>
                    <a:pt x="112941" y="13805"/>
                    <a:pt x="105882" y="14867"/>
                  </a:cubicBezTo>
                  <a:cubicBezTo>
                    <a:pt x="91764" y="16991"/>
                    <a:pt x="77647" y="18053"/>
                    <a:pt x="63529" y="18053"/>
                  </a:cubicBezTo>
                  <a:cubicBezTo>
                    <a:pt x="42352" y="18053"/>
                    <a:pt x="28235" y="16991"/>
                    <a:pt x="21176" y="14867"/>
                  </a:cubicBezTo>
                  <a:cubicBezTo>
                    <a:pt x="7058" y="13805"/>
                    <a:pt x="0" y="11681"/>
                    <a:pt x="0" y="8495"/>
                  </a:cubicBezTo>
                  <a:close/>
                  <a:moveTo>
                    <a:pt x="120000" y="20176"/>
                  </a:moveTo>
                  <a:cubicBezTo>
                    <a:pt x="0" y="20176"/>
                    <a:pt x="0" y="20176"/>
                    <a:pt x="0" y="20176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lnTo>
                    <a:pt x="120000" y="201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46"/>
            <p:cNvSpPr/>
            <p:nvPr/>
          </p:nvSpPr>
          <p:spPr>
            <a:xfrm>
              <a:off x="7377113" y="2684463"/>
              <a:ext cx="322263" cy="6730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74666" y="120000"/>
                    <a:pt x="74666" y="120000"/>
                    <a:pt x="74666" y="120000"/>
                  </a:cubicBezTo>
                  <a:cubicBezTo>
                    <a:pt x="74666" y="20425"/>
                    <a:pt x="74666" y="20425"/>
                    <a:pt x="74666" y="20425"/>
                  </a:cubicBezTo>
                  <a:cubicBezTo>
                    <a:pt x="74666" y="15319"/>
                    <a:pt x="69333" y="12765"/>
                    <a:pt x="61333" y="12765"/>
                  </a:cubicBezTo>
                  <a:cubicBezTo>
                    <a:pt x="50666" y="12765"/>
                    <a:pt x="48000" y="15319"/>
                    <a:pt x="48000" y="20425"/>
                  </a:cubicBezTo>
                  <a:cubicBezTo>
                    <a:pt x="48000" y="120000"/>
                    <a:pt x="48000" y="120000"/>
                    <a:pt x="48000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8000" y="0"/>
                    <a:pt x="48000" y="0"/>
                    <a:pt x="48000" y="0"/>
                  </a:cubicBezTo>
                  <a:cubicBezTo>
                    <a:pt x="48000" y="3829"/>
                    <a:pt x="48000" y="3829"/>
                    <a:pt x="48000" y="3829"/>
                  </a:cubicBezTo>
                  <a:cubicBezTo>
                    <a:pt x="56000" y="1276"/>
                    <a:pt x="69333" y="0"/>
                    <a:pt x="85333" y="0"/>
                  </a:cubicBezTo>
                  <a:cubicBezTo>
                    <a:pt x="93333" y="0"/>
                    <a:pt x="101333" y="1276"/>
                    <a:pt x="109333" y="5106"/>
                  </a:cubicBezTo>
                  <a:cubicBezTo>
                    <a:pt x="117333" y="8936"/>
                    <a:pt x="120000" y="14042"/>
                    <a:pt x="120000" y="20425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46"/>
            <p:cNvSpPr/>
            <p:nvPr/>
          </p:nvSpPr>
          <p:spPr>
            <a:xfrm>
              <a:off x="7727950" y="2684463"/>
              <a:ext cx="320675" cy="67309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000" y="120000"/>
                  </a:moveTo>
                  <a:cubicBezTo>
                    <a:pt x="8000" y="104680"/>
                    <a:pt x="8000" y="104680"/>
                    <a:pt x="8000" y="104680"/>
                  </a:cubicBezTo>
                  <a:cubicBezTo>
                    <a:pt x="50666" y="104680"/>
                    <a:pt x="50666" y="104680"/>
                    <a:pt x="50666" y="104680"/>
                  </a:cubicBezTo>
                  <a:cubicBezTo>
                    <a:pt x="64000" y="104680"/>
                    <a:pt x="72000" y="100851"/>
                    <a:pt x="72000" y="94468"/>
                  </a:cubicBezTo>
                  <a:cubicBezTo>
                    <a:pt x="58666" y="95744"/>
                    <a:pt x="48000" y="97021"/>
                    <a:pt x="40000" y="97021"/>
                  </a:cubicBezTo>
                  <a:cubicBezTo>
                    <a:pt x="13333" y="97021"/>
                    <a:pt x="0" y="90638"/>
                    <a:pt x="0" y="77872"/>
                  </a:cubicBezTo>
                  <a:cubicBezTo>
                    <a:pt x="0" y="20425"/>
                    <a:pt x="0" y="20425"/>
                    <a:pt x="0" y="20425"/>
                  </a:cubicBezTo>
                  <a:cubicBezTo>
                    <a:pt x="0" y="6382"/>
                    <a:pt x="13333" y="0"/>
                    <a:pt x="40000" y="0"/>
                  </a:cubicBezTo>
                  <a:cubicBezTo>
                    <a:pt x="48000" y="0"/>
                    <a:pt x="58666" y="1276"/>
                    <a:pt x="72000" y="3829"/>
                  </a:cubicBezTo>
                  <a:cubicBezTo>
                    <a:pt x="72000" y="0"/>
                    <a:pt x="72000" y="0"/>
                    <a:pt x="72000" y="0"/>
                  </a:cubicBezTo>
                  <a:cubicBezTo>
                    <a:pt x="117333" y="0"/>
                    <a:pt x="117333" y="0"/>
                    <a:pt x="117333" y="0"/>
                  </a:cubicBezTo>
                  <a:cubicBezTo>
                    <a:pt x="117333" y="94468"/>
                    <a:pt x="117333" y="94468"/>
                    <a:pt x="117333" y="94468"/>
                  </a:cubicBezTo>
                  <a:cubicBezTo>
                    <a:pt x="120000" y="100851"/>
                    <a:pt x="117333" y="107234"/>
                    <a:pt x="109333" y="112340"/>
                  </a:cubicBezTo>
                  <a:cubicBezTo>
                    <a:pt x="101333" y="117446"/>
                    <a:pt x="85333" y="120000"/>
                    <a:pt x="61333" y="120000"/>
                  </a:cubicBezTo>
                  <a:lnTo>
                    <a:pt x="8000" y="120000"/>
                  </a:lnTo>
                  <a:close/>
                  <a:moveTo>
                    <a:pt x="72000" y="77872"/>
                  </a:moveTo>
                  <a:cubicBezTo>
                    <a:pt x="72000" y="20425"/>
                    <a:pt x="72000" y="20425"/>
                    <a:pt x="72000" y="20425"/>
                  </a:cubicBezTo>
                  <a:cubicBezTo>
                    <a:pt x="72000" y="15319"/>
                    <a:pt x="66666" y="12765"/>
                    <a:pt x="58666" y="12765"/>
                  </a:cubicBezTo>
                  <a:cubicBezTo>
                    <a:pt x="50666" y="12765"/>
                    <a:pt x="45333" y="15319"/>
                    <a:pt x="45333" y="20425"/>
                  </a:cubicBezTo>
                  <a:cubicBezTo>
                    <a:pt x="45333" y="77872"/>
                    <a:pt x="45333" y="77872"/>
                    <a:pt x="45333" y="77872"/>
                  </a:cubicBezTo>
                  <a:cubicBezTo>
                    <a:pt x="45333" y="81702"/>
                    <a:pt x="50666" y="84255"/>
                    <a:pt x="58666" y="84255"/>
                  </a:cubicBezTo>
                  <a:cubicBezTo>
                    <a:pt x="66666" y="84255"/>
                    <a:pt x="72000" y="81702"/>
                    <a:pt x="72000" y="7787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46"/>
            <p:cNvSpPr/>
            <p:nvPr/>
          </p:nvSpPr>
          <p:spPr>
            <a:xfrm>
              <a:off x="5259387" y="3465512"/>
              <a:ext cx="328613" cy="6794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46956" y="114947"/>
                  </a:moveTo>
                  <a:cubicBezTo>
                    <a:pt x="46956" y="118736"/>
                    <a:pt x="46956" y="118736"/>
                    <a:pt x="46956" y="118736"/>
                  </a:cubicBezTo>
                  <a:cubicBezTo>
                    <a:pt x="0" y="118736"/>
                    <a:pt x="0" y="118736"/>
                    <a:pt x="0" y="1187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956" y="0"/>
                    <a:pt x="46956" y="0"/>
                    <a:pt x="46956" y="0"/>
                  </a:cubicBezTo>
                  <a:cubicBezTo>
                    <a:pt x="46956" y="16421"/>
                    <a:pt x="46956" y="16421"/>
                    <a:pt x="46956" y="16421"/>
                  </a:cubicBezTo>
                  <a:cubicBezTo>
                    <a:pt x="54782" y="13894"/>
                    <a:pt x="67826" y="12631"/>
                    <a:pt x="83478" y="12631"/>
                  </a:cubicBezTo>
                  <a:cubicBezTo>
                    <a:pt x="91304" y="12631"/>
                    <a:pt x="101739" y="13894"/>
                    <a:pt x="106956" y="16421"/>
                  </a:cubicBezTo>
                  <a:cubicBezTo>
                    <a:pt x="114782" y="17684"/>
                    <a:pt x="120000" y="24000"/>
                    <a:pt x="120000" y="32842"/>
                  </a:cubicBezTo>
                  <a:cubicBezTo>
                    <a:pt x="120000" y="98526"/>
                    <a:pt x="120000" y="98526"/>
                    <a:pt x="120000" y="98526"/>
                  </a:cubicBezTo>
                  <a:cubicBezTo>
                    <a:pt x="120000" y="107368"/>
                    <a:pt x="114782" y="112421"/>
                    <a:pt x="106956" y="114947"/>
                  </a:cubicBezTo>
                  <a:cubicBezTo>
                    <a:pt x="96521" y="118736"/>
                    <a:pt x="86086" y="120000"/>
                    <a:pt x="73043" y="120000"/>
                  </a:cubicBezTo>
                  <a:cubicBezTo>
                    <a:pt x="62608" y="120000"/>
                    <a:pt x="54782" y="118736"/>
                    <a:pt x="46956" y="114947"/>
                  </a:cubicBezTo>
                  <a:close/>
                  <a:moveTo>
                    <a:pt x="73043" y="98526"/>
                  </a:moveTo>
                  <a:cubicBezTo>
                    <a:pt x="73043" y="32842"/>
                    <a:pt x="73043" y="32842"/>
                    <a:pt x="73043" y="32842"/>
                  </a:cubicBezTo>
                  <a:cubicBezTo>
                    <a:pt x="73043" y="27789"/>
                    <a:pt x="67826" y="26526"/>
                    <a:pt x="60000" y="26526"/>
                  </a:cubicBezTo>
                  <a:cubicBezTo>
                    <a:pt x="49565" y="26526"/>
                    <a:pt x="46956" y="27789"/>
                    <a:pt x="46956" y="32842"/>
                  </a:cubicBezTo>
                  <a:cubicBezTo>
                    <a:pt x="46956" y="98526"/>
                    <a:pt x="46956" y="98526"/>
                    <a:pt x="46956" y="98526"/>
                  </a:cubicBezTo>
                  <a:cubicBezTo>
                    <a:pt x="46956" y="102315"/>
                    <a:pt x="49565" y="104842"/>
                    <a:pt x="60000" y="104842"/>
                  </a:cubicBezTo>
                  <a:cubicBezTo>
                    <a:pt x="67826" y="104842"/>
                    <a:pt x="73043" y="102315"/>
                    <a:pt x="73043" y="985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46"/>
            <p:cNvSpPr/>
            <p:nvPr/>
          </p:nvSpPr>
          <p:spPr>
            <a:xfrm>
              <a:off x="5624512" y="3465512"/>
              <a:ext cx="320675" cy="6715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5957"/>
                  </a:moveTo>
                  <a:cubicBezTo>
                    <a:pt x="74666" y="45957"/>
                    <a:pt x="74666" y="45957"/>
                    <a:pt x="74666" y="45957"/>
                  </a:cubicBezTo>
                  <a:cubicBezTo>
                    <a:pt x="74666" y="20425"/>
                    <a:pt x="74666" y="20425"/>
                    <a:pt x="74666" y="20425"/>
                  </a:cubicBezTo>
                  <a:cubicBezTo>
                    <a:pt x="74666" y="15319"/>
                    <a:pt x="69333" y="12765"/>
                    <a:pt x="61333" y="12765"/>
                  </a:cubicBezTo>
                  <a:cubicBezTo>
                    <a:pt x="50666" y="12765"/>
                    <a:pt x="45333" y="15319"/>
                    <a:pt x="45333" y="20425"/>
                  </a:cubicBezTo>
                  <a:cubicBezTo>
                    <a:pt x="45333" y="120000"/>
                    <a:pt x="45333" y="120000"/>
                    <a:pt x="45333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5333" y="0"/>
                    <a:pt x="45333" y="0"/>
                    <a:pt x="45333" y="0"/>
                  </a:cubicBezTo>
                  <a:cubicBezTo>
                    <a:pt x="45333" y="3829"/>
                    <a:pt x="45333" y="3829"/>
                    <a:pt x="45333" y="3829"/>
                  </a:cubicBezTo>
                  <a:cubicBezTo>
                    <a:pt x="56000" y="1276"/>
                    <a:pt x="69333" y="0"/>
                    <a:pt x="85333" y="0"/>
                  </a:cubicBezTo>
                  <a:cubicBezTo>
                    <a:pt x="93333" y="0"/>
                    <a:pt x="101333" y="1276"/>
                    <a:pt x="109333" y="5106"/>
                  </a:cubicBezTo>
                  <a:cubicBezTo>
                    <a:pt x="117333" y="8936"/>
                    <a:pt x="120000" y="14042"/>
                    <a:pt x="120000" y="20425"/>
                  </a:cubicBezTo>
                  <a:lnTo>
                    <a:pt x="120000" y="459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46"/>
            <p:cNvSpPr/>
            <p:nvPr/>
          </p:nvSpPr>
          <p:spPr>
            <a:xfrm>
              <a:off x="5973762" y="3465512"/>
              <a:ext cx="330200" cy="6794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98526"/>
                  </a:moveTo>
                  <a:cubicBezTo>
                    <a:pt x="0" y="20210"/>
                    <a:pt x="0" y="20210"/>
                    <a:pt x="0" y="20210"/>
                  </a:cubicBezTo>
                  <a:cubicBezTo>
                    <a:pt x="0" y="6315"/>
                    <a:pt x="20869" y="0"/>
                    <a:pt x="60000" y="0"/>
                  </a:cubicBezTo>
                  <a:cubicBezTo>
                    <a:pt x="99130" y="0"/>
                    <a:pt x="120000" y="6315"/>
                    <a:pt x="120000" y="20210"/>
                  </a:cubicBezTo>
                  <a:cubicBezTo>
                    <a:pt x="120000" y="98526"/>
                    <a:pt x="120000" y="98526"/>
                    <a:pt x="120000" y="98526"/>
                  </a:cubicBezTo>
                  <a:cubicBezTo>
                    <a:pt x="120000" y="112421"/>
                    <a:pt x="99130" y="120000"/>
                    <a:pt x="60000" y="120000"/>
                  </a:cubicBezTo>
                  <a:cubicBezTo>
                    <a:pt x="20869" y="120000"/>
                    <a:pt x="0" y="112421"/>
                    <a:pt x="0" y="98526"/>
                  </a:cubicBezTo>
                  <a:close/>
                  <a:moveTo>
                    <a:pt x="73043" y="98526"/>
                  </a:moveTo>
                  <a:cubicBezTo>
                    <a:pt x="73043" y="20210"/>
                    <a:pt x="73043" y="20210"/>
                    <a:pt x="73043" y="20210"/>
                  </a:cubicBezTo>
                  <a:cubicBezTo>
                    <a:pt x="73043" y="15157"/>
                    <a:pt x="67826" y="12631"/>
                    <a:pt x="60000" y="12631"/>
                  </a:cubicBezTo>
                  <a:cubicBezTo>
                    <a:pt x="49565" y="12631"/>
                    <a:pt x="46956" y="15157"/>
                    <a:pt x="46956" y="20210"/>
                  </a:cubicBezTo>
                  <a:cubicBezTo>
                    <a:pt x="46956" y="98526"/>
                    <a:pt x="46956" y="98526"/>
                    <a:pt x="46956" y="98526"/>
                  </a:cubicBezTo>
                  <a:cubicBezTo>
                    <a:pt x="46956" y="102315"/>
                    <a:pt x="49565" y="104842"/>
                    <a:pt x="60000" y="104842"/>
                  </a:cubicBezTo>
                  <a:cubicBezTo>
                    <a:pt x="67826" y="104842"/>
                    <a:pt x="73043" y="102315"/>
                    <a:pt x="73043" y="985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46"/>
            <p:cNvSpPr/>
            <p:nvPr/>
          </p:nvSpPr>
          <p:spPr>
            <a:xfrm>
              <a:off x="6332537" y="3465512"/>
              <a:ext cx="263525" cy="6715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39574"/>
                  </a:moveTo>
                  <a:cubicBezTo>
                    <a:pt x="74594" y="39574"/>
                    <a:pt x="74594" y="39574"/>
                    <a:pt x="74594" y="39574"/>
                  </a:cubicBezTo>
                  <a:cubicBezTo>
                    <a:pt x="74594" y="94468"/>
                    <a:pt x="74594" y="94468"/>
                    <a:pt x="74594" y="94468"/>
                  </a:cubicBezTo>
                  <a:cubicBezTo>
                    <a:pt x="74594" y="102127"/>
                    <a:pt x="81081" y="105957"/>
                    <a:pt x="90810" y="105957"/>
                  </a:cubicBezTo>
                  <a:cubicBezTo>
                    <a:pt x="120000" y="105957"/>
                    <a:pt x="120000" y="105957"/>
                    <a:pt x="120000" y="105957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90810" y="120000"/>
                    <a:pt x="90810" y="120000"/>
                    <a:pt x="90810" y="120000"/>
                  </a:cubicBezTo>
                  <a:cubicBezTo>
                    <a:pt x="61621" y="120000"/>
                    <a:pt x="42162" y="117446"/>
                    <a:pt x="32432" y="113617"/>
                  </a:cubicBezTo>
                  <a:cubicBezTo>
                    <a:pt x="22702" y="109787"/>
                    <a:pt x="16216" y="103404"/>
                    <a:pt x="16216" y="94468"/>
                  </a:cubicBezTo>
                  <a:cubicBezTo>
                    <a:pt x="16216" y="39574"/>
                    <a:pt x="16216" y="39574"/>
                    <a:pt x="16216" y="39574"/>
                  </a:cubicBezTo>
                  <a:cubicBezTo>
                    <a:pt x="0" y="39574"/>
                    <a:pt x="0" y="39574"/>
                    <a:pt x="0" y="39574"/>
                  </a:cubicBezTo>
                  <a:cubicBezTo>
                    <a:pt x="0" y="25531"/>
                    <a:pt x="0" y="25531"/>
                    <a:pt x="0" y="25531"/>
                  </a:cubicBezTo>
                  <a:cubicBezTo>
                    <a:pt x="16216" y="25531"/>
                    <a:pt x="16216" y="25531"/>
                    <a:pt x="16216" y="25531"/>
                  </a:cubicBezTo>
                  <a:cubicBezTo>
                    <a:pt x="16216" y="0"/>
                    <a:pt x="16216" y="0"/>
                    <a:pt x="16216" y="0"/>
                  </a:cubicBezTo>
                  <a:cubicBezTo>
                    <a:pt x="74594" y="0"/>
                    <a:pt x="74594" y="0"/>
                    <a:pt x="74594" y="0"/>
                  </a:cubicBezTo>
                  <a:cubicBezTo>
                    <a:pt x="74594" y="25531"/>
                    <a:pt x="74594" y="25531"/>
                    <a:pt x="74594" y="25531"/>
                  </a:cubicBezTo>
                  <a:cubicBezTo>
                    <a:pt x="120000" y="25531"/>
                    <a:pt x="120000" y="25531"/>
                    <a:pt x="120000" y="25531"/>
                  </a:cubicBezTo>
                  <a:lnTo>
                    <a:pt x="120000" y="395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46"/>
            <p:cNvSpPr/>
            <p:nvPr/>
          </p:nvSpPr>
          <p:spPr>
            <a:xfrm>
              <a:off x="6632575" y="3465512"/>
              <a:ext cx="328613" cy="6715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120000"/>
                  </a:moveTo>
                  <a:cubicBezTo>
                    <a:pt x="73043" y="120000"/>
                    <a:pt x="73043" y="120000"/>
                    <a:pt x="73043" y="120000"/>
                  </a:cubicBezTo>
                  <a:cubicBezTo>
                    <a:pt x="73043" y="33191"/>
                    <a:pt x="73043" y="33191"/>
                    <a:pt x="73043" y="33191"/>
                  </a:cubicBezTo>
                  <a:cubicBezTo>
                    <a:pt x="73043" y="28085"/>
                    <a:pt x="67826" y="26808"/>
                    <a:pt x="60000" y="26808"/>
                  </a:cubicBezTo>
                  <a:cubicBezTo>
                    <a:pt x="49565" y="26808"/>
                    <a:pt x="46956" y="28085"/>
                    <a:pt x="46956" y="33191"/>
                  </a:cubicBezTo>
                  <a:cubicBezTo>
                    <a:pt x="46956" y="120000"/>
                    <a:pt x="46956" y="120000"/>
                    <a:pt x="46956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956" y="0"/>
                    <a:pt x="46956" y="0"/>
                    <a:pt x="46956" y="0"/>
                  </a:cubicBezTo>
                  <a:cubicBezTo>
                    <a:pt x="46956" y="16595"/>
                    <a:pt x="46956" y="16595"/>
                    <a:pt x="46956" y="16595"/>
                  </a:cubicBezTo>
                  <a:cubicBezTo>
                    <a:pt x="54782" y="14042"/>
                    <a:pt x="67826" y="12765"/>
                    <a:pt x="80869" y="12765"/>
                  </a:cubicBezTo>
                  <a:cubicBezTo>
                    <a:pt x="91304" y="12765"/>
                    <a:pt x="99130" y="14042"/>
                    <a:pt x="106956" y="16595"/>
                  </a:cubicBezTo>
                  <a:cubicBezTo>
                    <a:pt x="114782" y="19148"/>
                    <a:pt x="120000" y="24255"/>
                    <a:pt x="120000" y="33191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46"/>
            <p:cNvSpPr/>
            <p:nvPr/>
          </p:nvSpPr>
          <p:spPr>
            <a:xfrm>
              <a:off x="6997700" y="3465512"/>
              <a:ext cx="322263" cy="6794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59368"/>
                  </a:moveTo>
                  <a:cubicBezTo>
                    <a:pt x="45333" y="59368"/>
                    <a:pt x="45333" y="59368"/>
                    <a:pt x="45333" y="59368"/>
                  </a:cubicBezTo>
                  <a:cubicBezTo>
                    <a:pt x="45333" y="98526"/>
                    <a:pt x="45333" y="98526"/>
                    <a:pt x="45333" y="98526"/>
                  </a:cubicBezTo>
                  <a:cubicBezTo>
                    <a:pt x="45333" y="102315"/>
                    <a:pt x="50666" y="104842"/>
                    <a:pt x="61333" y="104842"/>
                  </a:cubicBezTo>
                  <a:cubicBezTo>
                    <a:pt x="69333" y="104842"/>
                    <a:pt x="74666" y="102315"/>
                    <a:pt x="74666" y="98526"/>
                  </a:cubicBezTo>
                  <a:cubicBezTo>
                    <a:pt x="74666" y="66947"/>
                    <a:pt x="74666" y="66947"/>
                    <a:pt x="74666" y="66947"/>
                  </a:cubicBezTo>
                  <a:cubicBezTo>
                    <a:pt x="120000" y="66947"/>
                    <a:pt x="120000" y="66947"/>
                    <a:pt x="120000" y="66947"/>
                  </a:cubicBezTo>
                  <a:cubicBezTo>
                    <a:pt x="120000" y="98526"/>
                    <a:pt x="120000" y="98526"/>
                    <a:pt x="120000" y="98526"/>
                  </a:cubicBezTo>
                  <a:cubicBezTo>
                    <a:pt x="120000" y="112421"/>
                    <a:pt x="101333" y="120000"/>
                    <a:pt x="61333" y="120000"/>
                  </a:cubicBezTo>
                  <a:cubicBezTo>
                    <a:pt x="18666" y="120000"/>
                    <a:pt x="0" y="112421"/>
                    <a:pt x="0" y="98526"/>
                  </a:cubicBezTo>
                  <a:cubicBezTo>
                    <a:pt x="0" y="20210"/>
                    <a:pt x="0" y="20210"/>
                    <a:pt x="0" y="20210"/>
                  </a:cubicBezTo>
                  <a:cubicBezTo>
                    <a:pt x="0" y="6315"/>
                    <a:pt x="18666" y="0"/>
                    <a:pt x="61333" y="0"/>
                  </a:cubicBezTo>
                  <a:cubicBezTo>
                    <a:pt x="101333" y="0"/>
                    <a:pt x="120000" y="6315"/>
                    <a:pt x="120000" y="20210"/>
                  </a:cubicBezTo>
                  <a:lnTo>
                    <a:pt x="120000" y="59368"/>
                  </a:lnTo>
                  <a:close/>
                  <a:moveTo>
                    <a:pt x="74666" y="45473"/>
                  </a:moveTo>
                  <a:cubicBezTo>
                    <a:pt x="74666" y="20210"/>
                    <a:pt x="74666" y="20210"/>
                    <a:pt x="74666" y="20210"/>
                  </a:cubicBezTo>
                  <a:cubicBezTo>
                    <a:pt x="74666" y="15157"/>
                    <a:pt x="69333" y="12631"/>
                    <a:pt x="61333" y="12631"/>
                  </a:cubicBezTo>
                  <a:cubicBezTo>
                    <a:pt x="50666" y="12631"/>
                    <a:pt x="45333" y="15157"/>
                    <a:pt x="45333" y="20210"/>
                  </a:cubicBezTo>
                  <a:cubicBezTo>
                    <a:pt x="45333" y="45473"/>
                    <a:pt x="45333" y="45473"/>
                    <a:pt x="45333" y="45473"/>
                  </a:cubicBezTo>
                  <a:lnTo>
                    <a:pt x="74666" y="45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46"/>
            <p:cNvSpPr/>
            <p:nvPr/>
          </p:nvSpPr>
          <p:spPr>
            <a:xfrm>
              <a:off x="7354888" y="3465512"/>
              <a:ext cx="330200" cy="6715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45957"/>
                  </a:moveTo>
                  <a:cubicBezTo>
                    <a:pt x="73043" y="45957"/>
                    <a:pt x="73043" y="45957"/>
                    <a:pt x="73043" y="45957"/>
                  </a:cubicBezTo>
                  <a:cubicBezTo>
                    <a:pt x="73043" y="20425"/>
                    <a:pt x="73043" y="20425"/>
                    <a:pt x="73043" y="20425"/>
                  </a:cubicBezTo>
                  <a:cubicBezTo>
                    <a:pt x="73043" y="15319"/>
                    <a:pt x="70434" y="12765"/>
                    <a:pt x="60000" y="12765"/>
                  </a:cubicBezTo>
                  <a:cubicBezTo>
                    <a:pt x="52173" y="12765"/>
                    <a:pt x="46956" y="15319"/>
                    <a:pt x="46956" y="20425"/>
                  </a:cubicBezTo>
                  <a:cubicBezTo>
                    <a:pt x="46956" y="120000"/>
                    <a:pt x="46956" y="120000"/>
                    <a:pt x="46956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956" y="0"/>
                    <a:pt x="46956" y="0"/>
                    <a:pt x="46956" y="0"/>
                  </a:cubicBezTo>
                  <a:cubicBezTo>
                    <a:pt x="46956" y="3829"/>
                    <a:pt x="46956" y="3829"/>
                    <a:pt x="46956" y="3829"/>
                  </a:cubicBezTo>
                  <a:cubicBezTo>
                    <a:pt x="57391" y="1276"/>
                    <a:pt x="67826" y="0"/>
                    <a:pt x="83478" y="0"/>
                  </a:cubicBezTo>
                  <a:cubicBezTo>
                    <a:pt x="93913" y="0"/>
                    <a:pt x="101739" y="1276"/>
                    <a:pt x="109565" y="5106"/>
                  </a:cubicBezTo>
                  <a:cubicBezTo>
                    <a:pt x="117391" y="8936"/>
                    <a:pt x="120000" y="14042"/>
                    <a:pt x="120000" y="20425"/>
                  </a:cubicBezTo>
                  <a:lnTo>
                    <a:pt x="120000" y="459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46"/>
            <p:cNvSpPr/>
            <p:nvPr/>
          </p:nvSpPr>
          <p:spPr>
            <a:xfrm>
              <a:off x="7713663" y="3465512"/>
              <a:ext cx="328613" cy="67944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79578"/>
                  </a:moveTo>
                  <a:cubicBezTo>
                    <a:pt x="46956" y="79578"/>
                    <a:pt x="46956" y="79578"/>
                    <a:pt x="46956" y="79578"/>
                  </a:cubicBezTo>
                  <a:cubicBezTo>
                    <a:pt x="46956" y="98526"/>
                    <a:pt x="46956" y="98526"/>
                    <a:pt x="46956" y="98526"/>
                  </a:cubicBezTo>
                  <a:cubicBezTo>
                    <a:pt x="46956" y="102315"/>
                    <a:pt x="52173" y="104842"/>
                    <a:pt x="60000" y="104842"/>
                  </a:cubicBezTo>
                  <a:cubicBezTo>
                    <a:pt x="67826" y="104842"/>
                    <a:pt x="73043" y="102315"/>
                    <a:pt x="73043" y="98526"/>
                  </a:cubicBezTo>
                  <a:cubicBezTo>
                    <a:pt x="73043" y="88421"/>
                    <a:pt x="65217" y="77052"/>
                    <a:pt x="46956" y="66947"/>
                  </a:cubicBezTo>
                  <a:cubicBezTo>
                    <a:pt x="28695" y="55578"/>
                    <a:pt x="15652" y="49263"/>
                    <a:pt x="10434" y="46736"/>
                  </a:cubicBezTo>
                  <a:cubicBezTo>
                    <a:pt x="2608" y="42947"/>
                    <a:pt x="0" y="39157"/>
                    <a:pt x="0" y="34105"/>
                  </a:cubicBezTo>
                  <a:cubicBezTo>
                    <a:pt x="0" y="20210"/>
                    <a:pt x="0" y="20210"/>
                    <a:pt x="0" y="20210"/>
                  </a:cubicBezTo>
                  <a:cubicBezTo>
                    <a:pt x="0" y="6315"/>
                    <a:pt x="20869" y="0"/>
                    <a:pt x="60000" y="0"/>
                  </a:cubicBezTo>
                  <a:cubicBezTo>
                    <a:pt x="99130" y="0"/>
                    <a:pt x="120000" y="6315"/>
                    <a:pt x="120000" y="20210"/>
                  </a:cubicBezTo>
                  <a:cubicBezTo>
                    <a:pt x="120000" y="39157"/>
                    <a:pt x="120000" y="39157"/>
                    <a:pt x="120000" y="39157"/>
                  </a:cubicBezTo>
                  <a:cubicBezTo>
                    <a:pt x="73043" y="39157"/>
                    <a:pt x="73043" y="39157"/>
                    <a:pt x="73043" y="39157"/>
                  </a:cubicBezTo>
                  <a:cubicBezTo>
                    <a:pt x="73043" y="20210"/>
                    <a:pt x="73043" y="20210"/>
                    <a:pt x="73043" y="20210"/>
                  </a:cubicBezTo>
                  <a:cubicBezTo>
                    <a:pt x="73043" y="15157"/>
                    <a:pt x="67826" y="12631"/>
                    <a:pt x="60000" y="12631"/>
                  </a:cubicBezTo>
                  <a:cubicBezTo>
                    <a:pt x="52173" y="12631"/>
                    <a:pt x="46956" y="15157"/>
                    <a:pt x="46956" y="20210"/>
                  </a:cubicBezTo>
                  <a:cubicBezTo>
                    <a:pt x="46956" y="27789"/>
                    <a:pt x="49565" y="32842"/>
                    <a:pt x="52173" y="35368"/>
                  </a:cubicBezTo>
                  <a:cubicBezTo>
                    <a:pt x="57391" y="37894"/>
                    <a:pt x="70434" y="44210"/>
                    <a:pt x="88695" y="56842"/>
                  </a:cubicBezTo>
                  <a:cubicBezTo>
                    <a:pt x="109565" y="68210"/>
                    <a:pt x="120000" y="78315"/>
                    <a:pt x="120000" y="84631"/>
                  </a:cubicBezTo>
                  <a:cubicBezTo>
                    <a:pt x="120000" y="98526"/>
                    <a:pt x="120000" y="98526"/>
                    <a:pt x="120000" y="98526"/>
                  </a:cubicBezTo>
                  <a:cubicBezTo>
                    <a:pt x="120000" y="112421"/>
                    <a:pt x="99130" y="120000"/>
                    <a:pt x="60000" y="120000"/>
                  </a:cubicBezTo>
                  <a:cubicBezTo>
                    <a:pt x="20869" y="120000"/>
                    <a:pt x="0" y="112421"/>
                    <a:pt x="0" y="98526"/>
                  </a:cubicBezTo>
                  <a:lnTo>
                    <a:pt x="0" y="795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46"/>
            <p:cNvSpPr/>
            <p:nvPr/>
          </p:nvSpPr>
          <p:spPr>
            <a:xfrm>
              <a:off x="5610225" y="2684463"/>
              <a:ext cx="128587" cy="6730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46"/>
            <p:cNvSpPr/>
            <p:nvPr/>
          </p:nvSpPr>
          <p:spPr>
            <a:xfrm>
              <a:off x="5616575" y="3243263"/>
              <a:ext cx="171449" cy="1143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46"/>
            <p:cNvSpPr/>
            <p:nvPr/>
          </p:nvSpPr>
          <p:spPr>
            <a:xfrm>
              <a:off x="8042275" y="4159250"/>
              <a:ext cx="85724" cy="8572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60000"/>
                  </a:moveTo>
                  <a:cubicBezTo>
                    <a:pt x="120000" y="90000"/>
                    <a:pt x="100000" y="120000"/>
                    <a:pt x="60000" y="120000"/>
                  </a:cubicBezTo>
                  <a:cubicBezTo>
                    <a:pt x="30000" y="120000"/>
                    <a:pt x="0" y="90000"/>
                    <a:pt x="0" y="60000"/>
                  </a:cubicBezTo>
                  <a:cubicBezTo>
                    <a:pt x="0" y="20000"/>
                    <a:pt x="30000" y="0"/>
                    <a:pt x="60000" y="0"/>
                  </a:cubicBezTo>
                  <a:cubicBezTo>
                    <a:pt x="100000" y="0"/>
                    <a:pt x="120000" y="20000"/>
                    <a:pt x="120000" y="60000"/>
                  </a:cubicBezTo>
                  <a:close/>
                  <a:moveTo>
                    <a:pt x="10000" y="60000"/>
                  </a:moveTo>
                  <a:cubicBezTo>
                    <a:pt x="10000" y="80000"/>
                    <a:pt x="30000" y="110000"/>
                    <a:pt x="60000" y="110000"/>
                  </a:cubicBezTo>
                  <a:cubicBezTo>
                    <a:pt x="90000" y="110000"/>
                    <a:pt x="110000" y="80000"/>
                    <a:pt x="110000" y="60000"/>
                  </a:cubicBezTo>
                  <a:cubicBezTo>
                    <a:pt x="110000" y="30000"/>
                    <a:pt x="90000" y="10000"/>
                    <a:pt x="60000" y="10000"/>
                  </a:cubicBezTo>
                  <a:cubicBezTo>
                    <a:pt x="30000" y="10000"/>
                    <a:pt x="10000" y="30000"/>
                    <a:pt x="10000" y="60000"/>
                  </a:cubicBezTo>
                  <a:close/>
                  <a:moveTo>
                    <a:pt x="50000" y="90000"/>
                  </a:moveTo>
                  <a:cubicBezTo>
                    <a:pt x="40000" y="90000"/>
                    <a:pt x="40000" y="90000"/>
                    <a:pt x="40000" y="90000"/>
                  </a:cubicBezTo>
                  <a:cubicBezTo>
                    <a:pt x="40000" y="30000"/>
                    <a:pt x="40000" y="30000"/>
                    <a:pt x="40000" y="30000"/>
                  </a:cubicBezTo>
                  <a:cubicBezTo>
                    <a:pt x="40000" y="30000"/>
                    <a:pt x="50000" y="30000"/>
                    <a:pt x="60000" y="30000"/>
                  </a:cubicBezTo>
                  <a:cubicBezTo>
                    <a:pt x="70000" y="30000"/>
                    <a:pt x="80000" y="30000"/>
                    <a:pt x="80000" y="30000"/>
                  </a:cubicBezTo>
                  <a:cubicBezTo>
                    <a:pt x="90000" y="30000"/>
                    <a:pt x="90000" y="40000"/>
                    <a:pt x="90000" y="40000"/>
                  </a:cubicBezTo>
                  <a:cubicBezTo>
                    <a:pt x="90000" y="50000"/>
                    <a:pt x="80000" y="60000"/>
                    <a:pt x="80000" y="60000"/>
                  </a:cubicBezTo>
                  <a:cubicBezTo>
                    <a:pt x="80000" y="60000"/>
                    <a:pt x="80000" y="60000"/>
                    <a:pt x="80000" y="60000"/>
                  </a:cubicBezTo>
                  <a:cubicBezTo>
                    <a:pt x="80000" y="60000"/>
                    <a:pt x="80000" y="70000"/>
                    <a:pt x="90000" y="70000"/>
                  </a:cubicBezTo>
                  <a:cubicBezTo>
                    <a:pt x="90000" y="80000"/>
                    <a:pt x="90000" y="90000"/>
                    <a:pt x="90000" y="90000"/>
                  </a:cubicBezTo>
                  <a:cubicBezTo>
                    <a:pt x="80000" y="90000"/>
                    <a:pt x="80000" y="90000"/>
                    <a:pt x="80000" y="90000"/>
                  </a:cubicBezTo>
                  <a:cubicBezTo>
                    <a:pt x="70000" y="90000"/>
                    <a:pt x="70000" y="80000"/>
                    <a:pt x="70000" y="70000"/>
                  </a:cubicBezTo>
                  <a:cubicBezTo>
                    <a:pt x="70000" y="70000"/>
                    <a:pt x="70000" y="70000"/>
                    <a:pt x="60000" y="70000"/>
                  </a:cubicBezTo>
                  <a:cubicBezTo>
                    <a:pt x="50000" y="70000"/>
                    <a:pt x="50000" y="70000"/>
                    <a:pt x="50000" y="70000"/>
                  </a:cubicBezTo>
                  <a:lnTo>
                    <a:pt x="50000" y="90000"/>
                  </a:lnTo>
                  <a:close/>
                  <a:moveTo>
                    <a:pt x="50000" y="50000"/>
                  </a:moveTo>
                  <a:cubicBezTo>
                    <a:pt x="60000" y="50000"/>
                    <a:pt x="60000" y="50000"/>
                    <a:pt x="60000" y="50000"/>
                  </a:cubicBezTo>
                  <a:cubicBezTo>
                    <a:pt x="70000" y="50000"/>
                    <a:pt x="70000" y="50000"/>
                    <a:pt x="70000" y="50000"/>
                  </a:cubicBezTo>
                  <a:cubicBezTo>
                    <a:pt x="70000" y="40000"/>
                    <a:pt x="70000" y="40000"/>
                    <a:pt x="60000" y="40000"/>
                  </a:cubicBezTo>
                  <a:cubicBezTo>
                    <a:pt x="60000" y="40000"/>
                    <a:pt x="50000" y="40000"/>
                    <a:pt x="50000" y="40000"/>
                  </a:cubicBezTo>
                  <a:lnTo>
                    <a:pt x="50000" y="500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46"/>
            <p:cNvSpPr/>
            <p:nvPr/>
          </p:nvSpPr>
          <p:spPr>
            <a:xfrm>
              <a:off x="4056062" y="2570163"/>
              <a:ext cx="1166812" cy="199707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19263" y="107096"/>
                  </a:moveTo>
                  <a:cubicBezTo>
                    <a:pt x="119263" y="107096"/>
                    <a:pt x="119263" y="105806"/>
                    <a:pt x="116319" y="104946"/>
                  </a:cubicBezTo>
                  <a:cubicBezTo>
                    <a:pt x="111165" y="104086"/>
                    <a:pt x="109693" y="102365"/>
                    <a:pt x="108220" y="101505"/>
                  </a:cubicBezTo>
                  <a:cubicBezTo>
                    <a:pt x="107484" y="101075"/>
                    <a:pt x="105276" y="100215"/>
                    <a:pt x="105276" y="100215"/>
                  </a:cubicBezTo>
                  <a:cubicBezTo>
                    <a:pt x="107484" y="99784"/>
                    <a:pt x="107484" y="99784"/>
                    <a:pt x="107484" y="99784"/>
                  </a:cubicBezTo>
                  <a:cubicBezTo>
                    <a:pt x="107484" y="99784"/>
                    <a:pt x="106748" y="98064"/>
                    <a:pt x="106012" y="96774"/>
                  </a:cubicBezTo>
                  <a:cubicBezTo>
                    <a:pt x="104539" y="95913"/>
                    <a:pt x="105276" y="95053"/>
                    <a:pt x="105276" y="92903"/>
                  </a:cubicBezTo>
                  <a:cubicBezTo>
                    <a:pt x="104539" y="90752"/>
                    <a:pt x="105276" y="89462"/>
                    <a:pt x="105276" y="88172"/>
                  </a:cubicBezTo>
                  <a:cubicBezTo>
                    <a:pt x="105276" y="87311"/>
                    <a:pt x="105276" y="85161"/>
                    <a:pt x="106012" y="82150"/>
                  </a:cubicBezTo>
                  <a:cubicBezTo>
                    <a:pt x="106012" y="79569"/>
                    <a:pt x="109693" y="61075"/>
                    <a:pt x="109693" y="58924"/>
                  </a:cubicBezTo>
                  <a:cubicBezTo>
                    <a:pt x="109693" y="57204"/>
                    <a:pt x="109693" y="52903"/>
                    <a:pt x="109693" y="52903"/>
                  </a:cubicBezTo>
                  <a:cubicBezTo>
                    <a:pt x="109693" y="52903"/>
                    <a:pt x="111901" y="52903"/>
                    <a:pt x="113374" y="53333"/>
                  </a:cubicBezTo>
                  <a:cubicBezTo>
                    <a:pt x="114110" y="53763"/>
                    <a:pt x="114846" y="54193"/>
                    <a:pt x="115582" y="51612"/>
                  </a:cubicBezTo>
                  <a:cubicBezTo>
                    <a:pt x="115582" y="47311"/>
                    <a:pt x="109693" y="41290"/>
                    <a:pt x="109693" y="40000"/>
                  </a:cubicBezTo>
                  <a:cubicBezTo>
                    <a:pt x="108957" y="39139"/>
                    <a:pt x="111165" y="39569"/>
                    <a:pt x="110429" y="38279"/>
                  </a:cubicBezTo>
                  <a:cubicBezTo>
                    <a:pt x="108957" y="36989"/>
                    <a:pt x="110429" y="36559"/>
                    <a:pt x="110429" y="33548"/>
                  </a:cubicBezTo>
                  <a:cubicBezTo>
                    <a:pt x="110429" y="30967"/>
                    <a:pt x="108957" y="28817"/>
                    <a:pt x="109693" y="25376"/>
                  </a:cubicBezTo>
                  <a:cubicBezTo>
                    <a:pt x="111165" y="21935"/>
                    <a:pt x="108957" y="16344"/>
                    <a:pt x="108957" y="14193"/>
                  </a:cubicBezTo>
                  <a:cubicBezTo>
                    <a:pt x="108957" y="12473"/>
                    <a:pt x="107484" y="12903"/>
                    <a:pt x="104539" y="12473"/>
                  </a:cubicBezTo>
                  <a:cubicBezTo>
                    <a:pt x="101595" y="11612"/>
                    <a:pt x="94969" y="9892"/>
                    <a:pt x="94233" y="9032"/>
                  </a:cubicBezTo>
                  <a:cubicBezTo>
                    <a:pt x="94233" y="8172"/>
                    <a:pt x="92760" y="7311"/>
                    <a:pt x="92760" y="7311"/>
                  </a:cubicBezTo>
                  <a:cubicBezTo>
                    <a:pt x="92760" y="7311"/>
                    <a:pt x="92024" y="9892"/>
                    <a:pt x="90552" y="10752"/>
                  </a:cubicBezTo>
                  <a:cubicBezTo>
                    <a:pt x="89815" y="11182"/>
                    <a:pt x="89079" y="10322"/>
                    <a:pt x="87607" y="9892"/>
                  </a:cubicBezTo>
                  <a:cubicBezTo>
                    <a:pt x="86871" y="9032"/>
                    <a:pt x="81717" y="7311"/>
                    <a:pt x="79509" y="6451"/>
                  </a:cubicBezTo>
                  <a:cubicBezTo>
                    <a:pt x="77300" y="5161"/>
                    <a:pt x="78773" y="6451"/>
                    <a:pt x="78773" y="6451"/>
                  </a:cubicBezTo>
                  <a:cubicBezTo>
                    <a:pt x="78773" y="6451"/>
                    <a:pt x="77300" y="7741"/>
                    <a:pt x="74355" y="9032"/>
                  </a:cubicBezTo>
                  <a:cubicBezTo>
                    <a:pt x="72147" y="10322"/>
                    <a:pt x="61104" y="12473"/>
                    <a:pt x="61104" y="12473"/>
                  </a:cubicBezTo>
                  <a:cubicBezTo>
                    <a:pt x="60368" y="12473"/>
                    <a:pt x="60368" y="12473"/>
                    <a:pt x="60368" y="12903"/>
                  </a:cubicBezTo>
                  <a:cubicBezTo>
                    <a:pt x="58895" y="11612"/>
                    <a:pt x="57423" y="10752"/>
                    <a:pt x="55950" y="10322"/>
                  </a:cubicBezTo>
                  <a:cubicBezTo>
                    <a:pt x="54478" y="9462"/>
                    <a:pt x="53742" y="8602"/>
                    <a:pt x="53742" y="8602"/>
                  </a:cubicBezTo>
                  <a:cubicBezTo>
                    <a:pt x="53742" y="8602"/>
                    <a:pt x="53742" y="5591"/>
                    <a:pt x="50061" y="5161"/>
                  </a:cubicBezTo>
                  <a:cubicBezTo>
                    <a:pt x="49325" y="6881"/>
                    <a:pt x="49325" y="9462"/>
                    <a:pt x="49325" y="9462"/>
                  </a:cubicBezTo>
                  <a:cubicBezTo>
                    <a:pt x="47116" y="11182"/>
                    <a:pt x="47116" y="11182"/>
                    <a:pt x="47116" y="11182"/>
                  </a:cubicBezTo>
                  <a:cubicBezTo>
                    <a:pt x="46380" y="8602"/>
                    <a:pt x="46380" y="8602"/>
                    <a:pt x="46380" y="8602"/>
                  </a:cubicBezTo>
                  <a:cubicBezTo>
                    <a:pt x="46380" y="8602"/>
                    <a:pt x="44907" y="7311"/>
                    <a:pt x="43435" y="6451"/>
                  </a:cubicBezTo>
                  <a:cubicBezTo>
                    <a:pt x="42699" y="5591"/>
                    <a:pt x="37546" y="3010"/>
                    <a:pt x="37546" y="860"/>
                  </a:cubicBezTo>
                  <a:cubicBezTo>
                    <a:pt x="37546" y="860"/>
                    <a:pt x="36073" y="0"/>
                    <a:pt x="35337" y="860"/>
                  </a:cubicBezTo>
                  <a:cubicBezTo>
                    <a:pt x="33865" y="1720"/>
                    <a:pt x="33865" y="2150"/>
                    <a:pt x="27975" y="3010"/>
                  </a:cubicBezTo>
                  <a:cubicBezTo>
                    <a:pt x="21349" y="3440"/>
                    <a:pt x="16196" y="3440"/>
                    <a:pt x="12515" y="8602"/>
                  </a:cubicBezTo>
                  <a:cubicBezTo>
                    <a:pt x="8098" y="13763"/>
                    <a:pt x="3680" y="18064"/>
                    <a:pt x="3680" y="21935"/>
                  </a:cubicBezTo>
                  <a:cubicBezTo>
                    <a:pt x="3680" y="25376"/>
                    <a:pt x="2208" y="25376"/>
                    <a:pt x="1472" y="27096"/>
                  </a:cubicBezTo>
                  <a:cubicBezTo>
                    <a:pt x="0" y="29247"/>
                    <a:pt x="0" y="30537"/>
                    <a:pt x="2208" y="35268"/>
                  </a:cubicBezTo>
                  <a:cubicBezTo>
                    <a:pt x="4417" y="39569"/>
                    <a:pt x="5889" y="48172"/>
                    <a:pt x="10306" y="49892"/>
                  </a:cubicBezTo>
                  <a:cubicBezTo>
                    <a:pt x="11042" y="50322"/>
                    <a:pt x="11779" y="51182"/>
                    <a:pt x="13251" y="51182"/>
                  </a:cubicBezTo>
                  <a:cubicBezTo>
                    <a:pt x="14723" y="51182"/>
                    <a:pt x="18404" y="48172"/>
                    <a:pt x="21349" y="46451"/>
                  </a:cubicBezTo>
                  <a:cubicBezTo>
                    <a:pt x="24294" y="46451"/>
                    <a:pt x="25030" y="46021"/>
                    <a:pt x="28711" y="47741"/>
                  </a:cubicBezTo>
                  <a:cubicBezTo>
                    <a:pt x="32392" y="49892"/>
                    <a:pt x="32392" y="49032"/>
                    <a:pt x="32392" y="49032"/>
                  </a:cubicBezTo>
                  <a:cubicBezTo>
                    <a:pt x="32392" y="49032"/>
                    <a:pt x="33128" y="49892"/>
                    <a:pt x="31656" y="50322"/>
                  </a:cubicBezTo>
                  <a:cubicBezTo>
                    <a:pt x="29447" y="50322"/>
                    <a:pt x="27975" y="49462"/>
                    <a:pt x="26503" y="49032"/>
                  </a:cubicBezTo>
                  <a:cubicBezTo>
                    <a:pt x="25030" y="48602"/>
                    <a:pt x="22085" y="51182"/>
                    <a:pt x="19877" y="53333"/>
                  </a:cubicBezTo>
                  <a:cubicBezTo>
                    <a:pt x="17668" y="55053"/>
                    <a:pt x="18404" y="55483"/>
                    <a:pt x="17668" y="58064"/>
                  </a:cubicBezTo>
                  <a:cubicBezTo>
                    <a:pt x="16932" y="60645"/>
                    <a:pt x="14723" y="64086"/>
                    <a:pt x="13987" y="68387"/>
                  </a:cubicBezTo>
                  <a:cubicBezTo>
                    <a:pt x="13251" y="72688"/>
                    <a:pt x="10306" y="100215"/>
                    <a:pt x="8834" y="103225"/>
                  </a:cubicBezTo>
                  <a:cubicBezTo>
                    <a:pt x="7361" y="105806"/>
                    <a:pt x="5889" y="107526"/>
                    <a:pt x="5889" y="107526"/>
                  </a:cubicBezTo>
                  <a:cubicBezTo>
                    <a:pt x="8834" y="109247"/>
                    <a:pt x="8834" y="109247"/>
                    <a:pt x="8834" y="109247"/>
                  </a:cubicBezTo>
                  <a:cubicBezTo>
                    <a:pt x="8834" y="113118"/>
                    <a:pt x="8834" y="113118"/>
                    <a:pt x="8834" y="113118"/>
                  </a:cubicBezTo>
                  <a:cubicBezTo>
                    <a:pt x="8834" y="113118"/>
                    <a:pt x="9570" y="113118"/>
                    <a:pt x="9570" y="113978"/>
                  </a:cubicBezTo>
                  <a:cubicBezTo>
                    <a:pt x="9570" y="114408"/>
                    <a:pt x="7361" y="116129"/>
                    <a:pt x="10306" y="117419"/>
                  </a:cubicBezTo>
                  <a:cubicBezTo>
                    <a:pt x="13987" y="119139"/>
                    <a:pt x="23558" y="120000"/>
                    <a:pt x="24294" y="117849"/>
                  </a:cubicBezTo>
                  <a:cubicBezTo>
                    <a:pt x="25030" y="115698"/>
                    <a:pt x="22822" y="113548"/>
                    <a:pt x="22085" y="112688"/>
                  </a:cubicBezTo>
                  <a:cubicBezTo>
                    <a:pt x="21349" y="111827"/>
                    <a:pt x="20613" y="110107"/>
                    <a:pt x="20613" y="110107"/>
                  </a:cubicBezTo>
                  <a:cubicBezTo>
                    <a:pt x="22822" y="109677"/>
                    <a:pt x="22822" y="109677"/>
                    <a:pt x="22822" y="109677"/>
                  </a:cubicBezTo>
                  <a:cubicBezTo>
                    <a:pt x="22822" y="109677"/>
                    <a:pt x="23558" y="106236"/>
                    <a:pt x="24294" y="105376"/>
                  </a:cubicBezTo>
                  <a:cubicBezTo>
                    <a:pt x="25766" y="104086"/>
                    <a:pt x="26503" y="101075"/>
                    <a:pt x="26503" y="97634"/>
                  </a:cubicBezTo>
                  <a:cubicBezTo>
                    <a:pt x="26503" y="94193"/>
                    <a:pt x="28711" y="87311"/>
                    <a:pt x="30184" y="84731"/>
                  </a:cubicBezTo>
                  <a:cubicBezTo>
                    <a:pt x="30920" y="81720"/>
                    <a:pt x="35337" y="76559"/>
                    <a:pt x="35337" y="73978"/>
                  </a:cubicBezTo>
                  <a:cubicBezTo>
                    <a:pt x="35337" y="71827"/>
                    <a:pt x="36073" y="70537"/>
                    <a:pt x="37546" y="68387"/>
                  </a:cubicBezTo>
                  <a:cubicBezTo>
                    <a:pt x="38282" y="66236"/>
                    <a:pt x="39018" y="64946"/>
                    <a:pt x="40490" y="63655"/>
                  </a:cubicBezTo>
                  <a:cubicBezTo>
                    <a:pt x="41226" y="65806"/>
                    <a:pt x="40490" y="66666"/>
                    <a:pt x="41226" y="68817"/>
                  </a:cubicBezTo>
                  <a:cubicBezTo>
                    <a:pt x="41226" y="71397"/>
                    <a:pt x="41963" y="77419"/>
                    <a:pt x="42699" y="78709"/>
                  </a:cubicBezTo>
                  <a:cubicBezTo>
                    <a:pt x="43435" y="80430"/>
                    <a:pt x="42699" y="82150"/>
                    <a:pt x="41963" y="84301"/>
                  </a:cubicBezTo>
                  <a:cubicBezTo>
                    <a:pt x="41963" y="86451"/>
                    <a:pt x="44171" y="91612"/>
                    <a:pt x="44171" y="93333"/>
                  </a:cubicBezTo>
                  <a:cubicBezTo>
                    <a:pt x="43435" y="95483"/>
                    <a:pt x="42699" y="101505"/>
                    <a:pt x="42699" y="102795"/>
                  </a:cubicBezTo>
                  <a:cubicBezTo>
                    <a:pt x="42699" y="104516"/>
                    <a:pt x="41963" y="106666"/>
                    <a:pt x="41963" y="106666"/>
                  </a:cubicBezTo>
                  <a:cubicBezTo>
                    <a:pt x="41963" y="107096"/>
                    <a:pt x="41963" y="107096"/>
                    <a:pt x="41963" y="107096"/>
                  </a:cubicBezTo>
                  <a:cubicBezTo>
                    <a:pt x="41963" y="109247"/>
                    <a:pt x="41963" y="109247"/>
                    <a:pt x="41963" y="109247"/>
                  </a:cubicBezTo>
                  <a:cubicBezTo>
                    <a:pt x="41226" y="109677"/>
                    <a:pt x="41226" y="109677"/>
                    <a:pt x="41226" y="109677"/>
                  </a:cubicBezTo>
                  <a:cubicBezTo>
                    <a:pt x="41226" y="111397"/>
                    <a:pt x="41226" y="111397"/>
                    <a:pt x="41226" y="111397"/>
                  </a:cubicBezTo>
                  <a:cubicBezTo>
                    <a:pt x="41226" y="111397"/>
                    <a:pt x="44907" y="112688"/>
                    <a:pt x="50061" y="112688"/>
                  </a:cubicBezTo>
                  <a:cubicBezTo>
                    <a:pt x="50797" y="112688"/>
                    <a:pt x="51533" y="112258"/>
                    <a:pt x="51533" y="112258"/>
                  </a:cubicBezTo>
                  <a:cubicBezTo>
                    <a:pt x="51533" y="112258"/>
                    <a:pt x="52269" y="111827"/>
                    <a:pt x="55950" y="113548"/>
                  </a:cubicBezTo>
                  <a:cubicBezTo>
                    <a:pt x="60368" y="115268"/>
                    <a:pt x="64785" y="116129"/>
                    <a:pt x="67730" y="116129"/>
                  </a:cubicBezTo>
                  <a:cubicBezTo>
                    <a:pt x="71411" y="115698"/>
                    <a:pt x="71411" y="115268"/>
                    <a:pt x="71411" y="115268"/>
                  </a:cubicBezTo>
                  <a:cubicBezTo>
                    <a:pt x="71411" y="113978"/>
                    <a:pt x="71411" y="113978"/>
                    <a:pt x="71411" y="113978"/>
                  </a:cubicBezTo>
                  <a:cubicBezTo>
                    <a:pt x="71411" y="113978"/>
                    <a:pt x="71411" y="112688"/>
                    <a:pt x="65521" y="110107"/>
                  </a:cubicBezTo>
                  <a:cubicBezTo>
                    <a:pt x="60368" y="107956"/>
                    <a:pt x="59631" y="106666"/>
                    <a:pt x="60368" y="106666"/>
                  </a:cubicBezTo>
                  <a:cubicBezTo>
                    <a:pt x="61104" y="106666"/>
                    <a:pt x="61104" y="106666"/>
                    <a:pt x="61104" y="106666"/>
                  </a:cubicBezTo>
                  <a:cubicBezTo>
                    <a:pt x="61104" y="106666"/>
                    <a:pt x="59631" y="103655"/>
                    <a:pt x="59631" y="101935"/>
                  </a:cubicBezTo>
                  <a:cubicBezTo>
                    <a:pt x="59631" y="100645"/>
                    <a:pt x="60368" y="93333"/>
                    <a:pt x="60368" y="90752"/>
                  </a:cubicBezTo>
                  <a:cubicBezTo>
                    <a:pt x="61104" y="88602"/>
                    <a:pt x="61104" y="80430"/>
                    <a:pt x="62576" y="75268"/>
                  </a:cubicBezTo>
                  <a:cubicBezTo>
                    <a:pt x="63312" y="70537"/>
                    <a:pt x="63312" y="64946"/>
                    <a:pt x="64049" y="63225"/>
                  </a:cubicBezTo>
                  <a:cubicBezTo>
                    <a:pt x="64049" y="63225"/>
                    <a:pt x="64049" y="61075"/>
                    <a:pt x="63312" y="58494"/>
                  </a:cubicBezTo>
                  <a:cubicBezTo>
                    <a:pt x="64049" y="58924"/>
                    <a:pt x="64049" y="59354"/>
                    <a:pt x="64049" y="59354"/>
                  </a:cubicBezTo>
                  <a:cubicBezTo>
                    <a:pt x="74355" y="58494"/>
                    <a:pt x="74355" y="58494"/>
                    <a:pt x="74355" y="58494"/>
                  </a:cubicBezTo>
                  <a:cubicBezTo>
                    <a:pt x="74355" y="58494"/>
                    <a:pt x="75828" y="60645"/>
                    <a:pt x="75828" y="61505"/>
                  </a:cubicBezTo>
                  <a:cubicBezTo>
                    <a:pt x="76564" y="62795"/>
                    <a:pt x="77300" y="63655"/>
                    <a:pt x="76564" y="64086"/>
                  </a:cubicBezTo>
                  <a:cubicBezTo>
                    <a:pt x="75828" y="64516"/>
                    <a:pt x="73619" y="61935"/>
                    <a:pt x="73619" y="61505"/>
                  </a:cubicBezTo>
                  <a:cubicBezTo>
                    <a:pt x="72883" y="62365"/>
                    <a:pt x="74355" y="63655"/>
                    <a:pt x="74355" y="64086"/>
                  </a:cubicBezTo>
                  <a:cubicBezTo>
                    <a:pt x="75092" y="64946"/>
                    <a:pt x="75092" y="66236"/>
                    <a:pt x="73619" y="65806"/>
                  </a:cubicBezTo>
                  <a:cubicBezTo>
                    <a:pt x="72883" y="65376"/>
                    <a:pt x="72883" y="65376"/>
                    <a:pt x="72147" y="65806"/>
                  </a:cubicBezTo>
                  <a:cubicBezTo>
                    <a:pt x="71411" y="66236"/>
                    <a:pt x="66993" y="65376"/>
                    <a:pt x="66993" y="65376"/>
                  </a:cubicBezTo>
                  <a:cubicBezTo>
                    <a:pt x="66993" y="65376"/>
                    <a:pt x="67730" y="71397"/>
                    <a:pt x="67730" y="73118"/>
                  </a:cubicBezTo>
                  <a:cubicBezTo>
                    <a:pt x="67730" y="74838"/>
                    <a:pt x="69202" y="85591"/>
                    <a:pt x="68466" y="89032"/>
                  </a:cubicBezTo>
                  <a:cubicBezTo>
                    <a:pt x="67730" y="92473"/>
                    <a:pt x="69938" y="102795"/>
                    <a:pt x="69938" y="103655"/>
                  </a:cubicBezTo>
                  <a:cubicBezTo>
                    <a:pt x="69938" y="104946"/>
                    <a:pt x="74355" y="104946"/>
                    <a:pt x="74355" y="104946"/>
                  </a:cubicBezTo>
                  <a:cubicBezTo>
                    <a:pt x="74355" y="104946"/>
                    <a:pt x="73619" y="106236"/>
                    <a:pt x="73619" y="107956"/>
                  </a:cubicBezTo>
                  <a:cubicBezTo>
                    <a:pt x="73619" y="108387"/>
                    <a:pt x="72883" y="109677"/>
                    <a:pt x="73619" y="110967"/>
                  </a:cubicBezTo>
                  <a:cubicBezTo>
                    <a:pt x="74355" y="111827"/>
                    <a:pt x="76564" y="113118"/>
                    <a:pt x="81717" y="113548"/>
                  </a:cubicBezTo>
                  <a:cubicBezTo>
                    <a:pt x="82453" y="113548"/>
                    <a:pt x="85398" y="112688"/>
                    <a:pt x="86134" y="111827"/>
                  </a:cubicBezTo>
                  <a:cubicBezTo>
                    <a:pt x="86871" y="110537"/>
                    <a:pt x="86134" y="110107"/>
                    <a:pt x="86134" y="108817"/>
                  </a:cubicBezTo>
                  <a:cubicBezTo>
                    <a:pt x="85398" y="107526"/>
                    <a:pt x="84662" y="105376"/>
                    <a:pt x="84662" y="104946"/>
                  </a:cubicBezTo>
                  <a:cubicBezTo>
                    <a:pt x="86134" y="104516"/>
                    <a:pt x="85398" y="103655"/>
                    <a:pt x="85398" y="103655"/>
                  </a:cubicBezTo>
                  <a:cubicBezTo>
                    <a:pt x="85398" y="103655"/>
                    <a:pt x="86134" y="100215"/>
                    <a:pt x="85398" y="98924"/>
                  </a:cubicBezTo>
                  <a:cubicBezTo>
                    <a:pt x="84662" y="97204"/>
                    <a:pt x="86134" y="93333"/>
                    <a:pt x="85398" y="92043"/>
                  </a:cubicBezTo>
                  <a:cubicBezTo>
                    <a:pt x="84662" y="90322"/>
                    <a:pt x="83926" y="90322"/>
                    <a:pt x="84662" y="89032"/>
                  </a:cubicBezTo>
                  <a:cubicBezTo>
                    <a:pt x="85398" y="88172"/>
                    <a:pt x="84662" y="86451"/>
                    <a:pt x="85398" y="84301"/>
                  </a:cubicBezTo>
                  <a:cubicBezTo>
                    <a:pt x="86134" y="81720"/>
                    <a:pt x="86871" y="75698"/>
                    <a:pt x="87607" y="73118"/>
                  </a:cubicBezTo>
                  <a:cubicBezTo>
                    <a:pt x="89079" y="70537"/>
                    <a:pt x="87607" y="69677"/>
                    <a:pt x="89079" y="68387"/>
                  </a:cubicBezTo>
                  <a:cubicBezTo>
                    <a:pt x="89815" y="69677"/>
                    <a:pt x="90552" y="79139"/>
                    <a:pt x="90552" y="81720"/>
                  </a:cubicBezTo>
                  <a:cubicBezTo>
                    <a:pt x="89815" y="83870"/>
                    <a:pt x="91288" y="90322"/>
                    <a:pt x="92024" y="92903"/>
                  </a:cubicBezTo>
                  <a:cubicBezTo>
                    <a:pt x="92760" y="95483"/>
                    <a:pt x="92760" y="101935"/>
                    <a:pt x="92760" y="101935"/>
                  </a:cubicBezTo>
                  <a:cubicBezTo>
                    <a:pt x="94233" y="101935"/>
                    <a:pt x="94233" y="101935"/>
                    <a:pt x="94233" y="101935"/>
                  </a:cubicBezTo>
                  <a:cubicBezTo>
                    <a:pt x="93496" y="104516"/>
                    <a:pt x="93496" y="104516"/>
                    <a:pt x="93496" y="104516"/>
                  </a:cubicBezTo>
                  <a:cubicBezTo>
                    <a:pt x="101595" y="106236"/>
                    <a:pt x="101595" y="106236"/>
                    <a:pt x="101595" y="106236"/>
                  </a:cubicBezTo>
                  <a:cubicBezTo>
                    <a:pt x="101595" y="106236"/>
                    <a:pt x="102331" y="105806"/>
                    <a:pt x="104539" y="107096"/>
                  </a:cubicBezTo>
                  <a:cubicBezTo>
                    <a:pt x="109693" y="109247"/>
                    <a:pt x="117055" y="109677"/>
                    <a:pt x="118527" y="109247"/>
                  </a:cubicBezTo>
                  <a:cubicBezTo>
                    <a:pt x="120000" y="109247"/>
                    <a:pt x="119263" y="107096"/>
                    <a:pt x="119263" y="1070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46"/>
            <p:cNvSpPr/>
            <p:nvPr/>
          </p:nvSpPr>
          <p:spPr>
            <a:xfrm>
              <a:off x="4392612" y="2305050"/>
              <a:ext cx="250825" cy="26511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857" y="103783"/>
                  </a:moveTo>
                  <a:cubicBezTo>
                    <a:pt x="6857" y="110270"/>
                    <a:pt x="13714" y="120000"/>
                    <a:pt x="13714" y="120000"/>
                  </a:cubicBezTo>
                  <a:cubicBezTo>
                    <a:pt x="13714" y="94054"/>
                    <a:pt x="13714" y="94054"/>
                    <a:pt x="13714" y="94054"/>
                  </a:cubicBezTo>
                  <a:cubicBezTo>
                    <a:pt x="13714" y="94054"/>
                    <a:pt x="13714" y="97297"/>
                    <a:pt x="6857" y="94054"/>
                  </a:cubicBezTo>
                  <a:cubicBezTo>
                    <a:pt x="0" y="90810"/>
                    <a:pt x="3428" y="64864"/>
                    <a:pt x="10285" y="68108"/>
                  </a:cubicBezTo>
                  <a:cubicBezTo>
                    <a:pt x="17142" y="68108"/>
                    <a:pt x="20571" y="74594"/>
                    <a:pt x="20571" y="74594"/>
                  </a:cubicBezTo>
                  <a:cubicBezTo>
                    <a:pt x="20571" y="74594"/>
                    <a:pt x="20571" y="68108"/>
                    <a:pt x="20571" y="61621"/>
                  </a:cubicBezTo>
                  <a:cubicBezTo>
                    <a:pt x="20571" y="58378"/>
                    <a:pt x="34285" y="45405"/>
                    <a:pt x="34285" y="42162"/>
                  </a:cubicBezTo>
                  <a:cubicBezTo>
                    <a:pt x="37714" y="38918"/>
                    <a:pt x="37714" y="32432"/>
                    <a:pt x="44571" y="29189"/>
                  </a:cubicBezTo>
                  <a:cubicBezTo>
                    <a:pt x="75428" y="12972"/>
                    <a:pt x="99428" y="32432"/>
                    <a:pt x="106285" y="42162"/>
                  </a:cubicBezTo>
                  <a:cubicBezTo>
                    <a:pt x="116571" y="51891"/>
                    <a:pt x="102857" y="97297"/>
                    <a:pt x="106285" y="94054"/>
                  </a:cubicBezTo>
                  <a:cubicBezTo>
                    <a:pt x="106285" y="90810"/>
                    <a:pt x="113142" y="87567"/>
                    <a:pt x="113142" y="77837"/>
                  </a:cubicBezTo>
                  <a:cubicBezTo>
                    <a:pt x="116571" y="71351"/>
                    <a:pt x="116571" y="51891"/>
                    <a:pt x="116571" y="45405"/>
                  </a:cubicBezTo>
                  <a:cubicBezTo>
                    <a:pt x="116571" y="38918"/>
                    <a:pt x="120000" y="32432"/>
                    <a:pt x="116571" y="25945"/>
                  </a:cubicBezTo>
                  <a:cubicBezTo>
                    <a:pt x="113142" y="19459"/>
                    <a:pt x="102857" y="16216"/>
                    <a:pt x="99428" y="12972"/>
                  </a:cubicBezTo>
                  <a:cubicBezTo>
                    <a:pt x="96000" y="9729"/>
                    <a:pt x="89142" y="9729"/>
                    <a:pt x="85714" y="9729"/>
                  </a:cubicBezTo>
                  <a:cubicBezTo>
                    <a:pt x="82285" y="9729"/>
                    <a:pt x="78857" y="19459"/>
                    <a:pt x="78857" y="12972"/>
                  </a:cubicBezTo>
                  <a:cubicBezTo>
                    <a:pt x="78857" y="6486"/>
                    <a:pt x="72000" y="0"/>
                    <a:pt x="72000" y="0"/>
                  </a:cubicBezTo>
                  <a:cubicBezTo>
                    <a:pt x="72000" y="3243"/>
                    <a:pt x="68571" y="9729"/>
                    <a:pt x="68571" y="9729"/>
                  </a:cubicBezTo>
                  <a:cubicBezTo>
                    <a:pt x="68571" y="9729"/>
                    <a:pt x="68571" y="3243"/>
                    <a:pt x="65142" y="6486"/>
                  </a:cubicBezTo>
                  <a:cubicBezTo>
                    <a:pt x="61714" y="9729"/>
                    <a:pt x="48000" y="9729"/>
                    <a:pt x="48000" y="12972"/>
                  </a:cubicBezTo>
                  <a:cubicBezTo>
                    <a:pt x="44571" y="12972"/>
                    <a:pt x="41142" y="9729"/>
                    <a:pt x="34285" y="12972"/>
                  </a:cubicBezTo>
                  <a:cubicBezTo>
                    <a:pt x="24000" y="19459"/>
                    <a:pt x="17142" y="29189"/>
                    <a:pt x="13714" y="32432"/>
                  </a:cubicBezTo>
                  <a:cubicBezTo>
                    <a:pt x="10285" y="35675"/>
                    <a:pt x="13714" y="35675"/>
                    <a:pt x="10285" y="38918"/>
                  </a:cubicBezTo>
                  <a:cubicBezTo>
                    <a:pt x="10285" y="42162"/>
                    <a:pt x="6857" y="48648"/>
                    <a:pt x="6857" y="48648"/>
                  </a:cubicBezTo>
                  <a:cubicBezTo>
                    <a:pt x="6857" y="51891"/>
                    <a:pt x="3428" y="61621"/>
                    <a:pt x="3428" y="71351"/>
                  </a:cubicBezTo>
                  <a:cubicBezTo>
                    <a:pt x="0" y="77837"/>
                    <a:pt x="3428" y="100540"/>
                    <a:pt x="3428" y="100540"/>
                  </a:cubicBezTo>
                  <a:cubicBezTo>
                    <a:pt x="3428" y="100540"/>
                    <a:pt x="3428" y="97297"/>
                    <a:pt x="6857" y="1037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46"/>
            <p:cNvSpPr/>
            <p:nvPr/>
          </p:nvSpPr>
          <p:spPr>
            <a:xfrm>
              <a:off x="4779962" y="2398713"/>
              <a:ext cx="206374" cy="19208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6551" y="120000"/>
                  </a:moveTo>
                  <a:cubicBezTo>
                    <a:pt x="20689" y="111111"/>
                    <a:pt x="16551" y="93333"/>
                    <a:pt x="16551" y="88888"/>
                  </a:cubicBezTo>
                  <a:cubicBezTo>
                    <a:pt x="16551" y="80000"/>
                    <a:pt x="20689" y="80000"/>
                    <a:pt x="20689" y="66666"/>
                  </a:cubicBezTo>
                  <a:cubicBezTo>
                    <a:pt x="20689" y="57777"/>
                    <a:pt x="20689" y="57777"/>
                    <a:pt x="28965" y="44444"/>
                  </a:cubicBezTo>
                  <a:cubicBezTo>
                    <a:pt x="33103" y="31111"/>
                    <a:pt x="57931" y="31111"/>
                    <a:pt x="74482" y="31111"/>
                  </a:cubicBezTo>
                  <a:cubicBezTo>
                    <a:pt x="91034" y="31111"/>
                    <a:pt x="99310" y="40000"/>
                    <a:pt x="103448" y="44444"/>
                  </a:cubicBezTo>
                  <a:cubicBezTo>
                    <a:pt x="103448" y="48888"/>
                    <a:pt x="111724" y="71111"/>
                    <a:pt x="107586" y="93333"/>
                  </a:cubicBezTo>
                  <a:cubicBezTo>
                    <a:pt x="103448" y="115555"/>
                    <a:pt x="111724" y="111111"/>
                    <a:pt x="111724" y="111111"/>
                  </a:cubicBezTo>
                  <a:cubicBezTo>
                    <a:pt x="111724" y="111111"/>
                    <a:pt x="111724" y="102222"/>
                    <a:pt x="115862" y="97777"/>
                  </a:cubicBezTo>
                  <a:cubicBezTo>
                    <a:pt x="120000" y="84444"/>
                    <a:pt x="115862" y="62222"/>
                    <a:pt x="111724" y="48888"/>
                  </a:cubicBezTo>
                  <a:cubicBezTo>
                    <a:pt x="111724" y="40000"/>
                    <a:pt x="107586" y="31111"/>
                    <a:pt x="107586" y="26666"/>
                  </a:cubicBezTo>
                  <a:cubicBezTo>
                    <a:pt x="103448" y="26666"/>
                    <a:pt x="103448" y="22222"/>
                    <a:pt x="99310" y="17777"/>
                  </a:cubicBezTo>
                  <a:cubicBezTo>
                    <a:pt x="95172" y="8888"/>
                    <a:pt x="78620" y="8888"/>
                    <a:pt x="70344" y="4444"/>
                  </a:cubicBezTo>
                  <a:cubicBezTo>
                    <a:pt x="62068" y="0"/>
                    <a:pt x="45517" y="8888"/>
                    <a:pt x="37241" y="8888"/>
                  </a:cubicBezTo>
                  <a:cubicBezTo>
                    <a:pt x="33103" y="13333"/>
                    <a:pt x="33103" y="17777"/>
                    <a:pt x="20689" y="22222"/>
                  </a:cubicBezTo>
                  <a:cubicBezTo>
                    <a:pt x="12413" y="31111"/>
                    <a:pt x="16551" y="35555"/>
                    <a:pt x="12413" y="40000"/>
                  </a:cubicBezTo>
                  <a:cubicBezTo>
                    <a:pt x="12413" y="48888"/>
                    <a:pt x="12413" y="44444"/>
                    <a:pt x="8275" y="53333"/>
                  </a:cubicBezTo>
                  <a:cubicBezTo>
                    <a:pt x="4137" y="66666"/>
                    <a:pt x="4137" y="62222"/>
                    <a:pt x="4137" y="71111"/>
                  </a:cubicBezTo>
                  <a:cubicBezTo>
                    <a:pt x="0" y="84444"/>
                    <a:pt x="8275" y="106666"/>
                    <a:pt x="12413" y="115555"/>
                  </a:cubicBezTo>
                  <a:cubicBezTo>
                    <a:pt x="12413" y="120000"/>
                    <a:pt x="16551" y="120000"/>
                    <a:pt x="16551" y="1200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49"/>
                <a:buFont typeface="Arial"/>
                <a:buNone/>
              </a:pPr>
              <a:endParaRPr sz="134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723750" y="526925"/>
            <a:ext cx="769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Fjalla One"/>
              <a:buNone/>
              <a:defRPr sz="2800" b="0" i="0" u="none" strike="noStrike" cap="none">
                <a:solidFill>
                  <a:schemeClr val="dk2"/>
                </a:solidFill>
                <a:latin typeface="Fjalla One"/>
                <a:ea typeface="Fjalla One"/>
                <a:cs typeface="Fjalla One"/>
                <a:sym typeface="Fjalla On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87" name="Google Shape;187;p18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9" name="Google Shape;189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0" name="Google Shape;190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0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7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rmAutofit/>
          </a:bodyPr>
          <a:lstStyle>
            <a:lvl1pPr marR="0" lvl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C4B92"/>
              </a:buClr>
              <a:buSzPts val="4050"/>
              <a:buFont typeface="Arial"/>
              <a:buNone/>
              <a:defRPr sz="4050" b="0" i="0" u="none" strike="noStrike" cap="none">
                <a:solidFill>
                  <a:srgbClr val="0C4B9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45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2" name="Google Shape;262;p20"/>
          <p:cNvSpPr txBox="1">
            <a:spLocks noGrp="1"/>
          </p:cNvSpPr>
          <p:nvPr>
            <p:ph type="body" idx="1"/>
          </p:nvPr>
        </p:nvSpPr>
        <p:spPr>
          <a:xfrm>
            <a:off x="457200" y="1085850"/>
            <a:ext cx="8229600" cy="348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t" anchorCtr="0">
            <a:normAutofit/>
          </a:bodyPr>
          <a:lstStyle>
            <a:lvl1pPr marL="457200" marR="0" lvl="0" indent="-433387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70A0D7"/>
              </a:buClr>
              <a:buSzPts val="3225"/>
              <a:buFont typeface="Arial"/>
              <a:buChar char="•"/>
              <a:defRPr sz="3225" b="0" i="0" u="none" strike="noStrike" cap="none">
                <a:solidFill>
                  <a:srgbClr val="70A0D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4812" algn="l" rtl="0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775"/>
              <a:buFont typeface="Arial"/>
              <a:buChar char="–"/>
              <a:defRPr sz="2775" b="0" i="0" u="none" strike="noStrike" cap="none">
                <a:solidFill>
                  <a:srgbClr val="70A0D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70A0D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7187" algn="l" rtl="0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025"/>
              <a:buFont typeface="Arial"/>
              <a:buChar char="–"/>
              <a:defRPr sz="2025" b="0" i="0" u="none" strike="noStrike" cap="none">
                <a:solidFill>
                  <a:srgbClr val="70A0D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7187" algn="l" rtl="0">
              <a:lnSpc>
                <a:spcPct val="85000"/>
              </a:lnSpc>
              <a:spcBef>
                <a:spcPts val="450"/>
              </a:spcBef>
              <a:spcAft>
                <a:spcPts val="0"/>
              </a:spcAft>
              <a:buClr>
                <a:srgbClr val="70A0D7"/>
              </a:buClr>
              <a:buSzPts val="2025"/>
              <a:buFont typeface="Arial"/>
              <a:buChar char="»"/>
              <a:defRPr sz="2025" b="0" i="0" u="none" strike="noStrike" cap="none">
                <a:solidFill>
                  <a:srgbClr val="70A0D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7187" algn="l" rtl="0"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sz="20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718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sz="20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718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sz="20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7187" algn="l" rtl="0">
              <a:spcBef>
                <a:spcPts val="405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sz="20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3" name="Google Shape;263;p20"/>
          <p:cNvSpPr txBox="1">
            <a:spLocks noGrp="1"/>
          </p:cNvSpPr>
          <p:nvPr>
            <p:ph type="sldNum" idx="12"/>
          </p:nvPr>
        </p:nvSpPr>
        <p:spPr>
          <a:xfrm>
            <a:off x="6905583" y="4698207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"/>
          <p:cNvSpPr txBox="1">
            <a:spLocks noGrp="1"/>
          </p:cNvSpPr>
          <p:nvPr>
            <p:ph type="ctrTitle"/>
          </p:nvPr>
        </p:nvSpPr>
        <p:spPr>
          <a:xfrm>
            <a:off x="3752870" y="1930509"/>
            <a:ext cx="4677451" cy="17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-US" sz="3600" b="1">
                <a:solidFill>
                  <a:schemeClr val="dk2"/>
                </a:solidFill>
              </a:rPr>
              <a:t>KEBIJAKAN DAN STRATEGI UNTUK MEWUJUDKAN MANAJEMEN ADAPTIF DI PERGURUAN TINGGI</a:t>
            </a:r>
            <a:endParaRPr sz="3600" b="1">
              <a:solidFill>
                <a:schemeClr val="dk2"/>
              </a:solidFill>
            </a:endParaRPr>
          </a:p>
        </p:txBody>
      </p:sp>
      <p:sp>
        <p:nvSpPr>
          <p:cNvPr id="339" name="Google Shape;339;p1"/>
          <p:cNvSpPr txBox="1">
            <a:spLocks noGrp="1"/>
          </p:cNvSpPr>
          <p:nvPr>
            <p:ph type="subTitle" idx="1"/>
          </p:nvPr>
        </p:nvSpPr>
        <p:spPr>
          <a:xfrm>
            <a:off x="5166021" y="3848041"/>
            <a:ext cx="3264300" cy="8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11610F"/>
                </a:solidFill>
              </a:rPr>
              <a:t>ILLAH SAILAH</a:t>
            </a:r>
            <a:endParaRPr/>
          </a:p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rgbClr val="11610F"/>
                </a:solidFill>
              </a:rPr>
              <a:t>UNIVERSITAS BINAWAN</a:t>
            </a:r>
            <a:endParaRPr sz="1800" b="1">
              <a:solidFill>
                <a:srgbClr val="11610F"/>
              </a:solidFill>
            </a:endParaRPr>
          </a:p>
        </p:txBody>
      </p:sp>
      <p:pic>
        <p:nvPicPr>
          <p:cNvPr id="340" name="Google Shape;34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0810" y="168616"/>
            <a:ext cx="880018" cy="880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1"/>
          <p:cNvPicPr preferRelativeResize="0"/>
          <p:nvPr/>
        </p:nvPicPr>
        <p:blipFill rotWithShape="1">
          <a:blip r:embed="rId4">
            <a:alphaModFix/>
          </a:blip>
          <a:srcRect l="34149" r="6110" b="543"/>
          <a:stretch/>
        </p:blipFill>
        <p:spPr>
          <a:xfrm>
            <a:off x="0" y="1445944"/>
            <a:ext cx="3323063" cy="3687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" descr="See the source imag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209" y="168616"/>
            <a:ext cx="998519" cy="998519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1" descr="See the source image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4" name="Google Shape;344;p1" descr="See the source imag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600825" y="198626"/>
            <a:ext cx="1444475" cy="9685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"/>
          <p:cNvSpPr txBox="1">
            <a:spLocks noGrp="1"/>
          </p:cNvSpPr>
          <p:nvPr>
            <p:ph type="title"/>
          </p:nvPr>
        </p:nvSpPr>
        <p:spPr>
          <a:xfrm>
            <a:off x="4475356" y="4215610"/>
            <a:ext cx="3632625" cy="47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4800">
                <a:latin typeface="Quicksand"/>
                <a:ea typeface="Quicksand"/>
                <a:cs typeface="Quicksand"/>
                <a:sym typeface="Quicksand"/>
              </a:rPr>
              <a:t>Burger (?)</a:t>
            </a:r>
            <a:endParaRPr sz="4800">
              <a:latin typeface="Quicksand"/>
              <a:ea typeface="Quicksand"/>
              <a:cs typeface="Quicksand"/>
              <a:sym typeface="Quicksand"/>
            </a:endParaRPr>
          </a:p>
        </p:txBody>
      </p:sp>
      <p:pic>
        <p:nvPicPr>
          <p:cNvPr id="350" name="Google Shape;350;p2" descr="D:\1 Rektorat\1 Iis Purnamawati\Laporan Kinerja\258-2587857_burger-hd-png-downloa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978" y="766981"/>
            <a:ext cx="4607312" cy="3450126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2"/>
          <p:cNvSpPr txBox="1"/>
          <p:nvPr/>
        </p:nvSpPr>
        <p:spPr>
          <a:xfrm>
            <a:off x="4939990" y="333827"/>
            <a:ext cx="3356516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Higher education institution  as a burger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From the top has been pressed by the government, and users, whilst from the bottom pushed up by students, faculty members, and administration staff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2"/>
          <p:cNvSpPr/>
          <p:nvPr/>
        </p:nvSpPr>
        <p:spPr>
          <a:xfrm>
            <a:off x="1338610" y="333827"/>
            <a:ext cx="858644" cy="680934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2C89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p2"/>
          <p:cNvSpPr/>
          <p:nvPr/>
        </p:nvSpPr>
        <p:spPr>
          <a:xfrm rot="10800000" flipH="1">
            <a:off x="870259" y="3968581"/>
            <a:ext cx="936703" cy="56871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2C89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2"/>
          <p:cNvSpPr/>
          <p:nvPr/>
        </p:nvSpPr>
        <p:spPr>
          <a:xfrm rot="10800000" flipH="1">
            <a:off x="1940312" y="3968581"/>
            <a:ext cx="936703" cy="56871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2C89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2"/>
          <p:cNvSpPr/>
          <p:nvPr/>
        </p:nvSpPr>
        <p:spPr>
          <a:xfrm rot="10800000" flipH="1">
            <a:off x="2956002" y="3968581"/>
            <a:ext cx="936703" cy="56871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2C89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"/>
          <p:cNvSpPr/>
          <p:nvPr/>
        </p:nvSpPr>
        <p:spPr>
          <a:xfrm>
            <a:off x="2347332" y="378609"/>
            <a:ext cx="936703" cy="59137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2C89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2"/>
          <p:cNvSpPr txBox="1"/>
          <p:nvPr/>
        </p:nvSpPr>
        <p:spPr>
          <a:xfrm>
            <a:off x="4801516" y="4786941"/>
            <a:ext cx="298030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Diperlukan harmonisasi dan sinergi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9171"/>
            <a:ext cx="9111025" cy="51435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363" name="Google Shape;363;p3"/>
          <p:cNvSpPr/>
          <p:nvPr/>
        </p:nvSpPr>
        <p:spPr>
          <a:xfrm>
            <a:off x="664029" y="641171"/>
            <a:ext cx="3907971" cy="2608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Belajar jadi Berlian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Melting point: 4027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°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Oxidize into CO2 at 763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°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Formation time: 1 to 3 billion years.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Formed under pressure: 55000 Atm, at 1400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°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Able to cut almost all other materials.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Only can be cut by other diamonds</a:t>
            </a:r>
            <a:r>
              <a:rPr lang="en-US"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4" name="Google Shape;364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0168" y="-529999"/>
            <a:ext cx="4622006" cy="4614863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"/>
          <p:cNvSpPr/>
          <p:nvPr/>
        </p:nvSpPr>
        <p:spPr>
          <a:xfrm>
            <a:off x="664029" y="3366278"/>
            <a:ext cx="4572000" cy="1246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Intan</a:t>
            </a: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terbesar (3106,75 karat) ditemukan di Pretoria Afsel, pd tg 25 Jan 1905, diberi nama Cullinan. Beratnya sekitar 621,35 g harganya ditaksir  Rp 3,9 Trilyun. 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3"/>
          <p:cNvSpPr/>
          <p:nvPr/>
        </p:nvSpPr>
        <p:spPr>
          <a:xfrm>
            <a:off x="5236030" y="3366278"/>
            <a:ext cx="3211286" cy="106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you are feeling pressure today, you are about to SHINE !</a:t>
            </a:r>
            <a:endParaRPr sz="21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"/>
          <p:cNvSpPr txBox="1">
            <a:spLocks noGrp="1"/>
          </p:cNvSpPr>
          <p:nvPr>
            <p:ph type="subTitle" idx="1"/>
          </p:nvPr>
        </p:nvSpPr>
        <p:spPr>
          <a:xfrm>
            <a:off x="1204331" y="1414867"/>
            <a:ext cx="6891453" cy="11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 b="1"/>
              <a:t>“an intentional approach to making decisions and adjustments in response to </a:t>
            </a:r>
            <a:r>
              <a:rPr lang="en-US" sz="2800" b="1">
                <a:solidFill>
                  <a:srgbClr val="C00000"/>
                </a:solidFill>
              </a:rPr>
              <a:t>new information and changes in context.” </a:t>
            </a:r>
            <a:r>
              <a:rPr lang="en-US" sz="2800" b="1"/>
              <a:t>(Learning Lab/USAID 2018)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800" b="1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800" b="1"/>
              <a:t>Concern: resource and environmental adaptive </a:t>
            </a:r>
            <a:endParaRPr sz="2800"/>
          </a:p>
        </p:txBody>
      </p:sp>
      <p:sp>
        <p:nvSpPr>
          <p:cNvPr id="372" name="Google Shape;372;p4"/>
          <p:cNvSpPr txBox="1">
            <a:spLocks noGrp="1"/>
          </p:cNvSpPr>
          <p:nvPr>
            <p:ph type="title"/>
          </p:nvPr>
        </p:nvSpPr>
        <p:spPr>
          <a:xfrm>
            <a:off x="1579721" y="693829"/>
            <a:ext cx="5984413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Adaptive Management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708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75" tIns="60925" rIns="121875" bIns="60925" anchor="ctr" anchorCtr="0">
            <a:norm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4000"/>
              <a:buFont typeface="Arial"/>
              <a:buNone/>
            </a:pPr>
            <a:r>
              <a:rPr lang="en-US"/>
              <a:t>Slide 1</a:t>
            </a:r>
            <a:endParaRPr/>
          </a:p>
        </p:txBody>
      </p:sp>
      <p:sp>
        <p:nvSpPr>
          <p:cNvPr id="379" name="Google Shape;379;p5"/>
          <p:cNvSpPr/>
          <p:nvPr/>
        </p:nvSpPr>
        <p:spPr>
          <a:xfrm>
            <a:off x="1190" y="0"/>
            <a:ext cx="9141620" cy="5143500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37A8F8"/>
              </a:gs>
            </a:gsLst>
            <a:lin ang="16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0" name="Google Shape;380;p5"/>
          <p:cNvCxnSpPr/>
          <p:nvPr/>
        </p:nvCxnSpPr>
        <p:spPr>
          <a:xfrm>
            <a:off x="712391" y="0"/>
            <a:ext cx="0" cy="2242297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rgbClr val="FFFFFF"/>
            </a:solidFill>
            <a:prstDash val="dash"/>
            <a:round/>
            <a:headEnd type="none" w="sm" len="sm"/>
            <a:tailEnd type="oval" w="lg" len="lg"/>
          </a:ln>
        </p:spPr>
      </p:cxnSp>
      <p:cxnSp>
        <p:nvCxnSpPr>
          <p:cNvPr id="381" name="Google Shape;381;p5"/>
          <p:cNvCxnSpPr/>
          <p:nvPr/>
        </p:nvCxnSpPr>
        <p:spPr>
          <a:xfrm>
            <a:off x="2286000" y="0"/>
            <a:ext cx="0" cy="245745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rgbClr val="FFFFFF"/>
            </a:solidFill>
            <a:prstDash val="dash"/>
            <a:round/>
            <a:headEnd type="none" w="sm" len="sm"/>
            <a:tailEnd type="oval" w="lg" len="lg"/>
          </a:ln>
        </p:spPr>
      </p:cxnSp>
      <p:cxnSp>
        <p:nvCxnSpPr>
          <p:cNvPr id="382" name="Google Shape;382;p5"/>
          <p:cNvCxnSpPr/>
          <p:nvPr/>
        </p:nvCxnSpPr>
        <p:spPr>
          <a:xfrm>
            <a:off x="3829050" y="0"/>
            <a:ext cx="0" cy="1943100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rgbClr val="FFFFFF"/>
            </a:solidFill>
            <a:prstDash val="dash"/>
            <a:round/>
            <a:headEnd type="none" w="sm" len="sm"/>
            <a:tailEnd type="oval" w="lg" len="lg"/>
          </a:ln>
        </p:spPr>
      </p:cxnSp>
      <p:cxnSp>
        <p:nvCxnSpPr>
          <p:cNvPr id="383" name="Google Shape;383;p5"/>
          <p:cNvCxnSpPr/>
          <p:nvPr/>
        </p:nvCxnSpPr>
        <p:spPr>
          <a:xfrm>
            <a:off x="5200650" y="0"/>
            <a:ext cx="0" cy="2242297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rgbClr val="FFFFFF"/>
            </a:solidFill>
            <a:prstDash val="dash"/>
            <a:round/>
            <a:headEnd type="none" w="sm" len="sm"/>
            <a:tailEnd type="oval" w="lg" len="lg"/>
          </a:ln>
        </p:spPr>
      </p:cxnSp>
      <p:cxnSp>
        <p:nvCxnSpPr>
          <p:cNvPr id="384" name="Google Shape;384;p5"/>
          <p:cNvCxnSpPr/>
          <p:nvPr/>
        </p:nvCxnSpPr>
        <p:spPr>
          <a:xfrm>
            <a:off x="6629400" y="0"/>
            <a:ext cx="0" cy="2013697"/>
          </a:xfrm>
          <a:prstGeom prst="straightConnector1">
            <a:avLst/>
          </a:prstGeom>
          <a:solidFill>
            <a:schemeClr val="accent1"/>
          </a:solidFill>
          <a:ln w="9525" cap="flat" cmpd="sng">
            <a:solidFill>
              <a:srgbClr val="FFFFFF"/>
            </a:solidFill>
            <a:prstDash val="dash"/>
            <a:round/>
            <a:headEnd type="none" w="sm" len="sm"/>
            <a:tailEnd type="oval" w="lg" len="lg"/>
          </a:ln>
        </p:spPr>
      </p:cxnSp>
      <p:grpSp>
        <p:nvGrpSpPr>
          <p:cNvPr id="385" name="Google Shape;385;p5"/>
          <p:cNvGrpSpPr/>
          <p:nvPr/>
        </p:nvGrpSpPr>
        <p:grpSpPr>
          <a:xfrm>
            <a:off x="1191" y="-283592"/>
            <a:ext cx="9294831" cy="1493239"/>
            <a:chOff x="0" y="-441658"/>
            <a:chExt cx="12393108" cy="1990985"/>
          </a:xfrm>
        </p:grpSpPr>
        <p:sp>
          <p:nvSpPr>
            <p:cNvPr id="386" name="Google Shape;386;p5"/>
            <p:cNvSpPr/>
            <p:nvPr/>
          </p:nvSpPr>
          <p:spPr>
            <a:xfrm>
              <a:off x="299928" y="-228599"/>
              <a:ext cx="1990944" cy="984976"/>
            </a:xfrm>
            <a:custGeom>
              <a:avLst/>
              <a:gdLst/>
              <a:ahLst/>
              <a:cxnLst/>
              <a:rect l="l" t="t" r="r" b="b"/>
              <a:pathLst>
                <a:path w="5501" h="2722" extrusionOk="0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5"/>
            <p:cNvSpPr/>
            <p:nvPr/>
          </p:nvSpPr>
          <p:spPr>
            <a:xfrm>
              <a:off x="0" y="152400"/>
              <a:ext cx="1219200" cy="733770"/>
            </a:xfrm>
            <a:custGeom>
              <a:avLst/>
              <a:gdLst/>
              <a:ahLst/>
              <a:cxnLst/>
              <a:rect l="l" t="t" r="r" b="b"/>
              <a:pathLst>
                <a:path w="3704" h="1735" extrusionOk="0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5"/>
            <p:cNvSpPr/>
            <p:nvPr/>
          </p:nvSpPr>
          <p:spPr>
            <a:xfrm>
              <a:off x="2743200" y="533400"/>
              <a:ext cx="888098" cy="762000"/>
            </a:xfrm>
            <a:custGeom>
              <a:avLst/>
              <a:gdLst/>
              <a:ahLst/>
              <a:cxnLst/>
              <a:rect l="l" t="t" r="r" b="b"/>
              <a:pathLst>
                <a:path w="6403" h="5493" extrusionOk="0">
                  <a:moveTo>
                    <a:pt x="6164" y="3207"/>
                  </a:moveTo>
                  <a:lnTo>
                    <a:pt x="6164" y="3207"/>
                  </a:lnTo>
                  <a:lnTo>
                    <a:pt x="6185" y="3174"/>
                  </a:lnTo>
                  <a:lnTo>
                    <a:pt x="6205" y="3141"/>
                  </a:lnTo>
                  <a:lnTo>
                    <a:pt x="6225" y="3106"/>
                  </a:lnTo>
                  <a:lnTo>
                    <a:pt x="6243" y="3072"/>
                  </a:lnTo>
                  <a:lnTo>
                    <a:pt x="6259" y="3035"/>
                  </a:lnTo>
                  <a:lnTo>
                    <a:pt x="6275" y="2999"/>
                  </a:lnTo>
                  <a:lnTo>
                    <a:pt x="6289" y="2962"/>
                  </a:lnTo>
                  <a:lnTo>
                    <a:pt x="6302" y="2925"/>
                  </a:lnTo>
                  <a:lnTo>
                    <a:pt x="6312" y="2886"/>
                  </a:lnTo>
                  <a:lnTo>
                    <a:pt x="6323" y="2847"/>
                  </a:lnTo>
                  <a:lnTo>
                    <a:pt x="6331" y="2807"/>
                  </a:lnTo>
                  <a:lnTo>
                    <a:pt x="6338" y="2767"/>
                  </a:lnTo>
                  <a:lnTo>
                    <a:pt x="6343" y="2727"/>
                  </a:lnTo>
                  <a:lnTo>
                    <a:pt x="6348" y="2686"/>
                  </a:lnTo>
                  <a:lnTo>
                    <a:pt x="6350" y="2644"/>
                  </a:lnTo>
                  <a:lnTo>
                    <a:pt x="6350" y="2602"/>
                  </a:lnTo>
                  <a:lnTo>
                    <a:pt x="6350" y="2602"/>
                  </a:lnTo>
                  <a:lnTo>
                    <a:pt x="6350" y="2570"/>
                  </a:lnTo>
                  <a:lnTo>
                    <a:pt x="6349" y="2538"/>
                  </a:lnTo>
                  <a:lnTo>
                    <a:pt x="6346" y="2507"/>
                  </a:lnTo>
                  <a:lnTo>
                    <a:pt x="6343" y="2476"/>
                  </a:lnTo>
                  <a:lnTo>
                    <a:pt x="6339" y="2445"/>
                  </a:lnTo>
                  <a:lnTo>
                    <a:pt x="6333" y="2414"/>
                  </a:lnTo>
                  <a:lnTo>
                    <a:pt x="6328" y="2384"/>
                  </a:lnTo>
                  <a:lnTo>
                    <a:pt x="6322" y="2354"/>
                  </a:lnTo>
                  <a:lnTo>
                    <a:pt x="6313" y="2324"/>
                  </a:lnTo>
                  <a:lnTo>
                    <a:pt x="6305" y="2295"/>
                  </a:lnTo>
                  <a:lnTo>
                    <a:pt x="6297" y="2265"/>
                  </a:lnTo>
                  <a:lnTo>
                    <a:pt x="6286" y="2237"/>
                  </a:lnTo>
                  <a:lnTo>
                    <a:pt x="6276" y="2209"/>
                  </a:lnTo>
                  <a:lnTo>
                    <a:pt x="6264" y="2180"/>
                  </a:lnTo>
                  <a:lnTo>
                    <a:pt x="6252" y="2153"/>
                  </a:lnTo>
                  <a:lnTo>
                    <a:pt x="6239" y="2126"/>
                  </a:lnTo>
                  <a:lnTo>
                    <a:pt x="6225" y="2099"/>
                  </a:lnTo>
                  <a:lnTo>
                    <a:pt x="6211" y="2073"/>
                  </a:lnTo>
                  <a:lnTo>
                    <a:pt x="6196" y="2047"/>
                  </a:lnTo>
                  <a:lnTo>
                    <a:pt x="6180" y="2021"/>
                  </a:lnTo>
                  <a:lnTo>
                    <a:pt x="6164" y="1997"/>
                  </a:lnTo>
                  <a:lnTo>
                    <a:pt x="6146" y="1972"/>
                  </a:lnTo>
                  <a:lnTo>
                    <a:pt x="6129" y="1948"/>
                  </a:lnTo>
                  <a:lnTo>
                    <a:pt x="6110" y="1925"/>
                  </a:lnTo>
                  <a:lnTo>
                    <a:pt x="6091" y="1902"/>
                  </a:lnTo>
                  <a:lnTo>
                    <a:pt x="6071" y="1880"/>
                  </a:lnTo>
                  <a:lnTo>
                    <a:pt x="6051" y="1859"/>
                  </a:lnTo>
                  <a:lnTo>
                    <a:pt x="6030" y="1838"/>
                  </a:lnTo>
                  <a:lnTo>
                    <a:pt x="6008" y="1816"/>
                  </a:lnTo>
                  <a:lnTo>
                    <a:pt x="5986" y="1796"/>
                  </a:lnTo>
                  <a:lnTo>
                    <a:pt x="5964" y="1778"/>
                  </a:lnTo>
                  <a:lnTo>
                    <a:pt x="5940" y="1759"/>
                  </a:lnTo>
                  <a:lnTo>
                    <a:pt x="5940" y="1759"/>
                  </a:lnTo>
                  <a:lnTo>
                    <a:pt x="5958" y="1715"/>
                  </a:lnTo>
                  <a:lnTo>
                    <a:pt x="5973" y="1670"/>
                  </a:lnTo>
                  <a:lnTo>
                    <a:pt x="5987" y="1626"/>
                  </a:lnTo>
                  <a:lnTo>
                    <a:pt x="5998" y="1579"/>
                  </a:lnTo>
                  <a:lnTo>
                    <a:pt x="6007" y="1531"/>
                  </a:lnTo>
                  <a:lnTo>
                    <a:pt x="6013" y="1484"/>
                  </a:lnTo>
                  <a:lnTo>
                    <a:pt x="6017" y="1435"/>
                  </a:lnTo>
                  <a:lnTo>
                    <a:pt x="6018" y="1385"/>
                  </a:lnTo>
                  <a:lnTo>
                    <a:pt x="6018" y="1385"/>
                  </a:lnTo>
                  <a:lnTo>
                    <a:pt x="6017" y="1338"/>
                  </a:lnTo>
                  <a:lnTo>
                    <a:pt x="6013" y="1291"/>
                  </a:lnTo>
                  <a:lnTo>
                    <a:pt x="6007" y="1244"/>
                  </a:lnTo>
                  <a:lnTo>
                    <a:pt x="5999" y="1198"/>
                  </a:lnTo>
                  <a:lnTo>
                    <a:pt x="5988" y="1153"/>
                  </a:lnTo>
                  <a:lnTo>
                    <a:pt x="5977" y="1109"/>
                  </a:lnTo>
                  <a:lnTo>
                    <a:pt x="5961" y="1065"/>
                  </a:lnTo>
                  <a:lnTo>
                    <a:pt x="5945" y="1023"/>
                  </a:lnTo>
                  <a:lnTo>
                    <a:pt x="5926" y="981"/>
                  </a:lnTo>
                  <a:lnTo>
                    <a:pt x="5906" y="941"/>
                  </a:lnTo>
                  <a:lnTo>
                    <a:pt x="5884" y="903"/>
                  </a:lnTo>
                  <a:lnTo>
                    <a:pt x="5859" y="865"/>
                  </a:lnTo>
                  <a:lnTo>
                    <a:pt x="5833" y="828"/>
                  </a:lnTo>
                  <a:lnTo>
                    <a:pt x="5806" y="793"/>
                  </a:lnTo>
                  <a:lnTo>
                    <a:pt x="5776" y="759"/>
                  </a:lnTo>
                  <a:lnTo>
                    <a:pt x="5746" y="727"/>
                  </a:lnTo>
                  <a:lnTo>
                    <a:pt x="5713" y="696"/>
                  </a:lnTo>
                  <a:lnTo>
                    <a:pt x="5679" y="667"/>
                  </a:lnTo>
                  <a:lnTo>
                    <a:pt x="5643" y="639"/>
                  </a:lnTo>
                  <a:lnTo>
                    <a:pt x="5607" y="613"/>
                  </a:lnTo>
                  <a:lnTo>
                    <a:pt x="5569" y="589"/>
                  </a:lnTo>
                  <a:lnTo>
                    <a:pt x="5530" y="567"/>
                  </a:lnTo>
                  <a:lnTo>
                    <a:pt x="5490" y="546"/>
                  </a:lnTo>
                  <a:lnTo>
                    <a:pt x="5449" y="527"/>
                  </a:lnTo>
                  <a:lnTo>
                    <a:pt x="5407" y="510"/>
                  </a:lnTo>
                  <a:lnTo>
                    <a:pt x="5363" y="496"/>
                  </a:lnTo>
                  <a:lnTo>
                    <a:pt x="5319" y="483"/>
                  </a:lnTo>
                  <a:lnTo>
                    <a:pt x="5275" y="473"/>
                  </a:lnTo>
                  <a:lnTo>
                    <a:pt x="5229" y="464"/>
                  </a:lnTo>
                  <a:lnTo>
                    <a:pt x="5182" y="459"/>
                  </a:lnTo>
                  <a:lnTo>
                    <a:pt x="5135" y="455"/>
                  </a:lnTo>
                  <a:lnTo>
                    <a:pt x="5086" y="454"/>
                  </a:lnTo>
                  <a:lnTo>
                    <a:pt x="5086" y="454"/>
                  </a:lnTo>
                  <a:lnTo>
                    <a:pt x="5046" y="455"/>
                  </a:lnTo>
                  <a:lnTo>
                    <a:pt x="5007" y="457"/>
                  </a:lnTo>
                  <a:lnTo>
                    <a:pt x="4969" y="462"/>
                  </a:lnTo>
                  <a:lnTo>
                    <a:pt x="4931" y="467"/>
                  </a:lnTo>
                  <a:lnTo>
                    <a:pt x="4893" y="475"/>
                  </a:lnTo>
                  <a:lnTo>
                    <a:pt x="4855" y="483"/>
                  </a:lnTo>
                  <a:lnTo>
                    <a:pt x="4819" y="494"/>
                  </a:lnTo>
                  <a:lnTo>
                    <a:pt x="4782" y="504"/>
                  </a:lnTo>
                  <a:lnTo>
                    <a:pt x="4782" y="504"/>
                  </a:lnTo>
                  <a:lnTo>
                    <a:pt x="4764" y="484"/>
                  </a:lnTo>
                  <a:lnTo>
                    <a:pt x="4742" y="463"/>
                  </a:lnTo>
                  <a:lnTo>
                    <a:pt x="4721" y="443"/>
                  </a:lnTo>
                  <a:lnTo>
                    <a:pt x="4700" y="424"/>
                  </a:lnTo>
                  <a:lnTo>
                    <a:pt x="4679" y="404"/>
                  </a:lnTo>
                  <a:lnTo>
                    <a:pt x="4656" y="387"/>
                  </a:lnTo>
                  <a:lnTo>
                    <a:pt x="4633" y="369"/>
                  </a:lnTo>
                  <a:lnTo>
                    <a:pt x="4611" y="351"/>
                  </a:lnTo>
                  <a:lnTo>
                    <a:pt x="4586" y="335"/>
                  </a:lnTo>
                  <a:lnTo>
                    <a:pt x="4562" y="318"/>
                  </a:lnTo>
                  <a:lnTo>
                    <a:pt x="4538" y="303"/>
                  </a:lnTo>
                  <a:lnTo>
                    <a:pt x="4513" y="288"/>
                  </a:lnTo>
                  <a:lnTo>
                    <a:pt x="4487" y="274"/>
                  </a:lnTo>
                  <a:lnTo>
                    <a:pt x="4461" y="261"/>
                  </a:lnTo>
                  <a:lnTo>
                    <a:pt x="4435" y="248"/>
                  </a:lnTo>
                  <a:lnTo>
                    <a:pt x="4408" y="235"/>
                  </a:lnTo>
                  <a:lnTo>
                    <a:pt x="4381" y="223"/>
                  </a:lnTo>
                  <a:lnTo>
                    <a:pt x="4354" y="212"/>
                  </a:lnTo>
                  <a:lnTo>
                    <a:pt x="4327" y="202"/>
                  </a:lnTo>
                  <a:lnTo>
                    <a:pt x="4298" y="192"/>
                  </a:lnTo>
                  <a:lnTo>
                    <a:pt x="4270" y="184"/>
                  </a:lnTo>
                  <a:lnTo>
                    <a:pt x="4242" y="176"/>
                  </a:lnTo>
                  <a:lnTo>
                    <a:pt x="4212" y="168"/>
                  </a:lnTo>
                  <a:lnTo>
                    <a:pt x="4183" y="162"/>
                  </a:lnTo>
                  <a:lnTo>
                    <a:pt x="4154" y="156"/>
                  </a:lnTo>
                  <a:lnTo>
                    <a:pt x="4124" y="150"/>
                  </a:lnTo>
                  <a:lnTo>
                    <a:pt x="4095" y="145"/>
                  </a:lnTo>
                  <a:lnTo>
                    <a:pt x="4064" y="142"/>
                  </a:lnTo>
                  <a:lnTo>
                    <a:pt x="4033" y="139"/>
                  </a:lnTo>
                  <a:lnTo>
                    <a:pt x="4003" y="137"/>
                  </a:lnTo>
                  <a:lnTo>
                    <a:pt x="3972" y="136"/>
                  </a:lnTo>
                  <a:lnTo>
                    <a:pt x="3940" y="136"/>
                  </a:lnTo>
                  <a:lnTo>
                    <a:pt x="3940" y="136"/>
                  </a:lnTo>
                  <a:lnTo>
                    <a:pt x="3904" y="136"/>
                  </a:lnTo>
                  <a:lnTo>
                    <a:pt x="3867" y="138"/>
                  </a:lnTo>
                  <a:lnTo>
                    <a:pt x="3831" y="141"/>
                  </a:lnTo>
                  <a:lnTo>
                    <a:pt x="3794" y="145"/>
                  </a:lnTo>
                  <a:lnTo>
                    <a:pt x="3759" y="150"/>
                  </a:lnTo>
                  <a:lnTo>
                    <a:pt x="3724" y="156"/>
                  </a:lnTo>
                  <a:lnTo>
                    <a:pt x="3688" y="163"/>
                  </a:lnTo>
                  <a:lnTo>
                    <a:pt x="3654" y="172"/>
                  </a:lnTo>
                  <a:lnTo>
                    <a:pt x="3620" y="181"/>
                  </a:lnTo>
                  <a:lnTo>
                    <a:pt x="3586" y="191"/>
                  </a:lnTo>
                  <a:lnTo>
                    <a:pt x="3553" y="203"/>
                  </a:lnTo>
                  <a:lnTo>
                    <a:pt x="3520" y="216"/>
                  </a:lnTo>
                  <a:lnTo>
                    <a:pt x="3488" y="229"/>
                  </a:lnTo>
                  <a:lnTo>
                    <a:pt x="3456" y="243"/>
                  </a:lnTo>
                  <a:lnTo>
                    <a:pt x="3425" y="258"/>
                  </a:lnTo>
                  <a:lnTo>
                    <a:pt x="3394" y="275"/>
                  </a:lnTo>
                  <a:lnTo>
                    <a:pt x="3394" y="275"/>
                  </a:lnTo>
                  <a:lnTo>
                    <a:pt x="3356" y="243"/>
                  </a:lnTo>
                  <a:lnTo>
                    <a:pt x="3316" y="214"/>
                  </a:lnTo>
                  <a:lnTo>
                    <a:pt x="3275" y="185"/>
                  </a:lnTo>
                  <a:lnTo>
                    <a:pt x="3234" y="159"/>
                  </a:lnTo>
                  <a:lnTo>
                    <a:pt x="3190" y="135"/>
                  </a:lnTo>
                  <a:lnTo>
                    <a:pt x="3146" y="112"/>
                  </a:lnTo>
                  <a:lnTo>
                    <a:pt x="3101" y="92"/>
                  </a:lnTo>
                  <a:lnTo>
                    <a:pt x="3054" y="73"/>
                  </a:lnTo>
                  <a:lnTo>
                    <a:pt x="3007" y="57"/>
                  </a:lnTo>
                  <a:lnTo>
                    <a:pt x="2958" y="42"/>
                  </a:lnTo>
                  <a:lnTo>
                    <a:pt x="2909" y="29"/>
                  </a:lnTo>
                  <a:lnTo>
                    <a:pt x="2858" y="19"/>
                  </a:lnTo>
                  <a:lnTo>
                    <a:pt x="2808" y="11"/>
                  </a:lnTo>
                  <a:lnTo>
                    <a:pt x="2756" y="5"/>
                  </a:lnTo>
                  <a:lnTo>
                    <a:pt x="2704" y="2"/>
                  </a:lnTo>
                  <a:lnTo>
                    <a:pt x="2651" y="0"/>
                  </a:lnTo>
                  <a:lnTo>
                    <a:pt x="2651" y="0"/>
                  </a:lnTo>
                  <a:lnTo>
                    <a:pt x="2613" y="0"/>
                  </a:lnTo>
                  <a:lnTo>
                    <a:pt x="2577" y="3"/>
                  </a:lnTo>
                  <a:lnTo>
                    <a:pt x="2540" y="5"/>
                  </a:lnTo>
                  <a:lnTo>
                    <a:pt x="2504" y="10"/>
                  </a:lnTo>
                  <a:lnTo>
                    <a:pt x="2468" y="15"/>
                  </a:lnTo>
                  <a:lnTo>
                    <a:pt x="2433" y="20"/>
                  </a:lnTo>
                  <a:lnTo>
                    <a:pt x="2398" y="27"/>
                  </a:lnTo>
                  <a:lnTo>
                    <a:pt x="2364" y="37"/>
                  </a:lnTo>
                  <a:lnTo>
                    <a:pt x="2329" y="46"/>
                  </a:lnTo>
                  <a:lnTo>
                    <a:pt x="2295" y="56"/>
                  </a:lnTo>
                  <a:lnTo>
                    <a:pt x="2262" y="68"/>
                  </a:lnTo>
                  <a:lnTo>
                    <a:pt x="2229" y="80"/>
                  </a:lnTo>
                  <a:lnTo>
                    <a:pt x="2198" y="93"/>
                  </a:lnTo>
                  <a:lnTo>
                    <a:pt x="2165" y="108"/>
                  </a:lnTo>
                  <a:lnTo>
                    <a:pt x="2134" y="123"/>
                  </a:lnTo>
                  <a:lnTo>
                    <a:pt x="2103" y="139"/>
                  </a:lnTo>
                  <a:lnTo>
                    <a:pt x="2073" y="156"/>
                  </a:lnTo>
                  <a:lnTo>
                    <a:pt x="2043" y="175"/>
                  </a:lnTo>
                  <a:lnTo>
                    <a:pt x="2014" y="194"/>
                  </a:lnTo>
                  <a:lnTo>
                    <a:pt x="1986" y="212"/>
                  </a:lnTo>
                  <a:lnTo>
                    <a:pt x="1957" y="234"/>
                  </a:lnTo>
                  <a:lnTo>
                    <a:pt x="1930" y="255"/>
                  </a:lnTo>
                  <a:lnTo>
                    <a:pt x="1904" y="277"/>
                  </a:lnTo>
                  <a:lnTo>
                    <a:pt x="1878" y="300"/>
                  </a:lnTo>
                  <a:lnTo>
                    <a:pt x="1854" y="323"/>
                  </a:lnTo>
                  <a:lnTo>
                    <a:pt x="1829" y="348"/>
                  </a:lnTo>
                  <a:lnTo>
                    <a:pt x="1805" y="373"/>
                  </a:lnTo>
                  <a:lnTo>
                    <a:pt x="1782" y="398"/>
                  </a:lnTo>
                  <a:lnTo>
                    <a:pt x="1761" y="424"/>
                  </a:lnTo>
                  <a:lnTo>
                    <a:pt x="1739" y="453"/>
                  </a:lnTo>
                  <a:lnTo>
                    <a:pt x="1718" y="480"/>
                  </a:lnTo>
                  <a:lnTo>
                    <a:pt x="1698" y="508"/>
                  </a:lnTo>
                  <a:lnTo>
                    <a:pt x="1698" y="508"/>
                  </a:lnTo>
                  <a:lnTo>
                    <a:pt x="1651" y="501"/>
                  </a:lnTo>
                  <a:lnTo>
                    <a:pt x="1603" y="496"/>
                  </a:lnTo>
                  <a:lnTo>
                    <a:pt x="1555" y="493"/>
                  </a:lnTo>
                  <a:lnTo>
                    <a:pt x="1505" y="491"/>
                  </a:lnTo>
                  <a:lnTo>
                    <a:pt x="1505" y="491"/>
                  </a:lnTo>
                  <a:lnTo>
                    <a:pt x="1476" y="491"/>
                  </a:lnTo>
                  <a:lnTo>
                    <a:pt x="1446" y="493"/>
                  </a:lnTo>
                  <a:lnTo>
                    <a:pt x="1417" y="495"/>
                  </a:lnTo>
                  <a:lnTo>
                    <a:pt x="1388" y="497"/>
                  </a:lnTo>
                  <a:lnTo>
                    <a:pt x="1359" y="501"/>
                  </a:lnTo>
                  <a:lnTo>
                    <a:pt x="1331" y="504"/>
                  </a:lnTo>
                  <a:lnTo>
                    <a:pt x="1302" y="509"/>
                  </a:lnTo>
                  <a:lnTo>
                    <a:pt x="1274" y="515"/>
                  </a:lnTo>
                  <a:lnTo>
                    <a:pt x="1246" y="521"/>
                  </a:lnTo>
                  <a:lnTo>
                    <a:pt x="1219" y="528"/>
                  </a:lnTo>
                  <a:lnTo>
                    <a:pt x="1165" y="543"/>
                  </a:lnTo>
                  <a:lnTo>
                    <a:pt x="1112" y="561"/>
                  </a:lnTo>
                  <a:lnTo>
                    <a:pt x="1059" y="582"/>
                  </a:lnTo>
                  <a:lnTo>
                    <a:pt x="1008" y="605"/>
                  </a:lnTo>
                  <a:lnTo>
                    <a:pt x="959" y="630"/>
                  </a:lnTo>
                  <a:lnTo>
                    <a:pt x="912" y="658"/>
                  </a:lnTo>
                  <a:lnTo>
                    <a:pt x="864" y="687"/>
                  </a:lnTo>
                  <a:lnTo>
                    <a:pt x="820" y="719"/>
                  </a:lnTo>
                  <a:lnTo>
                    <a:pt x="776" y="753"/>
                  </a:lnTo>
                  <a:lnTo>
                    <a:pt x="735" y="789"/>
                  </a:lnTo>
                  <a:lnTo>
                    <a:pt x="695" y="827"/>
                  </a:lnTo>
                  <a:lnTo>
                    <a:pt x="657" y="867"/>
                  </a:lnTo>
                  <a:lnTo>
                    <a:pt x="621" y="908"/>
                  </a:lnTo>
                  <a:lnTo>
                    <a:pt x="588" y="952"/>
                  </a:lnTo>
                  <a:lnTo>
                    <a:pt x="555" y="997"/>
                  </a:lnTo>
                  <a:lnTo>
                    <a:pt x="525" y="1043"/>
                  </a:lnTo>
                  <a:lnTo>
                    <a:pt x="498" y="1091"/>
                  </a:lnTo>
                  <a:lnTo>
                    <a:pt x="472" y="1140"/>
                  </a:lnTo>
                  <a:lnTo>
                    <a:pt x="450" y="1191"/>
                  </a:lnTo>
                  <a:lnTo>
                    <a:pt x="429" y="1243"/>
                  </a:lnTo>
                  <a:lnTo>
                    <a:pt x="411" y="1297"/>
                  </a:lnTo>
                  <a:lnTo>
                    <a:pt x="396" y="1351"/>
                  </a:lnTo>
                  <a:lnTo>
                    <a:pt x="389" y="1378"/>
                  </a:lnTo>
                  <a:lnTo>
                    <a:pt x="383" y="1407"/>
                  </a:lnTo>
                  <a:lnTo>
                    <a:pt x="377" y="1435"/>
                  </a:lnTo>
                  <a:lnTo>
                    <a:pt x="372" y="1463"/>
                  </a:lnTo>
                  <a:lnTo>
                    <a:pt x="369" y="1491"/>
                  </a:lnTo>
                  <a:lnTo>
                    <a:pt x="365" y="1520"/>
                  </a:lnTo>
                  <a:lnTo>
                    <a:pt x="363" y="1549"/>
                  </a:lnTo>
                  <a:lnTo>
                    <a:pt x="362" y="1579"/>
                  </a:lnTo>
                  <a:lnTo>
                    <a:pt x="360" y="1608"/>
                  </a:lnTo>
                  <a:lnTo>
                    <a:pt x="359" y="1637"/>
                  </a:lnTo>
                  <a:lnTo>
                    <a:pt x="359" y="1637"/>
                  </a:lnTo>
                  <a:lnTo>
                    <a:pt x="360" y="1685"/>
                  </a:lnTo>
                  <a:lnTo>
                    <a:pt x="364" y="1730"/>
                  </a:lnTo>
                  <a:lnTo>
                    <a:pt x="369" y="1778"/>
                  </a:lnTo>
                  <a:lnTo>
                    <a:pt x="374" y="1822"/>
                  </a:lnTo>
                  <a:lnTo>
                    <a:pt x="383" y="1867"/>
                  </a:lnTo>
                  <a:lnTo>
                    <a:pt x="393" y="1912"/>
                  </a:lnTo>
                  <a:lnTo>
                    <a:pt x="405" y="1955"/>
                  </a:lnTo>
                  <a:lnTo>
                    <a:pt x="418" y="1998"/>
                  </a:lnTo>
                  <a:lnTo>
                    <a:pt x="418" y="1998"/>
                  </a:lnTo>
                  <a:lnTo>
                    <a:pt x="395" y="2018"/>
                  </a:lnTo>
                  <a:lnTo>
                    <a:pt x="371" y="2039"/>
                  </a:lnTo>
                  <a:lnTo>
                    <a:pt x="349" y="2060"/>
                  </a:lnTo>
                  <a:lnTo>
                    <a:pt x="326" y="2081"/>
                  </a:lnTo>
                  <a:lnTo>
                    <a:pt x="305" y="2104"/>
                  </a:lnTo>
                  <a:lnTo>
                    <a:pt x="285" y="2127"/>
                  </a:lnTo>
                  <a:lnTo>
                    <a:pt x="264" y="2151"/>
                  </a:lnTo>
                  <a:lnTo>
                    <a:pt x="245" y="2175"/>
                  </a:lnTo>
                  <a:lnTo>
                    <a:pt x="226" y="2199"/>
                  </a:lnTo>
                  <a:lnTo>
                    <a:pt x="207" y="2225"/>
                  </a:lnTo>
                  <a:lnTo>
                    <a:pt x="191" y="2251"/>
                  </a:lnTo>
                  <a:lnTo>
                    <a:pt x="173" y="2277"/>
                  </a:lnTo>
                  <a:lnTo>
                    <a:pt x="158" y="2303"/>
                  </a:lnTo>
                  <a:lnTo>
                    <a:pt x="141" y="2330"/>
                  </a:lnTo>
                  <a:lnTo>
                    <a:pt x="127" y="2358"/>
                  </a:lnTo>
                  <a:lnTo>
                    <a:pt x="113" y="2385"/>
                  </a:lnTo>
                  <a:lnTo>
                    <a:pt x="100" y="2415"/>
                  </a:lnTo>
                  <a:lnTo>
                    <a:pt x="87" y="2443"/>
                  </a:lnTo>
                  <a:lnTo>
                    <a:pt x="75" y="2472"/>
                  </a:lnTo>
                  <a:lnTo>
                    <a:pt x="65" y="2502"/>
                  </a:lnTo>
                  <a:lnTo>
                    <a:pt x="54" y="2533"/>
                  </a:lnTo>
                  <a:lnTo>
                    <a:pt x="45" y="2562"/>
                  </a:lnTo>
                  <a:lnTo>
                    <a:pt x="37" y="2593"/>
                  </a:lnTo>
                  <a:lnTo>
                    <a:pt x="29" y="2624"/>
                  </a:lnTo>
                  <a:lnTo>
                    <a:pt x="22" y="2655"/>
                  </a:lnTo>
                  <a:lnTo>
                    <a:pt x="16" y="2687"/>
                  </a:lnTo>
                  <a:lnTo>
                    <a:pt x="12" y="2719"/>
                  </a:lnTo>
                  <a:lnTo>
                    <a:pt x="7" y="2752"/>
                  </a:lnTo>
                  <a:lnTo>
                    <a:pt x="4" y="2785"/>
                  </a:lnTo>
                  <a:lnTo>
                    <a:pt x="1" y="2816"/>
                  </a:lnTo>
                  <a:lnTo>
                    <a:pt x="0" y="2849"/>
                  </a:lnTo>
                  <a:lnTo>
                    <a:pt x="0" y="2884"/>
                  </a:lnTo>
                  <a:lnTo>
                    <a:pt x="0" y="2884"/>
                  </a:lnTo>
                  <a:lnTo>
                    <a:pt x="1" y="2939"/>
                  </a:lnTo>
                  <a:lnTo>
                    <a:pt x="5" y="2995"/>
                  </a:lnTo>
                  <a:lnTo>
                    <a:pt x="12" y="3050"/>
                  </a:lnTo>
                  <a:lnTo>
                    <a:pt x="21" y="3104"/>
                  </a:lnTo>
                  <a:lnTo>
                    <a:pt x="33" y="3157"/>
                  </a:lnTo>
                  <a:lnTo>
                    <a:pt x="47" y="3209"/>
                  </a:lnTo>
                  <a:lnTo>
                    <a:pt x="64" y="3259"/>
                  </a:lnTo>
                  <a:lnTo>
                    <a:pt x="81" y="3310"/>
                  </a:lnTo>
                  <a:lnTo>
                    <a:pt x="102" y="3358"/>
                  </a:lnTo>
                  <a:lnTo>
                    <a:pt x="126" y="3406"/>
                  </a:lnTo>
                  <a:lnTo>
                    <a:pt x="151" y="3452"/>
                  </a:lnTo>
                  <a:lnTo>
                    <a:pt x="179" y="3497"/>
                  </a:lnTo>
                  <a:lnTo>
                    <a:pt x="207" y="3541"/>
                  </a:lnTo>
                  <a:lnTo>
                    <a:pt x="239" y="3583"/>
                  </a:lnTo>
                  <a:lnTo>
                    <a:pt x="272" y="3624"/>
                  </a:lnTo>
                  <a:lnTo>
                    <a:pt x="306" y="3663"/>
                  </a:lnTo>
                  <a:lnTo>
                    <a:pt x="306" y="3663"/>
                  </a:lnTo>
                  <a:lnTo>
                    <a:pt x="294" y="3688"/>
                  </a:lnTo>
                  <a:lnTo>
                    <a:pt x="281" y="3714"/>
                  </a:lnTo>
                  <a:lnTo>
                    <a:pt x="271" y="3740"/>
                  </a:lnTo>
                  <a:lnTo>
                    <a:pt x="260" y="3766"/>
                  </a:lnTo>
                  <a:lnTo>
                    <a:pt x="250" y="3793"/>
                  </a:lnTo>
                  <a:lnTo>
                    <a:pt x="241" y="3820"/>
                  </a:lnTo>
                  <a:lnTo>
                    <a:pt x="233" y="3847"/>
                  </a:lnTo>
                  <a:lnTo>
                    <a:pt x="225" y="3875"/>
                  </a:lnTo>
                  <a:lnTo>
                    <a:pt x="219" y="3903"/>
                  </a:lnTo>
                  <a:lnTo>
                    <a:pt x="213" y="3932"/>
                  </a:lnTo>
                  <a:lnTo>
                    <a:pt x="207" y="3960"/>
                  </a:lnTo>
                  <a:lnTo>
                    <a:pt x="204" y="3989"/>
                  </a:lnTo>
                  <a:lnTo>
                    <a:pt x="200" y="4018"/>
                  </a:lnTo>
                  <a:lnTo>
                    <a:pt x="198" y="4047"/>
                  </a:lnTo>
                  <a:lnTo>
                    <a:pt x="197" y="4078"/>
                  </a:lnTo>
                  <a:lnTo>
                    <a:pt x="197" y="4107"/>
                  </a:lnTo>
                  <a:lnTo>
                    <a:pt x="197" y="4107"/>
                  </a:lnTo>
                  <a:lnTo>
                    <a:pt x="198" y="4157"/>
                  </a:lnTo>
                  <a:lnTo>
                    <a:pt x="201" y="4205"/>
                  </a:lnTo>
                  <a:lnTo>
                    <a:pt x="207" y="4252"/>
                  </a:lnTo>
                  <a:lnTo>
                    <a:pt x="216" y="4299"/>
                  </a:lnTo>
                  <a:lnTo>
                    <a:pt x="226" y="4344"/>
                  </a:lnTo>
                  <a:lnTo>
                    <a:pt x="239" y="4390"/>
                  </a:lnTo>
                  <a:lnTo>
                    <a:pt x="254" y="4433"/>
                  </a:lnTo>
                  <a:lnTo>
                    <a:pt x="271" y="4477"/>
                  </a:lnTo>
                  <a:lnTo>
                    <a:pt x="290" y="4518"/>
                  </a:lnTo>
                  <a:lnTo>
                    <a:pt x="311" y="4559"/>
                  </a:lnTo>
                  <a:lnTo>
                    <a:pt x="333" y="4600"/>
                  </a:lnTo>
                  <a:lnTo>
                    <a:pt x="358" y="4638"/>
                  </a:lnTo>
                  <a:lnTo>
                    <a:pt x="385" y="4675"/>
                  </a:lnTo>
                  <a:lnTo>
                    <a:pt x="413" y="4711"/>
                  </a:lnTo>
                  <a:lnTo>
                    <a:pt x="443" y="4746"/>
                  </a:lnTo>
                  <a:lnTo>
                    <a:pt x="475" y="4779"/>
                  </a:lnTo>
                  <a:lnTo>
                    <a:pt x="508" y="4810"/>
                  </a:lnTo>
                  <a:lnTo>
                    <a:pt x="542" y="4840"/>
                  </a:lnTo>
                  <a:lnTo>
                    <a:pt x="577" y="4868"/>
                  </a:lnTo>
                  <a:lnTo>
                    <a:pt x="615" y="4894"/>
                  </a:lnTo>
                  <a:lnTo>
                    <a:pt x="654" y="4919"/>
                  </a:lnTo>
                  <a:lnTo>
                    <a:pt x="692" y="4942"/>
                  </a:lnTo>
                  <a:lnTo>
                    <a:pt x="734" y="4962"/>
                  </a:lnTo>
                  <a:lnTo>
                    <a:pt x="776" y="4982"/>
                  </a:lnTo>
                  <a:lnTo>
                    <a:pt x="820" y="4999"/>
                  </a:lnTo>
                  <a:lnTo>
                    <a:pt x="863" y="5014"/>
                  </a:lnTo>
                  <a:lnTo>
                    <a:pt x="908" y="5027"/>
                  </a:lnTo>
                  <a:lnTo>
                    <a:pt x="954" y="5038"/>
                  </a:lnTo>
                  <a:lnTo>
                    <a:pt x="1001" y="5046"/>
                  </a:lnTo>
                  <a:lnTo>
                    <a:pt x="1048" y="5052"/>
                  </a:lnTo>
                  <a:lnTo>
                    <a:pt x="1096" y="5055"/>
                  </a:lnTo>
                  <a:lnTo>
                    <a:pt x="1146" y="5056"/>
                  </a:lnTo>
                  <a:lnTo>
                    <a:pt x="1146" y="5056"/>
                  </a:lnTo>
                  <a:lnTo>
                    <a:pt x="1172" y="5056"/>
                  </a:lnTo>
                  <a:lnTo>
                    <a:pt x="1199" y="5055"/>
                  </a:lnTo>
                  <a:lnTo>
                    <a:pt x="1226" y="5053"/>
                  </a:lnTo>
                  <a:lnTo>
                    <a:pt x="1252" y="5051"/>
                  </a:lnTo>
                  <a:lnTo>
                    <a:pt x="1278" y="5047"/>
                  </a:lnTo>
                  <a:lnTo>
                    <a:pt x="1304" y="5044"/>
                  </a:lnTo>
                  <a:lnTo>
                    <a:pt x="1330" y="5039"/>
                  </a:lnTo>
                  <a:lnTo>
                    <a:pt x="1355" y="5033"/>
                  </a:lnTo>
                  <a:lnTo>
                    <a:pt x="1380" y="5027"/>
                  </a:lnTo>
                  <a:lnTo>
                    <a:pt x="1405" y="5020"/>
                  </a:lnTo>
                  <a:lnTo>
                    <a:pt x="1454" y="5005"/>
                  </a:lnTo>
                  <a:lnTo>
                    <a:pt x="1502" y="4987"/>
                  </a:lnTo>
                  <a:lnTo>
                    <a:pt x="1549" y="4967"/>
                  </a:lnTo>
                  <a:lnTo>
                    <a:pt x="1549" y="4967"/>
                  </a:lnTo>
                  <a:lnTo>
                    <a:pt x="1569" y="4996"/>
                  </a:lnTo>
                  <a:lnTo>
                    <a:pt x="1589" y="5025"/>
                  </a:lnTo>
                  <a:lnTo>
                    <a:pt x="1610" y="5053"/>
                  </a:lnTo>
                  <a:lnTo>
                    <a:pt x="1632" y="5080"/>
                  </a:lnTo>
                  <a:lnTo>
                    <a:pt x="1655" y="5107"/>
                  </a:lnTo>
                  <a:lnTo>
                    <a:pt x="1678" y="5133"/>
                  </a:lnTo>
                  <a:lnTo>
                    <a:pt x="1703" y="5158"/>
                  </a:lnTo>
                  <a:lnTo>
                    <a:pt x="1729" y="5182"/>
                  </a:lnTo>
                  <a:lnTo>
                    <a:pt x="1755" y="5206"/>
                  </a:lnTo>
                  <a:lnTo>
                    <a:pt x="1781" y="5230"/>
                  </a:lnTo>
                  <a:lnTo>
                    <a:pt x="1809" y="5252"/>
                  </a:lnTo>
                  <a:lnTo>
                    <a:pt x="1836" y="5273"/>
                  </a:lnTo>
                  <a:lnTo>
                    <a:pt x="1865" y="5293"/>
                  </a:lnTo>
                  <a:lnTo>
                    <a:pt x="1895" y="5313"/>
                  </a:lnTo>
                  <a:lnTo>
                    <a:pt x="1924" y="5331"/>
                  </a:lnTo>
                  <a:lnTo>
                    <a:pt x="1955" y="5350"/>
                  </a:lnTo>
                  <a:lnTo>
                    <a:pt x="1987" y="5366"/>
                  </a:lnTo>
                  <a:lnTo>
                    <a:pt x="2019" y="5382"/>
                  </a:lnTo>
                  <a:lnTo>
                    <a:pt x="2050" y="5397"/>
                  </a:lnTo>
                  <a:lnTo>
                    <a:pt x="2083" y="5411"/>
                  </a:lnTo>
                  <a:lnTo>
                    <a:pt x="2117" y="5424"/>
                  </a:lnTo>
                  <a:lnTo>
                    <a:pt x="2150" y="5436"/>
                  </a:lnTo>
                  <a:lnTo>
                    <a:pt x="2186" y="5446"/>
                  </a:lnTo>
                  <a:lnTo>
                    <a:pt x="2220" y="5456"/>
                  </a:lnTo>
                  <a:lnTo>
                    <a:pt x="2255" y="5465"/>
                  </a:lnTo>
                  <a:lnTo>
                    <a:pt x="2291" y="5472"/>
                  </a:lnTo>
                  <a:lnTo>
                    <a:pt x="2327" y="5479"/>
                  </a:lnTo>
                  <a:lnTo>
                    <a:pt x="2364" y="5484"/>
                  </a:lnTo>
                  <a:lnTo>
                    <a:pt x="2400" y="5489"/>
                  </a:lnTo>
                  <a:lnTo>
                    <a:pt x="2438" y="5491"/>
                  </a:lnTo>
                  <a:lnTo>
                    <a:pt x="2475" y="5493"/>
                  </a:lnTo>
                  <a:lnTo>
                    <a:pt x="2513" y="5493"/>
                  </a:lnTo>
                  <a:lnTo>
                    <a:pt x="2513" y="5493"/>
                  </a:lnTo>
                  <a:lnTo>
                    <a:pt x="2544" y="5493"/>
                  </a:lnTo>
                  <a:lnTo>
                    <a:pt x="2576" y="5492"/>
                  </a:lnTo>
                  <a:lnTo>
                    <a:pt x="2606" y="5490"/>
                  </a:lnTo>
                  <a:lnTo>
                    <a:pt x="2637" y="5488"/>
                  </a:lnTo>
                  <a:lnTo>
                    <a:pt x="2667" y="5484"/>
                  </a:lnTo>
                  <a:lnTo>
                    <a:pt x="2697" y="5479"/>
                  </a:lnTo>
                  <a:lnTo>
                    <a:pt x="2727" y="5473"/>
                  </a:lnTo>
                  <a:lnTo>
                    <a:pt x="2757" y="5468"/>
                  </a:lnTo>
                  <a:lnTo>
                    <a:pt x="2786" y="5462"/>
                  </a:lnTo>
                  <a:lnTo>
                    <a:pt x="2816" y="5453"/>
                  </a:lnTo>
                  <a:lnTo>
                    <a:pt x="2844" y="5445"/>
                  </a:lnTo>
                  <a:lnTo>
                    <a:pt x="2872" y="5437"/>
                  </a:lnTo>
                  <a:lnTo>
                    <a:pt x="2901" y="5426"/>
                  </a:lnTo>
                  <a:lnTo>
                    <a:pt x="2929" y="5416"/>
                  </a:lnTo>
                  <a:lnTo>
                    <a:pt x="2956" y="5405"/>
                  </a:lnTo>
                  <a:lnTo>
                    <a:pt x="2983" y="5393"/>
                  </a:lnTo>
                  <a:lnTo>
                    <a:pt x="3010" y="5380"/>
                  </a:lnTo>
                  <a:lnTo>
                    <a:pt x="3036" y="5367"/>
                  </a:lnTo>
                  <a:lnTo>
                    <a:pt x="3062" y="5354"/>
                  </a:lnTo>
                  <a:lnTo>
                    <a:pt x="3088" y="5339"/>
                  </a:lnTo>
                  <a:lnTo>
                    <a:pt x="3113" y="5325"/>
                  </a:lnTo>
                  <a:lnTo>
                    <a:pt x="3137" y="5309"/>
                  </a:lnTo>
                  <a:lnTo>
                    <a:pt x="3162" y="5293"/>
                  </a:lnTo>
                  <a:lnTo>
                    <a:pt x="3186" y="5276"/>
                  </a:lnTo>
                  <a:lnTo>
                    <a:pt x="3209" y="5258"/>
                  </a:lnTo>
                  <a:lnTo>
                    <a:pt x="3232" y="5240"/>
                  </a:lnTo>
                  <a:lnTo>
                    <a:pt x="3254" y="5221"/>
                  </a:lnTo>
                  <a:lnTo>
                    <a:pt x="3276" y="5203"/>
                  </a:lnTo>
                  <a:lnTo>
                    <a:pt x="3297" y="5182"/>
                  </a:lnTo>
                  <a:lnTo>
                    <a:pt x="3319" y="5162"/>
                  </a:lnTo>
                  <a:lnTo>
                    <a:pt x="3339" y="5142"/>
                  </a:lnTo>
                  <a:lnTo>
                    <a:pt x="3359" y="5121"/>
                  </a:lnTo>
                  <a:lnTo>
                    <a:pt x="3359" y="5121"/>
                  </a:lnTo>
                  <a:lnTo>
                    <a:pt x="3390" y="5151"/>
                  </a:lnTo>
                  <a:lnTo>
                    <a:pt x="3425" y="5179"/>
                  </a:lnTo>
                  <a:lnTo>
                    <a:pt x="3460" y="5206"/>
                  </a:lnTo>
                  <a:lnTo>
                    <a:pt x="3495" y="5231"/>
                  </a:lnTo>
                  <a:lnTo>
                    <a:pt x="3533" y="5254"/>
                  </a:lnTo>
                  <a:lnTo>
                    <a:pt x="3572" y="5277"/>
                  </a:lnTo>
                  <a:lnTo>
                    <a:pt x="3612" y="5297"/>
                  </a:lnTo>
                  <a:lnTo>
                    <a:pt x="3652" y="5314"/>
                  </a:lnTo>
                  <a:lnTo>
                    <a:pt x="3694" y="5331"/>
                  </a:lnTo>
                  <a:lnTo>
                    <a:pt x="3737" y="5345"/>
                  </a:lnTo>
                  <a:lnTo>
                    <a:pt x="3780" y="5357"/>
                  </a:lnTo>
                  <a:lnTo>
                    <a:pt x="3824" y="5367"/>
                  </a:lnTo>
                  <a:lnTo>
                    <a:pt x="3870" y="5376"/>
                  </a:lnTo>
                  <a:lnTo>
                    <a:pt x="3916" y="5380"/>
                  </a:lnTo>
                  <a:lnTo>
                    <a:pt x="3962" y="5384"/>
                  </a:lnTo>
                  <a:lnTo>
                    <a:pt x="4009" y="5385"/>
                  </a:lnTo>
                  <a:lnTo>
                    <a:pt x="4009" y="5385"/>
                  </a:lnTo>
                  <a:lnTo>
                    <a:pt x="4039" y="5385"/>
                  </a:lnTo>
                  <a:lnTo>
                    <a:pt x="4070" y="5384"/>
                  </a:lnTo>
                  <a:lnTo>
                    <a:pt x="4101" y="5382"/>
                  </a:lnTo>
                  <a:lnTo>
                    <a:pt x="4131" y="5378"/>
                  </a:lnTo>
                  <a:lnTo>
                    <a:pt x="4161" y="5373"/>
                  </a:lnTo>
                  <a:lnTo>
                    <a:pt x="4190" y="5367"/>
                  </a:lnTo>
                  <a:lnTo>
                    <a:pt x="4218" y="5362"/>
                  </a:lnTo>
                  <a:lnTo>
                    <a:pt x="4248" y="5354"/>
                  </a:lnTo>
                  <a:lnTo>
                    <a:pt x="4276" y="5346"/>
                  </a:lnTo>
                  <a:lnTo>
                    <a:pt x="4304" y="5338"/>
                  </a:lnTo>
                  <a:lnTo>
                    <a:pt x="4331" y="5329"/>
                  </a:lnTo>
                  <a:lnTo>
                    <a:pt x="4359" y="5318"/>
                  </a:lnTo>
                  <a:lnTo>
                    <a:pt x="4386" y="5306"/>
                  </a:lnTo>
                  <a:lnTo>
                    <a:pt x="4412" y="5294"/>
                  </a:lnTo>
                  <a:lnTo>
                    <a:pt x="4437" y="5281"/>
                  </a:lnTo>
                  <a:lnTo>
                    <a:pt x="4463" y="5267"/>
                  </a:lnTo>
                  <a:lnTo>
                    <a:pt x="4488" y="5253"/>
                  </a:lnTo>
                  <a:lnTo>
                    <a:pt x="4513" y="5238"/>
                  </a:lnTo>
                  <a:lnTo>
                    <a:pt x="4536" y="5221"/>
                  </a:lnTo>
                  <a:lnTo>
                    <a:pt x="4560" y="5205"/>
                  </a:lnTo>
                  <a:lnTo>
                    <a:pt x="4582" y="5188"/>
                  </a:lnTo>
                  <a:lnTo>
                    <a:pt x="4605" y="5170"/>
                  </a:lnTo>
                  <a:lnTo>
                    <a:pt x="4627" y="5151"/>
                  </a:lnTo>
                  <a:lnTo>
                    <a:pt x="4648" y="5132"/>
                  </a:lnTo>
                  <a:lnTo>
                    <a:pt x="4668" y="5112"/>
                  </a:lnTo>
                  <a:lnTo>
                    <a:pt x="4688" y="5091"/>
                  </a:lnTo>
                  <a:lnTo>
                    <a:pt x="4707" y="5069"/>
                  </a:lnTo>
                  <a:lnTo>
                    <a:pt x="4726" y="5048"/>
                  </a:lnTo>
                  <a:lnTo>
                    <a:pt x="4745" y="5026"/>
                  </a:lnTo>
                  <a:lnTo>
                    <a:pt x="4761" y="5003"/>
                  </a:lnTo>
                  <a:lnTo>
                    <a:pt x="4778" y="4980"/>
                  </a:lnTo>
                  <a:lnTo>
                    <a:pt x="4794" y="4955"/>
                  </a:lnTo>
                  <a:lnTo>
                    <a:pt x="4794" y="4955"/>
                  </a:lnTo>
                  <a:lnTo>
                    <a:pt x="4821" y="4967"/>
                  </a:lnTo>
                  <a:lnTo>
                    <a:pt x="4848" y="4978"/>
                  </a:lnTo>
                  <a:lnTo>
                    <a:pt x="4876" y="4988"/>
                  </a:lnTo>
                  <a:lnTo>
                    <a:pt x="4903" y="4998"/>
                  </a:lnTo>
                  <a:lnTo>
                    <a:pt x="4931" y="5006"/>
                  </a:lnTo>
                  <a:lnTo>
                    <a:pt x="4959" y="5014"/>
                  </a:lnTo>
                  <a:lnTo>
                    <a:pt x="4989" y="5021"/>
                  </a:lnTo>
                  <a:lnTo>
                    <a:pt x="5017" y="5028"/>
                  </a:lnTo>
                  <a:lnTo>
                    <a:pt x="5046" y="5034"/>
                  </a:lnTo>
                  <a:lnTo>
                    <a:pt x="5076" y="5039"/>
                  </a:lnTo>
                  <a:lnTo>
                    <a:pt x="5105" y="5044"/>
                  </a:lnTo>
                  <a:lnTo>
                    <a:pt x="5136" y="5047"/>
                  </a:lnTo>
                  <a:lnTo>
                    <a:pt x="5166" y="5049"/>
                  </a:lnTo>
                  <a:lnTo>
                    <a:pt x="5196" y="5052"/>
                  </a:lnTo>
                  <a:lnTo>
                    <a:pt x="5226" y="5053"/>
                  </a:lnTo>
                  <a:lnTo>
                    <a:pt x="5258" y="5054"/>
                  </a:lnTo>
                  <a:lnTo>
                    <a:pt x="5258" y="5054"/>
                  </a:lnTo>
                  <a:lnTo>
                    <a:pt x="5288" y="5053"/>
                  </a:lnTo>
                  <a:lnTo>
                    <a:pt x="5317" y="5052"/>
                  </a:lnTo>
                  <a:lnTo>
                    <a:pt x="5347" y="5051"/>
                  </a:lnTo>
                  <a:lnTo>
                    <a:pt x="5375" y="5048"/>
                  </a:lnTo>
                  <a:lnTo>
                    <a:pt x="5404" y="5045"/>
                  </a:lnTo>
                  <a:lnTo>
                    <a:pt x="5433" y="5040"/>
                  </a:lnTo>
                  <a:lnTo>
                    <a:pt x="5461" y="5035"/>
                  </a:lnTo>
                  <a:lnTo>
                    <a:pt x="5489" y="5031"/>
                  </a:lnTo>
                  <a:lnTo>
                    <a:pt x="5516" y="5025"/>
                  </a:lnTo>
                  <a:lnTo>
                    <a:pt x="5544" y="5018"/>
                  </a:lnTo>
                  <a:lnTo>
                    <a:pt x="5599" y="5002"/>
                  </a:lnTo>
                  <a:lnTo>
                    <a:pt x="5652" y="4985"/>
                  </a:lnTo>
                  <a:lnTo>
                    <a:pt x="5703" y="4963"/>
                  </a:lnTo>
                  <a:lnTo>
                    <a:pt x="5754" y="4941"/>
                  </a:lnTo>
                  <a:lnTo>
                    <a:pt x="5804" y="4915"/>
                  </a:lnTo>
                  <a:lnTo>
                    <a:pt x="5852" y="4888"/>
                  </a:lnTo>
                  <a:lnTo>
                    <a:pt x="5899" y="4857"/>
                  </a:lnTo>
                  <a:lnTo>
                    <a:pt x="5944" y="4826"/>
                  </a:lnTo>
                  <a:lnTo>
                    <a:pt x="5986" y="4791"/>
                  </a:lnTo>
                  <a:lnTo>
                    <a:pt x="6028" y="4756"/>
                  </a:lnTo>
                  <a:lnTo>
                    <a:pt x="6068" y="4718"/>
                  </a:lnTo>
                  <a:lnTo>
                    <a:pt x="6106" y="4678"/>
                  </a:lnTo>
                  <a:lnTo>
                    <a:pt x="6142" y="4637"/>
                  </a:lnTo>
                  <a:lnTo>
                    <a:pt x="6176" y="4594"/>
                  </a:lnTo>
                  <a:lnTo>
                    <a:pt x="6207" y="4549"/>
                  </a:lnTo>
                  <a:lnTo>
                    <a:pt x="6238" y="4502"/>
                  </a:lnTo>
                  <a:lnTo>
                    <a:pt x="6265" y="4453"/>
                  </a:lnTo>
                  <a:lnTo>
                    <a:pt x="6290" y="4405"/>
                  </a:lnTo>
                  <a:lnTo>
                    <a:pt x="6313" y="4353"/>
                  </a:lnTo>
                  <a:lnTo>
                    <a:pt x="6333" y="4302"/>
                  </a:lnTo>
                  <a:lnTo>
                    <a:pt x="6352" y="4249"/>
                  </a:lnTo>
                  <a:lnTo>
                    <a:pt x="6368" y="4194"/>
                  </a:lnTo>
                  <a:lnTo>
                    <a:pt x="6375" y="4166"/>
                  </a:lnTo>
                  <a:lnTo>
                    <a:pt x="6381" y="4139"/>
                  </a:lnTo>
                  <a:lnTo>
                    <a:pt x="6385" y="4111"/>
                  </a:lnTo>
                  <a:lnTo>
                    <a:pt x="6390" y="4082"/>
                  </a:lnTo>
                  <a:lnTo>
                    <a:pt x="6395" y="4054"/>
                  </a:lnTo>
                  <a:lnTo>
                    <a:pt x="6397" y="4025"/>
                  </a:lnTo>
                  <a:lnTo>
                    <a:pt x="6401" y="3996"/>
                  </a:lnTo>
                  <a:lnTo>
                    <a:pt x="6402" y="3967"/>
                  </a:lnTo>
                  <a:lnTo>
                    <a:pt x="6403" y="3938"/>
                  </a:lnTo>
                  <a:lnTo>
                    <a:pt x="6403" y="3908"/>
                  </a:lnTo>
                  <a:lnTo>
                    <a:pt x="6403" y="3908"/>
                  </a:lnTo>
                  <a:lnTo>
                    <a:pt x="6403" y="3859"/>
                  </a:lnTo>
                  <a:lnTo>
                    <a:pt x="6399" y="3810"/>
                  </a:lnTo>
                  <a:lnTo>
                    <a:pt x="6395" y="3762"/>
                  </a:lnTo>
                  <a:lnTo>
                    <a:pt x="6388" y="3714"/>
                  </a:lnTo>
                  <a:lnTo>
                    <a:pt x="6378" y="3668"/>
                  </a:lnTo>
                  <a:lnTo>
                    <a:pt x="6368" y="3621"/>
                  </a:lnTo>
                  <a:lnTo>
                    <a:pt x="6355" y="3576"/>
                  </a:lnTo>
                  <a:lnTo>
                    <a:pt x="6339" y="3531"/>
                  </a:lnTo>
                  <a:lnTo>
                    <a:pt x="6324" y="3488"/>
                  </a:lnTo>
                  <a:lnTo>
                    <a:pt x="6305" y="3444"/>
                  </a:lnTo>
                  <a:lnTo>
                    <a:pt x="6286" y="3403"/>
                  </a:lnTo>
                  <a:lnTo>
                    <a:pt x="6265" y="3362"/>
                  </a:lnTo>
                  <a:lnTo>
                    <a:pt x="6242" y="3322"/>
                  </a:lnTo>
                  <a:lnTo>
                    <a:pt x="6217" y="3282"/>
                  </a:lnTo>
                  <a:lnTo>
                    <a:pt x="6191" y="3244"/>
                  </a:lnTo>
                  <a:lnTo>
                    <a:pt x="6164" y="3207"/>
                  </a:lnTo>
                  <a:lnTo>
                    <a:pt x="6164" y="3207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5"/>
            <p:cNvSpPr/>
            <p:nvPr/>
          </p:nvSpPr>
          <p:spPr>
            <a:xfrm>
              <a:off x="1524000" y="228600"/>
              <a:ext cx="2907944" cy="1320727"/>
            </a:xfrm>
            <a:custGeom>
              <a:avLst/>
              <a:gdLst/>
              <a:ahLst/>
              <a:cxnLst/>
              <a:rect l="l" t="t" r="r" b="b"/>
              <a:pathLst>
                <a:path w="7232" h="5608" extrusionOk="0">
                  <a:moveTo>
                    <a:pt x="7232" y="2813"/>
                  </a:moveTo>
                  <a:lnTo>
                    <a:pt x="7232" y="2813"/>
                  </a:lnTo>
                  <a:lnTo>
                    <a:pt x="7231" y="2784"/>
                  </a:lnTo>
                  <a:lnTo>
                    <a:pt x="7230" y="2754"/>
                  </a:lnTo>
                  <a:lnTo>
                    <a:pt x="7227" y="2726"/>
                  </a:lnTo>
                  <a:lnTo>
                    <a:pt x="7225" y="2697"/>
                  </a:lnTo>
                  <a:lnTo>
                    <a:pt x="7220" y="2668"/>
                  </a:lnTo>
                  <a:lnTo>
                    <a:pt x="7217" y="2640"/>
                  </a:lnTo>
                  <a:lnTo>
                    <a:pt x="7211" y="2613"/>
                  </a:lnTo>
                  <a:lnTo>
                    <a:pt x="7205" y="2585"/>
                  </a:lnTo>
                  <a:lnTo>
                    <a:pt x="7198" y="2558"/>
                  </a:lnTo>
                  <a:lnTo>
                    <a:pt x="7190" y="2531"/>
                  </a:lnTo>
                  <a:lnTo>
                    <a:pt x="7181" y="2503"/>
                  </a:lnTo>
                  <a:lnTo>
                    <a:pt x="7172" y="2478"/>
                  </a:lnTo>
                  <a:lnTo>
                    <a:pt x="7161" y="2452"/>
                  </a:lnTo>
                  <a:lnTo>
                    <a:pt x="7151" y="2426"/>
                  </a:lnTo>
                  <a:lnTo>
                    <a:pt x="7139" y="2401"/>
                  </a:lnTo>
                  <a:lnTo>
                    <a:pt x="7127" y="2375"/>
                  </a:lnTo>
                  <a:lnTo>
                    <a:pt x="7114" y="2352"/>
                  </a:lnTo>
                  <a:lnTo>
                    <a:pt x="7101" y="2327"/>
                  </a:lnTo>
                  <a:lnTo>
                    <a:pt x="7087" y="2303"/>
                  </a:lnTo>
                  <a:lnTo>
                    <a:pt x="7072" y="2280"/>
                  </a:lnTo>
                  <a:lnTo>
                    <a:pt x="7057" y="2257"/>
                  </a:lnTo>
                  <a:lnTo>
                    <a:pt x="7040" y="2235"/>
                  </a:lnTo>
                  <a:lnTo>
                    <a:pt x="7024" y="2214"/>
                  </a:lnTo>
                  <a:lnTo>
                    <a:pt x="7007" y="2193"/>
                  </a:lnTo>
                  <a:lnTo>
                    <a:pt x="6988" y="2171"/>
                  </a:lnTo>
                  <a:lnTo>
                    <a:pt x="6971" y="2151"/>
                  </a:lnTo>
                  <a:lnTo>
                    <a:pt x="6952" y="2131"/>
                  </a:lnTo>
                  <a:lnTo>
                    <a:pt x="6932" y="2112"/>
                  </a:lnTo>
                  <a:lnTo>
                    <a:pt x="6912" y="2094"/>
                  </a:lnTo>
                  <a:lnTo>
                    <a:pt x="6892" y="2076"/>
                  </a:lnTo>
                  <a:lnTo>
                    <a:pt x="6870" y="2058"/>
                  </a:lnTo>
                  <a:lnTo>
                    <a:pt x="6848" y="2041"/>
                  </a:lnTo>
                  <a:lnTo>
                    <a:pt x="6848" y="2041"/>
                  </a:lnTo>
                  <a:lnTo>
                    <a:pt x="6855" y="1995"/>
                  </a:lnTo>
                  <a:lnTo>
                    <a:pt x="6860" y="1948"/>
                  </a:lnTo>
                  <a:lnTo>
                    <a:pt x="6862" y="1900"/>
                  </a:lnTo>
                  <a:lnTo>
                    <a:pt x="6863" y="1852"/>
                  </a:lnTo>
                  <a:lnTo>
                    <a:pt x="6863" y="1852"/>
                  </a:lnTo>
                  <a:lnTo>
                    <a:pt x="6863" y="1822"/>
                  </a:lnTo>
                  <a:lnTo>
                    <a:pt x="6862" y="1791"/>
                  </a:lnTo>
                  <a:lnTo>
                    <a:pt x="6860" y="1760"/>
                  </a:lnTo>
                  <a:lnTo>
                    <a:pt x="6858" y="1730"/>
                  </a:lnTo>
                  <a:lnTo>
                    <a:pt x="6854" y="1700"/>
                  </a:lnTo>
                  <a:lnTo>
                    <a:pt x="6849" y="1670"/>
                  </a:lnTo>
                  <a:lnTo>
                    <a:pt x="6845" y="1640"/>
                  </a:lnTo>
                  <a:lnTo>
                    <a:pt x="6840" y="1612"/>
                  </a:lnTo>
                  <a:lnTo>
                    <a:pt x="6833" y="1582"/>
                  </a:lnTo>
                  <a:lnTo>
                    <a:pt x="6826" y="1554"/>
                  </a:lnTo>
                  <a:lnTo>
                    <a:pt x="6819" y="1525"/>
                  </a:lnTo>
                  <a:lnTo>
                    <a:pt x="6810" y="1496"/>
                  </a:lnTo>
                  <a:lnTo>
                    <a:pt x="6801" y="1469"/>
                  </a:lnTo>
                  <a:lnTo>
                    <a:pt x="6792" y="1441"/>
                  </a:lnTo>
                  <a:lnTo>
                    <a:pt x="6781" y="1414"/>
                  </a:lnTo>
                  <a:lnTo>
                    <a:pt x="6769" y="1387"/>
                  </a:lnTo>
                  <a:lnTo>
                    <a:pt x="6759" y="1361"/>
                  </a:lnTo>
                  <a:lnTo>
                    <a:pt x="6746" y="1334"/>
                  </a:lnTo>
                  <a:lnTo>
                    <a:pt x="6720" y="1283"/>
                  </a:lnTo>
                  <a:lnTo>
                    <a:pt x="6690" y="1233"/>
                  </a:lnTo>
                  <a:lnTo>
                    <a:pt x="6660" y="1184"/>
                  </a:lnTo>
                  <a:lnTo>
                    <a:pt x="6627" y="1137"/>
                  </a:lnTo>
                  <a:lnTo>
                    <a:pt x="6591" y="1092"/>
                  </a:lnTo>
                  <a:lnTo>
                    <a:pt x="6554" y="1049"/>
                  </a:lnTo>
                  <a:lnTo>
                    <a:pt x="6514" y="1008"/>
                  </a:lnTo>
                  <a:lnTo>
                    <a:pt x="6472" y="969"/>
                  </a:lnTo>
                  <a:lnTo>
                    <a:pt x="6429" y="931"/>
                  </a:lnTo>
                  <a:lnTo>
                    <a:pt x="6384" y="896"/>
                  </a:lnTo>
                  <a:lnTo>
                    <a:pt x="6337" y="863"/>
                  </a:lnTo>
                  <a:lnTo>
                    <a:pt x="6289" y="831"/>
                  </a:lnTo>
                  <a:lnTo>
                    <a:pt x="6239" y="803"/>
                  </a:lnTo>
                  <a:lnTo>
                    <a:pt x="6187" y="776"/>
                  </a:lnTo>
                  <a:lnTo>
                    <a:pt x="6162" y="764"/>
                  </a:lnTo>
                  <a:lnTo>
                    <a:pt x="6134" y="752"/>
                  </a:lnTo>
                  <a:lnTo>
                    <a:pt x="6107" y="742"/>
                  </a:lnTo>
                  <a:lnTo>
                    <a:pt x="6080" y="731"/>
                  </a:lnTo>
                  <a:lnTo>
                    <a:pt x="6053" y="722"/>
                  </a:lnTo>
                  <a:lnTo>
                    <a:pt x="6025" y="712"/>
                  </a:lnTo>
                  <a:lnTo>
                    <a:pt x="5997" y="704"/>
                  </a:lnTo>
                  <a:lnTo>
                    <a:pt x="5968" y="696"/>
                  </a:lnTo>
                  <a:lnTo>
                    <a:pt x="5940" y="689"/>
                  </a:lnTo>
                  <a:lnTo>
                    <a:pt x="5911" y="683"/>
                  </a:lnTo>
                  <a:lnTo>
                    <a:pt x="5881" y="677"/>
                  </a:lnTo>
                  <a:lnTo>
                    <a:pt x="5852" y="672"/>
                  </a:lnTo>
                  <a:lnTo>
                    <a:pt x="5822" y="669"/>
                  </a:lnTo>
                  <a:lnTo>
                    <a:pt x="5792" y="665"/>
                  </a:lnTo>
                  <a:lnTo>
                    <a:pt x="5762" y="661"/>
                  </a:lnTo>
                  <a:lnTo>
                    <a:pt x="5732" y="660"/>
                  </a:lnTo>
                  <a:lnTo>
                    <a:pt x="5701" y="659"/>
                  </a:lnTo>
                  <a:lnTo>
                    <a:pt x="5670" y="658"/>
                  </a:lnTo>
                  <a:lnTo>
                    <a:pt x="5670" y="658"/>
                  </a:lnTo>
                  <a:lnTo>
                    <a:pt x="5632" y="659"/>
                  </a:lnTo>
                  <a:lnTo>
                    <a:pt x="5594" y="660"/>
                  </a:lnTo>
                  <a:lnTo>
                    <a:pt x="5556" y="664"/>
                  </a:lnTo>
                  <a:lnTo>
                    <a:pt x="5520" y="667"/>
                  </a:lnTo>
                  <a:lnTo>
                    <a:pt x="5483" y="673"/>
                  </a:lnTo>
                  <a:lnTo>
                    <a:pt x="5447" y="679"/>
                  </a:lnTo>
                  <a:lnTo>
                    <a:pt x="5410" y="687"/>
                  </a:lnTo>
                  <a:lnTo>
                    <a:pt x="5375" y="696"/>
                  </a:lnTo>
                  <a:lnTo>
                    <a:pt x="5339" y="705"/>
                  </a:lnTo>
                  <a:lnTo>
                    <a:pt x="5304" y="716"/>
                  </a:lnTo>
                  <a:lnTo>
                    <a:pt x="5270" y="727"/>
                  </a:lnTo>
                  <a:lnTo>
                    <a:pt x="5237" y="740"/>
                  </a:lnTo>
                  <a:lnTo>
                    <a:pt x="5203" y="753"/>
                  </a:lnTo>
                  <a:lnTo>
                    <a:pt x="5170" y="767"/>
                  </a:lnTo>
                  <a:lnTo>
                    <a:pt x="5138" y="784"/>
                  </a:lnTo>
                  <a:lnTo>
                    <a:pt x="5106" y="800"/>
                  </a:lnTo>
                  <a:lnTo>
                    <a:pt x="5106" y="800"/>
                  </a:lnTo>
                  <a:lnTo>
                    <a:pt x="5090" y="757"/>
                  </a:lnTo>
                  <a:lnTo>
                    <a:pt x="5072" y="714"/>
                  </a:lnTo>
                  <a:lnTo>
                    <a:pt x="5053" y="672"/>
                  </a:lnTo>
                  <a:lnTo>
                    <a:pt x="5032" y="632"/>
                  </a:lnTo>
                  <a:lnTo>
                    <a:pt x="5011" y="592"/>
                  </a:lnTo>
                  <a:lnTo>
                    <a:pt x="4986" y="553"/>
                  </a:lnTo>
                  <a:lnTo>
                    <a:pt x="4961" y="515"/>
                  </a:lnTo>
                  <a:lnTo>
                    <a:pt x="4936" y="478"/>
                  </a:lnTo>
                  <a:lnTo>
                    <a:pt x="4907" y="442"/>
                  </a:lnTo>
                  <a:lnTo>
                    <a:pt x="4878" y="408"/>
                  </a:lnTo>
                  <a:lnTo>
                    <a:pt x="4847" y="374"/>
                  </a:lnTo>
                  <a:lnTo>
                    <a:pt x="4815" y="342"/>
                  </a:lnTo>
                  <a:lnTo>
                    <a:pt x="4782" y="310"/>
                  </a:lnTo>
                  <a:lnTo>
                    <a:pt x="4749" y="281"/>
                  </a:lnTo>
                  <a:lnTo>
                    <a:pt x="4714" y="252"/>
                  </a:lnTo>
                  <a:lnTo>
                    <a:pt x="4678" y="224"/>
                  </a:lnTo>
                  <a:lnTo>
                    <a:pt x="4640" y="199"/>
                  </a:lnTo>
                  <a:lnTo>
                    <a:pt x="4602" y="174"/>
                  </a:lnTo>
                  <a:lnTo>
                    <a:pt x="4562" y="151"/>
                  </a:lnTo>
                  <a:lnTo>
                    <a:pt x="4522" y="130"/>
                  </a:lnTo>
                  <a:lnTo>
                    <a:pt x="4481" y="109"/>
                  </a:lnTo>
                  <a:lnTo>
                    <a:pt x="4439" y="91"/>
                  </a:lnTo>
                  <a:lnTo>
                    <a:pt x="4396" y="74"/>
                  </a:lnTo>
                  <a:lnTo>
                    <a:pt x="4353" y="58"/>
                  </a:lnTo>
                  <a:lnTo>
                    <a:pt x="4308" y="45"/>
                  </a:lnTo>
                  <a:lnTo>
                    <a:pt x="4263" y="34"/>
                  </a:lnTo>
                  <a:lnTo>
                    <a:pt x="4217" y="23"/>
                  </a:lnTo>
                  <a:lnTo>
                    <a:pt x="4171" y="15"/>
                  </a:lnTo>
                  <a:lnTo>
                    <a:pt x="4124" y="8"/>
                  </a:lnTo>
                  <a:lnTo>
                    <a:pt x="4076" y="3"/>
                  </a:lnTo>
                  <a:lnTo>
                    <a:pt x="4028" y="1"/>
                  </a:lnTo>
                  <a:lnTo>
                    <a:pt x="3979" y="0"/>
                  </a:lnTo>
                  <a:lnTo>
                    <a:pt x="3979" y="0"/>
                  </a:lnTo>
                  <a:lnTo>
                    <a:pt x="3944" y="0"/>
                  </a:lnTo>
                  <a:lnTo>
                    <a:pt x="3909" y="2"/>
                  </a:lnTo>
                  <a:lnTo>
                    <a:pt x="3873" y="4"/>
                  </a:lnTo>
                  <a:lnTo>
                    <a:pt x="3839" y="8"/>
                  </a:lnTo>
                  <a:lnTo>
                    <a:pt x="3804" y="12"/>
                  </a:lnTo>
                  <a:lnTo>
                    <a:pt x="3770" y="17"/>
                  </a:lnTo>
                  <a:lnTo>
                    <a:pt x="3737" y="24"/>
                  </a:lnTo>
                  <a:lnTo>
                    <a:pt x="3703" y="31"/>
                  </a:lnTo>
                  <a:lnTo>
                    <a:pt x="3670" y="40"/>
                  </a:lnTo>
                  <a:lnTo>
                    <a:pt x="3637" y="49"/>
                  </a:lnTo>
                  <a:lnTo>
                    <a:pt x="3605" y="60"/>
                  </a:lnTo>
                  <a:lnTo>
                    <a:pt x="3573" y="70"/>
                  </a:lnTo>
                  <a:lnTo>
                    <a:pt x="3541" y="82"/>
                  </a:lnTo>
                  <a:lnTo>
                    <a:pt x="3509" y="95"/>
                  </a:lnTo>
                  <a:lnTo>
                    <a:pt x="3479" y="109"/>
                  </a:lnTo>
                  <a:lnTo>
                    <a:pt x="3449" y="123"/>
                  </a:lnTo>
                  <a:lnTo>
                    <a:pt x="3419" y="139"/>
                  </a:lnTo>
                  <a:lnTo>
                    <a:pt x="3390" y="155"/>
                  </a:lnTo>
                  <a:lnTo>
                    <a:pt x="3361" y="171"/>
                  </a:lnTo>
                  <a:lnTo>
                    <a:pt x="3333" y="189"/>
                  </a:lnTo>
                  <a:lnTo>
                    <a:pt x="3306" y="208"/>
                  </a:lnTo>
                  <a:lnTo>
                    <a:pt x="3279" y="227"/>
                  </a:lnTo>
                  <a:lnTo>
                    <a:pt x="3252" y="247"/>
                  </a:lnTo>
                  <a:lnTo>
                    <a:pt x="3226" y="268"/>
                  </a:lnTo>
                  <a:lnTo>
                    <a:pt x="3201" y="289"/>
                  </a:lnTo>
                  <a:lnTo>
                    <a:pt x="3176" y="310"/>
                  </a:lnTo>
                  <a:lnTo>
                    <a:pt x="3151" y="334"/>
                  </a:lnTo>
                  <a:lnTo>
                    <a:pt x="3128" y="356"/>
                  </a:lnTo>
                  <a:lnTo>
                    <a:pt x="3105" y="381"/>
                  </a:lnTo>
                  <a:lnTo>
                    <a:pt x="3083" y="406"/>
                  </a:lnTo>
                  <a:lnTo>
                    <a:pt x="3062" y="431"/>
                  </a:lnTo>
                  <a:lnTo>
                    <a:pt x="3041" y="457"/>
                  </a:lnTo>
                  <a:lnTo>
                    <a:pt x="3041" y="457"/>
                  </a:lnTo>
                  <a:lnTo>
                    <a:pt x="3014" y="446"/>
                  </a:lnTo>
                  <a:lnTo>
                    <a:pt x="2987" y="435"/>
                  </a:lnTo>
                  <a:lnTo>
                    <a:pt x="2959" y="426"/>
                  </a:lnTo>
                  <a:lnTo>
                    <a:pt x="2931" y="416"/>
                  </a:lnTo>
                  <a:lnTo>
                    <a:pt x="2904" y="408"/>
                  </a:lnTo>
                  <a:lnTo>
                    <a:pt x="2876" y="401"/>
                  </a:lnTo>
                  <a:lnTo>
                    <a:pt x="2846" y="394"/>
                  </a:lnTo>
                  <a:lnTo>
                    <a:pt x="2818" y="388"/>
                  </a:lnTo>
                  <a:lnTo>
                    <a:pt x="2789" y="382"/>
                  </a:lnTo>
                  <a:lnTo>
                    <a:pt x="2759" y="378"/>
                  </a:lnTo>
                  <a:lnTo>
                    <a:pt x="2730" y="373"/>
                  </a:lnTo>
                  <a:lnTo>
                    <a:pt x="2700" y="369"/>
                  </a:lnTo>
                  <a:lnTo>
                    <a:pt x="2670" y="367"/>
                  </a:lnTo>
                  <a:lnTo>
                    <a:pt x="2640" y="366"/>
                  </a:lnTo>
                  <a:lnTo>
                    <a:pt x="2610" y="365"/>
                  </a:lnTo>
                  <a:lnTo>
                    <a:pt x="2579" y="363"/>
                  </a:lnTo>
                  <a:lnTo>
                    <a:pt x="2579" y="363"/>
                  </a:lnTo>
                  <a:lnTo>
                    <a:pt x="2531" y="365"/>
                  </a:lnTo>
                  <a:lnTo>
                    <a:pt x="2484" y="367"/>
                  </a:lnTo>
                  <a:lnTo>
                    <a:pt x="2437" y="372"/>
                  </a:lnTo>
                  <a:lnTo>
                    <a:pt x="2391" y="379"/>
                  </a:lnTo>
                  <a:lnTo>
                    <a:pt x="2345" y="387"/>
                  </a:lnTo>
                  <a:lnTo>
                    <a:pt x="2300" y="396"/>
                  </a:lnTo>
                  <a:lnTo>
                    <a:pt x="2255" y="408"/>
                  </a:lnTo>
                  <a:lnTo>
                    <a:pt x="2212" y="421"/>
                  </a:lnTo>
                  <a:lnTo>
                    <a:pt x="2168" y="436"/>
                  </a:lnTo>
                  <a:lnTo>
                    <a:pt x="2126" y="453"/>
                  </a:lnTo>
                  <a:lnTo>
                    <a:pt x="2084" y="471"/>
                  </a:lnTo>
                  <a:lnTo>
                    <a:pt x="2043" y="491"/>
                  </a:lnTo>
                  <a:lnTo>
                    <a:pt x="2003" y="512"/>
                  </a:lnTo>
                  <a:lnTo>
                    <a:pt x="1964" y="534"/>
                  </a:lnTo>
                  <a:lnTo>
                    <a:pt x="1927" y="558"/>
                  </a:lnTo>
                  <a:lnTo>
                    <a:pt x="1890" y="583"/>
                  </a:lnTo>
                  <a:lnTo>
                    <a:pt x="1854" y="610"/>
                  </a:lnTo>
                  <a:lnTo>
                    <a:pt x="1818" y="638"/>
                  </a:lnTo>
                  <a:lnTo>
                    <a:pt x="1785" y="666"/>
                  </a:lnTo>
                  <a:lnTo>
                    <a:pt x="1752" y="697"/>
                  </a:lnTo>
                  <a:lnTo>
                    <a:pt x="1721" y="729"/>
                  </a:lnTo>
                  <a:lnTo>
                    <a:pt x="1690" y="762"/>
                  </a:lnTo>
                  <a:lnTo>
                    <a:pt x="1660" y="795"/>
                  </a:lnTo>
                  <a:lnTo>
                    <a:pt x="1633" y="830"/>
                  </a:lnTo>
                  <a:lnTo>
                    <a:pt x="1606" y="866"/>
                  </a:lnTo>
                  <a:lnTo>
                    <a:pt x="1582" y="903"/>
                  </a:lnTo>
                  <a:lnTo>
                    <a:pt x="1557" y="941"/>
                  </a:lnTo>
                  <a:lnTo>
                    <a:pt x="1534" y="979"/>
                  </a:lnTo>
                  <a:lnTo>
                    <a:pt x="1513" y="1019"/>
                  </a:lnTo>
                  <a:lnTo>
                    <a:pt x="1494" y="1060"/>
                  </a:lnTo>
                  <a:lnTo>
                    <a:pt x="1476" y="1102"/>
                  </a:lnTo>
                  <a:lnTo>
                    <a:pt x="1459" y="1144"/>
                  </a:lnTo>
                  <a:lnTo>
                    <a:pt x="1459" y="1144"/>
                  </a:lnTo>
                  <a:lnTo>
                    <a:pt x="1427" y="1137"/>
                  </a:lnTo>
                  <a:lnTo>
                    <a:pt x="1394" y="1131"/>
                  </a:lnTo>
                  <a:lnTo>
                    <a:pt x="1361" y="1125"/>
                  </a:lnTo>
                  <a:lnTo>
                    <a:pt x="1328" y="1122"/>
                  </a:lnTo>
                  <a:lnTo>
                    <a:pt x="1295" y="1118"/>
                  </a:lnTo>
                  <a:lnTo>
                    <a:pt x="1261" y="1116"/>
                  </a:lnTo>
                  <a:lnTo>
                    <a:pt x="1227" y="1114"/>
                  </a:lnTo>
                  <a:lnTo>
                    <a:pt x="1193" y="1114"/>
                  </a:lnTo>
                  <a:lnTo>
                    <a:pt x="1193" y="1114"/>
                  </a:lnTo>
                  <a:lnTo>
                    <a:pt x="1162" y="1114"/>
                  </a:lnTo>
                  <a:lnTo>
                    <a:pt x="1132" y="1115"/>
                  </a:lnTo>
                  <a:lnTo>
                    <a:pt x="1101" y="1117"/>
                  </a:lnTo>
                  <a:lnTo>
                    <a:pt x="1072" y="1120"/>
                  </a:lnTo>
                  <a:lnTo>
                    <a:pt x="1041" y="1123"/>
                  </a:lnTo>
                  <a:lnTo>
                    <a:pt x="1012" y="1128"/>
                  </a:lnTo>
                  <a:lnTo>
                    <a:pt x="982" y="1133"/>
                  </a:lnTo>
                  <a:lnTo>
                    <a:pt x="953" y="1138"/>
                  </a:lnTo>
                  <a:lnTo>
                    <a:pt x="924" y="1144"/>
                  </a:lnTo>
                  <a:lnTo>
                    <a:pt x="895" y="1151"/>
                  </a:lnTo>
                  <a:lnTo>
                    <a:pt x="867" y="1158"/>
                  </a:lnTo>
                  <a:lnTo>
                    <a:pt x="838" y="1168"/>
                  </a:lnTo>
                  <a:lnTo>
                    <a:pt x="810" y="1176"/>
                  </a:lnTo>
                  <a:lnTo>
                    <a:pt x="783" y="1187"/>
                  </a:lnTo>
                  <a:lnTo>
                    <a:pt x="756" y="1196"/>
                  </a:lnTo>
                  <a:lnTo>
                    <a:pt x="729" y="1208"/>
                  </a:lnTo>
                  <a:lnTo>
                    <a:pt x="702" y="1220"/>
                  </a:lnTo>
                  <a:lnTo>
                    <a:pt x="676" y="1231"/>
                  </a:lnTo>
                  <a:lnTo>
                    <a:pt x="624" y="1257"/>
                  </a:lnTo>
                  <a:lnTo>
                    <a:pt x="575" y="1287"/>
                  </a:lnTo>
                  <a:lnTo>
                    <a:pt x="526" y="1317"/>
                  </a:lnTo>
                  <a:lnTo>
                    <a:pt x="479" y="1350"/>
                  </a:lnTo>
                  <a:lnTo>
                    <a:pt x="435" y="1386"/>
                  </a:lnTo>
                  <a:lnTo>
                    <a:pt x="391" y="1423"/>
                  </a:lnTo>
                  <a:lnTo>
                    <a:pt x="350" y="1463"/>
                  </a:lnTo>
                  <a:lnTo>
                    <a:pt x="310" y="1505"/>
                  </a:lnTo>
                  <a:lnTo>
                    <a:pt x="272" y="1548"/>
                  </a:lnTo>
                  <a:lnTo>
                    <a:pt x="237" y="1593"/>
                  </a:lnTo>
                  <a:lnTo>
                    <a:pt x="204" y="1640"/>
                  </a:lnTo>
                  <a:lnTo>
                    <a:pt x="173" y="1688"/>
                  </a:lnTo>
                  <a:lnTo>
                    <a:pt x="144" y="1738"/>
                  </a:lnTo>
                  <a:lnTo>
                    <a:pt x="118" y="1790"/>
                  </a:lnTo>
                  <a:lnTo>
                    <a:pt x="106" y="1816"/>
                  </a:lnTo>
                  <a:lnTo>
                    <a:pt x="94" y="1843"/>
                  </a:lnTo>
                  <a:lnTo>
                    <a:pt x="82" y="1870"/>
                  </a:lnTo>
                  <a:lnTo>
                    <a:pt x="73" y="1897"/>
                  </a:lnTo>
                  <a:lnTo>
                    <a:pt x="62" y="1924"/>
                  </a:lnTo>
                  <a:lnTo>
                    <a:pt x="54" y="1952"/>
                  </a:lnTo>
                  <a:lnTo>
                    <a:pt x="46" y="1981"/>
                  </a:lnTo>
                  <a:lnTo>
                    <a:pt x="38" y="2009"/>
                  </a:lnTo>
                  <a:lnTo>
                    <a:pt x="31" y="2038"/>
                  </a:lnTo>
                  <a:lnTo>
                    <a:pt x="25" y="2066"/>
                  </a:lnTo>
                  <a:lnTo>
                    <a:pt x="19" y="2096"/>
                  </a:lnTo>
                  <a:lnTo>
                    <a:pt x="14" y="2125"/>
                  </a:lnTo>
                  <a:lnTo>
                    <a:pt x="9" y="2155"/>
                  </a:lnTo>
                  <a:lnTo>
                    <a:pt x="6" y="2185"/>
                  </a:lnTo>
                  <a:lnTo>
                    <a:pt x="4" y="2215"/>
                  </a:lnTo>
                  <a:lnTo>
                    <a:pt x="1" y="2246"/>
                  </a:lnTo>
                  <a:lnTo>
                    <a:pt x="0" y="2276"/>
                  </a:lnTo>
                  <a:lnTo>
                    <a:pt x="0" y="2307"/>
                  </a:lnTo>
                  <a:lnTo>
                    <a:pt x="0" y="2307"/>
                  </a:lnTo>
                  <a:lnTo>
                    <a:pt x="0" y="2340"/>
                  </a:lnTo>
                  <a:lnTo>
                    <a:pt x="2" y="2372"/>
                  </a:lnTo>
                  <a:lnTo>
                    <a:pt x="4" y="2403"/>
                  </a:lnTo>
                  <a:lnTo>
                    <a:pt x="7" y="2434"/>
                  </a:lnTo>
                  <a:lnTo>
                    <a:pt x="11" y="2466"/>
                  </a:lnTo>
                  <a:lnTo>
                    <a:pt x="15" y="2496"/>
                  </a:lnTo>
                  <a:lnTo>
                    <a:pt x="20" y="2527"/>
                  </a:lnTo>
                  <a:lnTo>
                    <a:pt x="26" y="2558"/>
                  </a:lnTo>
                  <a:lnTo>
                    <a:pt x="33" y="2587"/>
                  </a:lnTo>
                  <a:lnTo>
                    <a:pt x="41" y="2618"/>
                  </a:lnTo>
                  <a:lnTo>
                    <a:pt x="49" y="2647"/>
                  </a:lnTo>
                  <a:lnTo>
                    <a:pt x="58" y="2675"/>
                  </a:lnTo>
                  <a:lnTo>
                    <a:pt x="68" y="2705"/>
                  </a:lnTo>
                  <a:lnTo>
                    <a:pt x="79" y="2733"/>
                  </a:lnTo>
                  <a:lnTo>
                    <a:pt x="89" y="2761"/>
                  </a:lnTo>
                  <a:lnTo>
                    <a:pt x="101" y="2790"/>
                  </a:lnTo>
                  <a:lnTo>
                    <a:pt x="114" y="2817"/>
                  </a:lnTo>
                  <a:lnTo>
                    <a:pt x="127" y="2844"/>
                  </a:lnTo>
                  <a:lnTo>
                    <a:pt x="141" y="2871"/>
                  </a:lnTo>
                  <a:lnTo>
                    <a:pt x="155" y="2897"/>
                  </a:lnTo>
                  <a:lnTo>
                    <a:pt x="171" y="2923"/>
                  </a:lnTo>
                  <a:lnTo>
                    <a:pt x="187" y="2947"/>
                  </a:lnTo>
                  <a:lnTo>
                    <a:pt x="204" y="2973"/>
                  </a:lnTo>
                  <a:lnTo>
                    <a:pt x="220" y="2998"/>
                  </a:lnTo>
                  <a:lnTo>
                    <a:pt x="238" y="3022"/>
                  </a:lnTo>
                  <a:lnTo>
                    <a:pt x="256" y="3045"/>
                  </a:lnTo>
                  <a:lnTo>
                    <a:pt x="274" y="3069"/>
                  </a:lnTo>
                  <a:lnTo>
                    <a:pt x="294" y="3091"/>
                  </a:lnTo>
                  <a:lnTo>
                    <a:pt x="314" y="3114"/>
                  </a:lnTo>
                  <a:lnTo>
                    <a:pt x="334" y="3135"/>
                  </a:lnTo>
                  <a:lnTo>
                    <a:pt x="356" y="3156"/>
                  </a:lnTo>
                  <a:lnTo>
                    <a:pt x="377" y="3177"/>
                  </a:lnTo>
                  <a:lnTo>
                    <a:pt x="377" y="3177"/>
                  </a:lnTo>
                  <a:lnTo>
                    <a:pt x="359" y="3209"/>
                  </a:lnTo>
                  <a:lnTo>
                    <a:pt x="344" y="3242"/>
                  </a:lnTo>
                  <a:lnTo>
                    <a:pt x="329" y="3276"/>
                  </a:lnTo>
                  <a:lnTo>
                    <a:pt x="313" y="3310"/>
                  </a:lnTo>
                  <a:lnTo>
                    <a:pt x="300" y="3344"/>
                  </a:lnTo>
                  <a:lnTo>
                    <a:pt x="289" y="3380"/>
                  </a:lnTo>
                  <a:lnTo>
                    <a:pt x="277" y="3415"/>
                  </a:lnTo>
                  <a:lnTo>
                    <a:pt x="267" y="3452"/>
                  </a:lnTo>
                  <a:lnTo>
                    <a:pt x="258" y="3488"/>
                  </a:lnTo>
                  <a:lnTo>
                    <a:pt x="251" y="3525"/>
                  </a:lnTo>
                  <a:lnTo>
                    <a:pt x="244" y="3562"/>
                  </a:lnTo>
                  <a:lnTo>
                    <a:pt x="238" y="3600"/>
                  </a:lnTo>
                  <a:lnTo>
                    <a:pt x="234" y="3638"/>
                  </a:lnTo>
                  <a:lnTo>
                    <a:pt x="231" y="3676"/>
                  </a:lnTo>
                  <a:lnTo>
                    <a:pt x="228" y="3714"/>
                  </a:lnTo>
                  <a:lnTo>
                    <a:pt x="228" y="3754"/>
                  </a:lnTo>
                  <a:lnTo>
                    <a:pt x="228" y="3754"/>
                  </a:lnTo>
                  <a:lnTo>
                    <a:pt x="228" y="3785"/>
                  </a:lnTo>
                  <a:lnTo>
                    <a:pt x="230" y="3815"/>
                  </a:lnTo>
                  <a:lnTo>
                    <a:pt x="232" y="3846"/>
                  </a:lnTo>
                  <a:lnTo>
                    <a:pt x="234" y="3876"/>
                  </a:lnTo>
                  <a:lnTo>
                    <a:pt x="238" y="3906"/>
                  </a:lnTo>
                  <a:lnTo>
                    <a:pt x="243" y="3936"/>
                  </a:lnTo>
                  <a:lnTo>
                    <a:pt x="247" y="3965"/>
                  </a:lnTo>
                  <a:lnTo>
                    <a:pt x="252" y="3994"/>
                  </a:lnTo>
                  <a:lnTo>
                    <a:pt x="259" y="4023"/>
                  </a:lnTo>
                  <a:lnTo>
                    <a:pt x="266" y="4052"/>
                  </a:lnTo>
                  <a:lnTo>
                    <a:pt x="273" y="4080"/>
                  </a:lnTo>
                  <a:lnTo>
                    <a:pt x="281" y="4109"/>
                  </a:lnTo>
                  <a:lnTo>
                    <a:pt x="291" y="4137"/>
                  </a:lnTo>
                  <a:lnTo>
                    <a:pt x="300" y="4164"/>
                  </a:lnTo>
                  <a:lnTo>
                    <a:pt x="311" y="4191"/>
                  </a:lnTo>
                  <a:lnTo>
                    <a:pt x="321" y="4218"/>
                  </a:lnTo>
                  <a:lnTo>
                    <a:pt x="333" y="4245"/>
                  </a:lnTo>
                  <a:lnTo>
                    <a:pt x="346" y="4271"/>
                  </a:lnTo>
                  <a:lnTo>
                    <a:pt x="372" y="4323"/>
                  </a:lnTo>
                  <a:lnTo>
                    <a:pt x="402" y="4373"/>
                  </a:lnTo>
                  <a:lnTo>
                    <a:pt x="432" y="4421"/>
                  </a:lnTo>
                  <a:lnTo>
                    <a:pt x="465" y="4468"/>
                  </a:lnTo>
                  <a:lnTo>
                    <a:pt x="500" y="4513"/>
                  </a:lnTo>
                  <a:lnTo>
                    <a:pt x="538" y="4556"/>
                  </a:lnTo>
                  <a:lnTo>
                    <a:pt x="578" y="4597"/>
                  </a:lnTo>
                  <a:lnTo>
                    <a:pt x="619" y="4638"/>
                  </a:lnTo>
                  <a:lnTo>
                    <a:pt x="663" y="4675"/>
                  </a:lnTo>
                  <a:lnTo>
                    <a:pt x="708" y="4711"/>
                  </a:lnTo>
                  <a:lnTo>
                    <a:pt x="755" y="4744"/>
                  </a:lnTo>
                  <a:lnTo>
                    <a:pt x="803" y="4774"/>
                  </a:lnTo>
                  <a:lnTo>
                    <a:pt x="853" y="4804"/>
                  </a:lnTo>
                  <a:lnTo>
                    <a:pt x="904" y="4830"/>
                  </a:lnTo>
                  <a:lnTo>
                    <a:pt x="930" y="4841"/>
                  </a:lnTo>
                  <a:lnTo>
                    <a:pt x="957" y="4853"/>
                  </a:lnTo>
                  <a:lnTo>
                    <a:pt x="985" y="4865"/>
                  </a:lnTo>
                  <a:lnTo>
                    <a:pt x="1012" y="4874"/>
                  </a:lnTo>
                  <a:lnTo>
                    <a:pt x="1039" y="4885"/>
                  </a:lnTo>
                  <a:lnTo>
                    <a:pt x="1067" y="4893"/>
                  </a:lnTo>
                  <a:lnTo>
                    <a:pt x="1095" y="4903"/>
                  </a:lnTo>
                  <a:lnTo>
                    <a:pt x="1123" y="4910"/>
                  </a:lnTo>
                  <a:lnTo>
                    <a:pt x="1152" y="4917"/>
                  </a:lnTo>
                  <a:lnTo>
                    <a:pt x="1181" y="4923"/>
                  </a:lnTo>
                  <a:lnTo>
                    <a:pt x="1211" y="4928"/>
                  </a:lnTo>
                  <a:lnTo>
                    <a:pt x="1240" y="4933"/>
                  </a:lnTo>
                  <a:lnTo>
                    <a:pt x="1270" y="4938"/>
                  </a:lnTo>
                  <a:lnTo>
                    <a:pt x="1300" y="4941"/>
                  </a:lnTo>
                  <a:lnTo>
                    <a:pt x="1330" y="4944"/>
                  </a:lnTo>
                  <a:lnTo>
                    <a:pt x="1360" y="4946"/>
                  </a:lnTo>
                  <a:lnTo>
                    <a:pt x="1391" y="4947"/>
                  </a:lnTo>
                  <a:lnTo>
                    <a:pt x="1421" y="4947"/>
                  </a:lnTo>
                  <a:lnTo>
                    <a:pt x="1421" y="4947"/>
                  </a:lnTo>
                  <a:lnTo>
                    <a:pt x="1465" y="4946"/>
                  </a:lnTo>
                  <a:lnTo>
                    <a:pt x="1509" y="4944"/>
                  </a:lnTo>
                  <a:lnTo>
                    <a:pt x="1509" y="4944"/>
                  </a:lnTo>
                  <a:lnTo>
                    <a:pt x="1525" y="4973"/>
                  </a:lnTo>
                  <a:lnTo>
                    <a:pt x="1542" y="5001"/>
                  </a:lnTo>
                  <a:lnTo>
                    <a:pt x="1559" y="5030"/>
                  </a:lnTo>
                  <a:lnTo>
                    <a:pt x="1578" y="5058"/>
                  </a:lnTo>
                  <a:lnTo>
                    <a:pt x="1598" y="5085"/>
                  </a:lnTo>
                  <a:lnTo>
                    <a:pt x="1618" y="5111"/>
                  </a:lnTo>
                  <a:lnTo>
                    <a:pt x="1639" y="5136"/>
                  </a:lnTo>
                  <a:lnTo>
                    <a:pt x="1662" y="5160"/>
                  </a:lnTo>
                  <a:lnTo>
                    <a:pt x="1685" y="5185"/>
                  </a:lnTo>
                  <a:lnTo>
                    <a:pt x="1709" y="5209"/>
                  </a:lnTo>
                  <a:lnTo>
                    <a:pt x="1734" y="5231"/>
                  </a:lnTo>
                  <a:lnTo>
                    <a:pt x="1758" y="5252"/>
                  </a:lnTo>
                  <a:lnTo>
                    <a:pt x="1784" y="5272"/>
                  </a:lnTo>
                  <a:lnTo>
                    <a:pt x="1811" y="5292"/>
                  </a:lnTo>
                  <a:lnTo>
                    <a:pt x="1838" y="5311"/>
                  </a:lnTo>
                  <a:lnTo>
                    <a:pt x="1867" y="5330"/>
                  </a:lnTo>
                  <a:lnTo>
                    <a:pt x="1895" y="5347"/>
                  </a:lnTo>
                  <a:lnTo>
                    <a:pt x="1924" y="5363"/>
                  </a:lnTo>
                  <a:lnTo>
                    <a:pt x="1954" y="5378"/>
                  </a:lnTo>
                  <a:lnTo>
                    <a:pt x="1984" y="5392"/>
                  </a:lnTo>
                  <a:lnTo>
                    <a:pt x="2016" y="5405"/>
                  </a:lnTo>
                  <a:lnTo>
                    <a:pt x="2047" y="5418"/>
                  </a:lnTo>
                  <a:lnTo>
                    <a:pt x="2079" y="5429"/>
                  </a:lnTo>
                  <a:lnTo>
                    <a:pt x="2112" y="5440"/>
                  </a:lnTo>
                  <a:lnTo>
                    <a:pt x="2145" y="5448"/>
                  </a:lnTo>
                  <a:lnTo>
                    <a:pt x="2179" y="5456"/>
                  </a:lnTo>
                  <a:lnTo>
                    <a:pt x="2212" y="5462"/>
                  </a:lnTo>
                  <a:lnTo>
                    <a:pt x="2246" y="5468"/>
                  </a:lnTo>
                  <a:lnTo>
                    <a:pt x="2281" y="5473"/>
                  </a:lnTo>
                  <a:lnTo>
                    <a:pt x="2315" y="5475"/>
                  </a:lnTo>
                  <a:lnTo>
                    <a:pt x="2351" y="5477"/>
                  </a:lnTo>
                  <a:lnTo>
                    <a:pt x="2387" y="5478"/>
                  </a:lnTo>
                  <a:lnTo>
                    <a:pt x="2387" y="5478"/>
                  </a:lnTo>
                  <a:lnTo>
                    <a:pt x="2422" y="5477"/>
                  </a:lnTo>
                  <a:lnTo>
                    <a:pt x="2457" y="5475"/>
                  </a:lnTo>
                  <a:lnTo>
                    <a:pt x="2491" y="5473"/>
                  </a:lnTo>
                  <a:lnTo>
                    <a:pt x="2525" y="5468"/>
                  </a:lnTo>
                  <a:lnTo>
                    <a:pt x="2559" y="5463"/>
                  </a:lnTo>
                  <a:lnTo>
                    <a:pt x="2592" y="5456"/>
                  </a:lnTo>
                  <a:lnTo>
                    <a:pt x="2625" y="5449"/>
                  </a:lnTo>
                  <a:lnTo>
                    <a:pt x="2658" y="5441"/>
                  </a:lnTo>
                  <a:lnTo>
                    <a:pt x="2690" y="5430"/>
                  </a:lnTo>
                  <a:lnTo>
                    <a:pt x="2722" y="5420"/>
                  </a:lnTo>
                  <a:lnTo>
                    <a:pt x="2752" y="5408"/>
                  </a:lnTo>
                  <a:lnTo>
                    <a:pt x="2783" y="5396"/>
                  </a:lnTo>
                  <a:lnTo>
                    <a:pt x="2812" y="5382"/>
                  </a:lnTo>
                  <a:lnTo>
                    <a:pt x="2842" y="5367"/>
                  </a:lnTo>
                  <a:lnTo>
                    <a:pt x="2871" y="5351"/>
                  </a:lnTo>
                  <a:lnTo>
                    <a:pt x="2899" y="5335"/>
                  </a:lnTo>
                  <a:lnTo>
                    <a:pt x="2928" y="5317"/>
                  </a:lnTo>
                  <a:lnTo>
                    <a:pt x="2955" y="5299"/>
                  </a:lnTo>
                  <a:lnTo>
                    <a:pt x="2981" y="5279"/>
                  </a:lnTo>
                  <a:lnTo>
                    <a:pt x="3007" y="5259"/>
                  </a:lnTo>
                  <a:lnTo>
                    <a:pt x="3031" y="5238"/>
                  </a:lnTo>
                  <a:lnTo>
                    <a:pt x="3056" y="5217"/>
                  </a:lnTo>
                  <a:lnTo>
                    <a:pt x="3080" y="5195"/>
                  </a:lnTo>
                  <a:lnTo>
                    <a:pt x="3102" y="5171"/>
                  </a:lnTo>
                  <a:lnTo>
                    <a:pt x="3124" y="5147"/>
                  </a:lnTo>
                  <a:lnTo>
                    <a:pt x="3146" y="5123"/>
                  </a:lnTo>
                  <a:lnTo>
                    <a:pt x="3167" y="5097"/>
                  </a:lnTo>
                  <a:lnTo>
                    <a:pt x="3186" y="5071"/>
                  </a:lnTo>
                  <a:lnTo>
                    <a:pt x="3204" y="5045"/>
                  </a:lnTo>
                  <a:lnTo>
                    <a:pt x="3223" y="5017"/>
                  </a:lnTo>
                  <a:lnTo>
                    <a:pt x="3240" y="4990"/>
                  </a:lnTo>
                  <a:lnTo>
                    <a:pt x="3256" y="4960"/>
                  </a:lnTo>
                  <a:lnTo>
                    <a:pt x="3256" y="4960"/>
                  </a:lnTo>
                  <a:lnTo>
                    <a:pt x="3269" y="4996"/>
                  </a:lnTo>
                  <a:lnTo>
                    <a:pt x="3284" y="5030"/>
                  </a:lnTo>
                  <a:lnTo>
                    <a:pt x="3301" y="5064"/>
                  </a:lnTo>
                  <a:lnTo>
                    <a:pt x="3319" y="5097"/>
                  </a:lnTo>
                  <a:lnTo>
                    <a:pt x="3337" y="5129"/>
                  </a:lnTo>
                  <a:lnTo>
                    <a:pt x="3356" y="5160"/>
                  </a:lnTo>
                  <a:lnTo>
                    <a:pt x="3378" y="5191"/>
                  </a:lnTo>
                  <a:lnTo>
                    <a:pt x="3400" y="5222"/>
                  </a:lnTo>
                  <a:lnTo>
                    <a:pt x="3422" y="5250"/>
                  </a:lnTo>
                  <a:lnTo>
                    <a:pt x="3447" y="5278"/>
                  </a:lnTo>
                  <a:lnTo>
                    <a:pt x="3472" y="5305"/>
                  </a:lnTo>
                  <a:lnTo>
                    <a:pt x="3499" y="5331"/>
                  </a:lnTo>
                  <a:lnTo>
                    <a:pt x="3526" y="5357"/>
                  </a:lnTo>
                  <a:lnTo>
                    <a:pt x="3553" y="5381"/>
                  </a:lnTo>
                  <a:lnTo>
                    <a:pt x="3582" y="5404"/>
                  </a:lnTo>
                  <a:lnTo>
                    <a:pt x="3612" y="5427"/>
                  </a:lnTo>
                  <a:lnTo>
                    <a:pt x="3642" y="5448"/>
                  </a:lnTo>
                  <a:lnTo>
                    <a:pt x="3674" y="5467"/>
                  </a:lnTo>
                  <a:lnTo>
                    <a:pt x="3707" y="5486"/>
                  </a:lnTo>
                  <a:lnTo>
                    <a:pt x="3740" y="5503"/>
                  </a:lnTo>
                  <a:lnTo>
                    <a:pt x="3773" y="5520"/>
                  </a:lnTo>
                  <a:lnTo>
                    <a:pt x="3809" y="5534"/>
                  </a:lnTo>
                  <a:lnTo>
                    <a:pt x="3843" y="5548"/>
                  </a:lnTo>
                  <a:lnTo>
                    <a:pt x="3879" y="5561"/>
                  </a:lnTo>
                  <a:lnTo>
                    <a:pt x="3916" y="5571"/>
                  </a:lnTo>
                  <a:lnTo>
                    <a:pt x="3952" y="5581"/>
                  </a:lnTo>
                  <a:lnTo>
                    <a:pt x="3990" y="5589"/>
                  </a:lnTo>
                  <a:lnTo>
                    <a:pt x="4028" y="5596"/>
                  </a:lnTo>
                  <a:lnTo>
                    <a:pt x="4066" y="5601"/>
                  </a:lnTo>
                  <a:lnTo>
                    <a:pt x="4105" y="5606"/>
                  </a:lnTo>
                  <a:lnTo>
                    <a:pt x="4144" y="5608"/>
                  </a:lnTo>
                  <a:lnTo>
                    <a:pt x="4184" y="5608"/>
                  </a:lnTo>
                  <a:lnTo>
                    <a:pt x="4184" y="5608"/>
                  </a:lnTo>
                  <a:lnTo>
                    <a:pt x="4216" y="5608"/>
                  </a:lnTo>
                  <a:lnTo>
                    <a:pt x="4248" y="5607"/>
                  </a:lnTo>
                  <a:lnTo>
                    <a:pt x="4278" y="5604"/>
                  </a:lnTo>
                  <a:lnTo>
                    <a:pt x="4309" y="5601"/>
                  </a:lnTo>
                  <a:lnTo>
                    <a:pt x="4340" y="5596"/>
                  </a:lnTo>
                  <a:lnTo>
                    <a:pt x="4370" y="5592"/>
                  </a:lnTo>
                  <a:lnTo>
                    <a:pt x="4400" y="5584"/>
                  </a:lnTo>
                  <a:lnTo>
                    <a:pt x="4429" y="5577"/>
                  </a:lnTo>
                  <a:lnTo>
                    <a:pt x="4459" y="5570"/>
                  </a:lnTo>
                  <a:lnTo>
                    <a:pt x="4488" y="5561"/>
                  </a:lnTo>
                  <a:lnTo>
                    <a:pt x="4516" y="5551"/>
                  </a:lnTo>
                  <a:lnTo>
                    <a:pt x="4545" y="5541"/>
                  </a:lnTo>
                  <a:lnTo>
                    <a:pt x="4572" y="5529"/>
                  </a:lnTo>
                  <a:lnTo>
                    <a:pt x="4599" y="5517"/>
                  </a:lnTo>
                  <a:lnTo>
                    <a:pt x="4626" y="5504"/>
                  </a:lnTo>
                  <a:lnTo>
                    <a:pt x="4652" y="5490"/>
                  </a:lnTo>
                  <a:lnTo>
                    <a:pt x="4678" y="5476"/>
                  </a:lnTo>
                  <a:lnTo>
                    <a:pt x="4704" y="5461"/>
                  </a:lnTo>
                  <a:lnTo>
                    <a:pt x="4728" y="5445"/>
                  </a:lnTo>
                  <a:lnTo>
                    <a:pt x="4753" y="5429"/>
                  </a:lnTo>
                  <a:lnTo>
                    <a:pt x="4777" y="5411"/>
                  </a:lnTo>
                  <a:lnTo>
                    <a:pt x="4800" y="5394"/>
                  </a:lnTo>
                  <a:lnTo>
                    <a:pt x="4823" y="5375"/>
                  </a:lnTo>
                  <a:lnTo>
                    <a:pt x="4845" y="5355"/>
                  </a:lnTo>
                  <a:lnTo>
                    <a:pt x="4866" y="5335"/>
                  </a:lnTo>
                  <a:lnTo>
                    <a:pt x="4887" y="5315"/>
                  </a:lnTo>
                  <a:lnTo>
                    <a:pt x="4907" y="5294"/>
                  </a:lnTo>
                  <a:lnTo>
                    <a:pt x="4927" y="5271"/>
                  </a:lnTo>
                  <a:lnTo>
                    <a:pt x="4946" y="5249"/>
                  </a:lnTo>
                  <a:lnTo>
                    <a:pt x="4965" y="5226"/>
                  </a:lnTo>
                  <a:lnTo>
                    <a:pt x="4983" y="5203"/>
                  </a:lnTo>
                  <a:lnTo>
                    <a:pt x="5000" y="5178"/>
                  </a:lnTo>
                  <a:lnTo>
                    <a:pt x="5000" y="5178"/>
                  </a:lnTo>
                  <a:lnTo>
                    <a:pt x="5029" y="5191"/>
                  </a:lnTo>
                  <a:lnTo>
                    <a:pt x="5057" y="5202"/>
                  </a:lnTo>
                  <a:lnTo>
                    <a:pt x="5085" y="5213"/>
                  </a:lnTo>
                  <a:lnTo>
                    <a:pt x="5115" y="5223"/>
                  </a:lnTo>
                  <a:lnTo>
                    <a:pt x="5144" y="5232"/>
                  </a:lnTo>
                  <a:lnTo>
                    <a:pt x="5175" y="5241"/>
                  </a:lnTo>
                  <a:lnTo>
                    <a:pt x="5204" y="5249"/>
                  </a:lnTo>
                  <a:lnTo>
                    <a:pt x="5235" y="5256"/>
                  </a:lnTo>
                  <a:lnTo>
                    <a:pt x="5265" y="5262"/>
                  </a:lnTo>
                  <a:lnTo>
                    <a:pt x="5297" y="5268"/>
                  </a:lnTo>
                  <a:lnTo>
                    <a:pt x="5328" y="5272"/>
                  </a:lnTo>
                  <a:lnTo>
                    <a:pt x="5360" y="5276"/>
                  </a:lnTo>
                  <a:lnTo>
                    <a:pt x="5391" y="5279"/>
                  </a:lnTo>
                  <a:lnTo>
                    <a:pt x="5423" y="5282"/>
                  </a:lnTo>
                  <a:lnTo>
                    <a:pt x="5456" y="5283"/>
                  </a:lnTo>
                  <a:lnTo>
                    <a:pt x="5489" y="5283"/>
                  </a:lnTo>
                  <a:lnTo>
                    <a:pt x="5489" y="5283"/>
                  </a:lnTo>
                  <a:lnTo>
                    <a:pt x="5520" y="5283"/>
                  </a:lnTo>
                  <a:lnTo>
                    <a:pt x="5550" y="5282"/>
                  </a:lnTo>
                  <a:lnTo>
                    <a:pt x="5580" y="5279"/>
                  </a:lnTo>
                  <a:lnTo>
                    <a:pt x="5610" y="5277"/>
                  </a:lnTo>
                  <a:lnTo>
                    <a:pt x="5641" y="5274"/>
                  </a:lnTo>
                  <a:lnTo>
                    <a:pt x="5670" y="5269"/>
                  </a:lnTo>
                  <a:lnTo>
                    <a:pt x="5700" y="5264"/>
                  </a:lnTo>
                  <a:lnTo>
                    <a:pt x="5729" y="5258"/>
                  </a:lnTo>
                  <a:lnTo>
                    <a:pt x="5758" y="5252"/>
                  </a:lnTo>
                  <a:lnTo>
                    <a:pt x="5787" y="5245"/>
                  </a:lnTo>
                  <a:lnTo>
                    <a:pt x="5815" y="5238"/>
                  </a:lnTo>
                  <a:lnTo>
                    <a:pt x="5844" y="5230"/>
                  </a:lnTo>
                  <a:lnTo>
                    <a:pt x="5872" y="5221"/>
                  </a:lnTo>
                  <a:lnTo>
                    <a:pt x="5899" y="5211"/>
                  </a:lnTo>
                  <a:lnTo>
                    <a:pt x="5926" y="5200"/>
                  </a:lnTo>
                  <a:lnTo>
                    <a:pt x="5953" y="5189"/>
                  </a:lnTo>
                  <a:lnTo>
                    <a:pt x="5980" y="5178"/>
                  </a:lnTo>
                  <a:lnTo>
                    <a:pt x="6006" y="5165"/>
                  </a:lnTo>
                  <a:lnTo>
                    <a:pt x="6058" y="5139"/>
                  </a:lnTo>
                  <a:lnTo>
                    <a:pt x="6107" y="5110"/>
                  </a:lnTo>
                  <a:lnTo>
                    <a:pt x="6156" y="5079"/>
                  </a:lnTo>
                  <a:lnTo>
                    <a:pt x="6203" y="5046"/>
                  </a:lnTo>
                  <a:lnTo>
                    <a:pt x="6247" y="5011"/>
                  </a:lnTo>
                  <a:lnTo>
                    <a:pt x="6291" y="4973"/>
                  </a:lnTo>
                  <a:lnTo>
                    <a:pt x="6332" y="4933"/>
                  </a:lnTo>
                  <a:lnTo>
                    <a:pt x="6372" y="4892"/>
                  </a:lnTo>
                  <a:lnTo>
                    <a:pt x="6409" y="4848"/>
                  </a:lnTo>
                  <a:lnTo>
                    <a:pt x="6445" y="4804"/>
                  </a:lnTo>
                  <a:lnTo>
                    <a:pt x="6478" y="4756"/>
                  </a:lnTo>
                  <a:lnTo>
                    <a:pt x="6509" y="4708"/>
                  </a:lnTo>
                  <a:lnTo>
                    <a:pt x="6538" y="4659"/>
                  </a:lnTo>
                  <a:lnTo>
                    <a:pt x="6564" y="4607"/>
                  </a:lnTo>
                  <a:lnTo>
                    <a:pt x="6576" y="4581"/>
                  </a:lnTo>
                  <a:lnTo>
                    <a:pt x="6588" y="4554"/>
                  </a:lnTo>
                  <a:lnTo>
                    <a:pt x="6600" y="4527"/>
                  </a:lnTo>
                  <a:lnTo>
                    <a:pt x="6609" y="4500"/>
                  </a:lnTo>
                  <a:lnTo>
                    <a:pt x="6620" y="4473"/>
                  </a:lnTo>
                  <a:lnTo>
                    <a:pt x="6628" y="4444"/>
                  </a:lnTo>
                  <a:lnTo>
                    <a:pt x="6636" y="4416"/>
                  </a:lnTo>
                  <a:lnTo>
                    <a:pt x="6644" y="4388"/>
                  </a:lnTo>
                  <a:lnTo>
                    <a:pt x="6651" y="4360"/>
                  </a:lnTo>
                  <a:lnTo>
                    <a:pt x="6657" y="4330"/>
                  </a:lnTo>
                  <a:lnTo>
                    <a:pt x="6663" y="4301"/>
                  </a:lnTo>
                  <a:lnTo>
                    <a:pt x="6668" y="4271"/>
                  </a:lnTo>
                  <a:lnTo>
                    <a:pt x="6673" y="4242"/>
                  </a:lnTo>
                  <a:lnTo>
                    <a:pt x="6676" y="4211"/>
                  </a:lnTo>
                  <a:lnTo>
                    <a:pt x="6678" y="4182"/>
                  </a:lnTo>
                  <a:lnTo>
                    <a:pt x="6681" y="4151"/>
                  </a:lnTo>
                  <a:lnTo>
                    <a:pt x="6682" y="4120"/>
                  </a:lnTo>
                  <a:lnTo>
                    <a:pt x="6682" y="4090"/>
                  </a:lnTo>
                  <a:lnTo>
                    <a:pt x="6682" y="4090"/>
                  </a:lnTo>
                  <a:lnTo>
                    <a:pt x="6681" y="4040"/>
                  </a:lnTo>
                  <a:lnTo>
                    <a:pt x="6678" y="3992"/>
                  </a:lnTo>
                  <a:lnTo>
                    <a:pt x="6673" y="3945"/>
                  </a:lnTo>
                  <a:lnTo>
                    <a:pt x="6667" y="3897"/>
                  </a:lnTo>
                  <a:lnTo>
                    <a:pt x="6657" y="3851"/>
                  </a:lnTo>
                  <a:lnTo>
                    <a:pt x="6648" y="3805"/>
                  </a:lnTo>
                  <a:lnTo>
                    <a:pt x="6635" y="3759"/>
                  </a:lnTo>
                  <a:lnTo>
                    <a:pt x="6622" y="3714"/>
                  </a:lnTo>
                  <a:lnTo>
                    <a:pt x="6622" y="3714"/>
                  </a:lnTo>
                  <a:lnTo>
                    <a:pt x="6655" y="3701"/>
                  </a:lnTo>
                  <a:lnTo>
                    <a:pt x="6687" y="3686"/>
                  </a:lnTo>
                  <a:lnTo>
                    <a:pt x="6719" y="3669"/>
                  </a:lnTo>
                  <a:lnTo>
                    <a:pt x="6750" y="3652"/>
                  </a:lnTo>
                  <a:lnTo>
                    <a:pt x="6781" y="3633"/>
                  </a:lnTo>
                  <a:lnTo>
                    <a:pt x="6810" y="3613"/>
                  </a:lnTo>
                  <a:lnTo>
                    <a:pt x="6840" y="3593"/>
                  </a:lnTo>
                  <a:lnTo>
                    <a:pt x="6868" y="3570"/>
                  </a:lnTo>
                  <a:lnTo>
                    <a:pt x="6895" y="3548"/>
                  </a:lnTo>
                  <a:lnTo>
                    <a:pt x="6921" y="3525"/>
                  </a:lnTo>
                  <a:lnTo>
                    <a:pt x="6947" y="3500"/>
                  </a:lnTo>
                  <a:lnTo>
                    <a:pt x="6972" y="3474"/>
                  </a:lnTo>
                  <a:lnTo>
                    <a:pt x="6995" y="3448"/>
                  </a:lnTo>
                  <a:lnTo>
                    <a:pt x="7018" y="3421"/>
                  </a:lnTo>
                  <a:lnTo>
                    <a:pt x="7040" y="3393"/>
                  </a:lnTo>
                  <a:lnTo>
                    <a:pt x="7060" y="3363"/>
                  </a:lnTo>
                  <a:lnTo>
                    <a:pt x="7080" y="3334"/>
                  </a:lnTo>
                  <a:lnTo>
                    <a:pt x="7099" y="3303"/>
                  </a:lnTo>
                  <a:lnTo>
                    <a:pt x="7117" y="3273"/>
                  </a:lnTo>
                  <a:lnTo>
                    <a:pt x="7133" y="3241"/>
                  </a:lnTo>
                  <a:lnTo>
                    <a:pt x="7148" y="3208"/>
                  </a:lnTo>
                  <a:lnTo>
                    <a:pt x="7163" y="3175"/>
                  </a:lnTo>
                  <a:lnTo>
                    <a:pt x="7174" y="3141"/>
                  </a:lnTo>
                  <a:lnTo>
                    <a:pt x="7186" y="3106"/>
                  </a:lnTo>
                  <a:lnTo>
                    <a:pt x="7197" y="3071"/>
                  </a:lnTo>
                  <a:lnTo>
                    <a:pt x="7206" y="3036"/>
                  </a:lnTo>
                  <a:lnTo>
                    <a:pt x="7213" y="3000"/>
                  </a:lnTo>
                  <a:lnTo>
                    <a:pt x="7220" y="2964"/>
                  </a:lnTo>
                  <a:lnTo>
                    <a:pt x="7225" y="2926"/>
                  </a:lnTo>
                  <a:lnTo>
                    <a:pt x="7228" y="2890"/>
                  </a:lnTo>
                  <a:lnTo>
                    <a:pt x="7231" y="2852"/>
                  </a:lnTo>
                  <a:lnTo>
                    <a:pt x="7232" y="2813"/>
                  </a:lnTo>
                  <a:lnTo>
                    <a:pt x="7232" y="281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Kebijakan dan aturan terus berubah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5"/>
            <p:cNvSpPr/>
            <p:nvPr/>
          </p:nvSpPr>
          <p:spPr>
            <a:xfrm rot="5400000">
              <a:off x="5673609" y="-154821"/>
              <a:ext cx="590278" cy="964696"/>
            </a:xfrm>
            <a:custGeom>
              <a:avLst/>
              <a:gdLst/>
              <a:ahLst/>
              <a:cxnLst/>
              <a:rect l="l" t="t" r="r" b="b"/>
              <a:pathLst>
                <a:path w="4458" h="5694" extrusionOk="0">
                  <a:moveTo>
                    <a:pt x="4232" y="3463"/>
                  </a:moveTo>
                  <a:lnTo>
                    <a:pt x="4232" y="3463"/>
                  </a:lnTo>
                  <a:lnTo>
                    <a:pt x="4258" y="3432"/>
                  </a:lnTo>
                  <a:lnTo>
                    <a:pt x="4283" y="3400"/>
                  </a:lnTo>
                  <a:lnTo>
                    <a:pt x="4305" y="3367"/>
                  </a:lnTo>
                  <a:lnTo>
                    <a:pt x="4326" y="3334"/>
                  </a:lnTo>
                  <a:lnTo>
                    <a:pt x="4348" y="3299"/>
                  </a:lnTo>
                  <a:lnTo>
                    <a:pt x="4365" y="3264"/>
                  </a:lnTo>
                  <a:lnTo>
                    <a:pt x="4383" y="3226"/>
                  </a:lnTo>
                  <a:lnTo>
                    <a:pt x="4398" y="3189"/>
                  </a:lnTo>
                  <a:lnTo>
                    <a:pt x="4412" y="3150"/>
                  </a:lnTo>
                  <a:lnTo>
                    <a:pt x="4424" y="3112"/>
                  </a:lnTo>
                  <a:lnTo>
                    <a:pt x="4435" y="3072"/>
                  </a:lnTo>
                  <a:lnTo>
                    <a:pt x="4443" y="3030"/>
                  </a:lnTo>
                  <a:lnTo>
                    <a:pt x="4450" y="2989"/>
                  </a:lnTo>
                  <a:lnTo>
                    <a:pt x="4455" y="2948"/>
                  </a:lnTo>
                  <a:lnTo>
                    <a:pt x="4457" y="2906"/>
                  </a:lnTo>
                  <a:lnTo>
                    <a:pt x="4458" y="2863"/>
                  </a:lnTo>
                  <a:lnTo>
                    <a:pt x="4458" y="2863"/>
                  </a:lnTo>
                  <a:lnTo>
                    <a:pt x="4457" y="2821"/>
                  </a:lnTo>
                  <a:lnTo>
                    <a:pt x="4455" y="2781"/>
                  </a:lnTo>
                  <a:lnTo>
                    <a:pt x="4450" y="2739"/>
                  </a:lnTo>
                  <a:lnTo>
                    <a:pt x="4444" y="2699"/>
                  </a:lnTo>
                  <a:lnTo>
                    <a:pt x="4436" y="2661"/>
                  </a:lnTo>
                  <a:lnTo>
                    <a:pt x="4426" y="2622"/>
                  </a:lnTo>
                  <a:lnTo>
                    <a:pt x="4415" y="2584"/>
                  </a:lnTo>
                  <a:lnTo>
                    <a:pt x="4402" y="2546"/>
                  </a:lnTo>
                  <a:lnTo>
                    <a:pt x="4388" y="2510"/>
                  </a:lnTo>
                  <a:lnTo>
                    <a:pt x="4371" y="2473"/>
                  </a:lnTo>
                  <a:lnTo>
                    <a:pt x="4353" y="2439"/>
                  </a:lnTo>
                  <a:lnTo>
                    <a:pt x="4335" y="2405"/>
                  </a:lnTo>
                  <a:lnTo>
                    <a:pt x="4315" y="2372"/>
                  </a:lnTo>
                  <a:lnTo>
                    <a:pt x="4293" y="2339"/>
                  </a:lnTo>
                  <a:lnTo>
                    <a:pt x="4270" y="2308"/>
                  </a:lnTo>
                  <a:lnTo>
                    <a:pt x="4245" y="2278"/>
                  </a:lnTo>
                  <a:lnTo>
                    <a:pt x="4245" y="2278"/>
                  </a:lnTo>
                  <a:lnTo>
                    <a:pt x="4260" y="2255"/>
                  </a:lnTo>
                  <a:lnTo>
                    <a:pt x="4273" y="2233"/>
                  </a:lnTo>
                  <a:lnTo>
                    <a:pt x="4286" y="2209"/>
                  </a:lnTo>
                  <a:lnTo>
                    <a:pt x="4298" y="2186"/>
                  </a:lnTo>
                  <a:lnTo>
                    <a:pt x="4309" y="2161"/>
                  </a:lnTo>
                  <a:lnTo>
                    <a:pt x="4319" y="2136"/>
                  </a:lnTo>
                  <a:lnTo>
                    <a:pt x="4329" y="2112"/>
                  </a:lnTo>
                  <a:lnTo>
                    <a:pt x="4337" y="2086"/>
                  </a:lnTo>
                  <a:lnTo>
                    <a:pt x="4344" y="2060"/>
                  </a:lnTo>
                  <a:lnTo>
                    <a:pt x="4351" y="2034"/>
                  </a:lnTo>
                  <a:lnTo>
                    <a:pt x="4356" y="2007"/>
                  </a:lnTo>
                  <a:lnTo>
                    <a:pt x="4360" y="1980"/>
                  </a:lnTo>
                  <a:lnTo>
                    <a:pt x="4364" y="1953"/>
                  </a:lnTo>
                  <a:lnTo>
                    <a:pt x="4368" y="1924"/>
                  </a:lnTo>
                  <a:lnTo>
                    <a:pt x="4369" y="1897"/>
                  </a:lnTo>
                  <a:lnTo>
                    <a:pt x="4369" y="1869"/>
                  </a:lnTo>
                  <a:lnTo>
                    <a:pt x="4369" y="1869"/>
                  </a:lnTo>
                  <a:lnTo>
                    <a:pt x="4368" y="1824"/>
                  </a:lnTo>
                  <a:lnTo>
                    <a:pt x="4364" y="1780"/>
                  </a:lnTo>
                  <a:lnTo>
                    <a:pt x="4357" y="1736"/>
                  </a:lnTo>
                  <a:lnTo>
                    <a:pt x="4349" y="1694"/>
                  </a:lnTo>
                  <a:lnTo>
                    <a:pt x="4337" y="1652"/>
                  </a:lnTo>
                  <a:lnTo>
                    <a:pt x="4324" y="1612"/>
                  </a:lnTo>
                  <a:lnTo>
                    <a:pt x="4307" y="1572"/>
                  </a:lnTo>
                  <a:lnTo>
                    <a:pt x="4290" y="1535"/>
                  </a:lnTo>
                  <a:lnTo>
                    <a:pt x="4270" y="1497"/>
                  </a:lnTo>
                  <a:lnTo>
                    <a:pt x="4247" y="1462"/>
                  </a:lnTo>
                  <a:lnTo>
                    <a:pt x="4224" y="1427"/>
                  </a:lnTo>
                  <a:lnTo>
                    <a:pt x="4198" y="1394"/>
                  </a:lnTo>
                  <a:lnTo>
                    <a:pt x="4170" y="1363"/>
                  </a:lnTo>
                  <a:lnTo>
                    <a:pt x="4140" y="1333"/>
                  </a:lnTo>
                  <a:lnTo>
                    <a:pt x="4110" y="1305"/>
                  </a:lnTo>
                  <a:lnTo>
                    <a:pt x="4077" y="1279"/>
                  </a:lnTo>
                  <a:lnTo>
                    <a:pt x="4077" y="1279"/>
                  </a:lnTo>
                  <a:lnTo>
                    <a:pt x="4081" y="1244"/>
                  </a:lnTo>
                  <a:lnTo>
                    <a:pt x="4085" y="1208"/>
                  </a:lnTo>
                  <a:lnTo>
                    <a:pt x="4087" y="1172"/>
                  </a:lnTo>
                  <a:lnTo>
                    <a:pt x="4088" y="1135"/>
                  </a:lnTo>
                  <a:lnTo>
                    <a:pt x="4088" y="1135"/>
                  </a:lnTo>
                  <a:lnTo>
                    <a:pt x="4087" y="1088"/>
                  </a:lnTo>
                  <a:lnTo>
                    <a:pt x="4084" y="1042"/>
                  </a:lnTo>
                  <a:lnTo>
                    <a:pt x="4078" y="996"/>
                  </a:lnTo>
                  <a:lnTo>
                    <a:pt x="4070" y="952"/>
                  </a:lnTo>
                  <a:lnTo>
                    <a:pt x="4060" y="907"/>
                  </a:lnTo>
                  <a:lnTo>
                    <a:pt x="4047" y="864"/>
                  </a:lnTo>
                  <a:lnTo>
                    <a:pt x="4033" y="822"/>
                  </a:lnTo>
                  <a:lnTo>
                    <a:pt x="4017" y="781"/>
                  </a:lnTo>
                  <a:lnTo>
                    <a:pt x="3999" y="740"/>
                  </a:lnTo>
                  <a:lnTo>
                    <a:pt x="3979" y="701"/>
                  </a:lnTo>
                  <a:lnTo>
                    <a:pt x="3957" y="663"/>
                  </a:lnTo>
                  <a:lnTo>
                    <a:pt x="3933" y="625"/>
                  </a:lnTo>
                  <a:lnTo>
                    <a:pt x="3907" y="590"/>
                  </a:lnTo>
                  <a:lnTo>
                    <a:pt x="3880" y="556"/>
                  </a:lnTo>
                  <a:lnTo>
                    <a:pt x="3852" y="523"/>
                  </a:lnTo>
                  <a:lnTo>
                    <a:pt x="3821" y="491"/>
                  </a:lnTo>
                  <a:lnTo>
                    <a:pt x="3790" y="461"/>
                  </a:lnTo>
                  <a:lnTo>
                    <a:pt x="3758" y="432"/>
                  </a:lnTo>
                  <a:lnTo>
                    <a:pt x="3722" y="405"/>
                  </a:lnTo>
                  <a:lnTo>
                    <a:pt x="3687" y="380"/>
                  </a:lnTo>
                  <a:lnTo>
                    <a:pt x="3650" y="356"/>
                  </a:lnTo>
                  <a:lnTo>
                    <a:pt x="3611" y="334"/>
                  </a:lnTo>
                  <a:lnTo>
                    <a:pt x="3573" y="314"/>
                  </a:lnTo>
                  <a:lnTo>
                    <a:pt x="3533" y="296"/>
                  </a:lnTo>
                  <a:lnTo>
                    <a:pt x="3491" y="279"/>
                  </a:lnTo>
                  <a:lnTo>
                    <a:pt x="3449" y="265"/>
                  </a:lnTo>
                  <a:lnTo>
                    <a:pt x="3405" y="253"/>
                  </a:lnTo>
                  <a:lnTo>
                    <a:pt x="3362" y="243"/>
                  </a:lnTo>
                  <a:lnTo>
                    <a:pt x="3317" y="234"/>
                  </a:lnTo>
                  <a:lnTo>
                    <a:pt x="3271" y="230"/>
                  </a:lnTo>
                  <a:lnTo>
                    <a:pt x="3225" y="226"/>
                  </a:lnTo>
                  <a:lnTo>
                    <a:pt x="3178" y="225"/>
                  </a:lnTo>
                  <a:lnTo>
                    <a:pt x="3178" y="225"/>
                  </a:lnTo>
                  <a:lnTo>
                    <a:pt x="3129" y="226"/>
                  </a:lnTo>
                  <a:lnTo>
                    <a:pt x="3080" y="230"/>
                  </a:lnTo>
                  <a:lnTo>
                    <a:pt x="3032" y="236"/>
                  </a:lnTo>
                  <a:lnTo>
                    <a:pt x="2986" y="245"/>
                  </a:lnTo>
                  <a:lnTo>
                    <a:pt x="2939" y="256"/>
                  </a:lnTo>
                  <a:lnTo>
                    <a:pt x="2894" y="270"/>
                  </a:lnTo>
                  <a:lnTo>
                    <a:pt x="2851" y="285"/>
                  </a:lnTo>
                  <a:lnTo>
                    <a:pt x="2807" y="304"/>
                  </a:lnTo>
                  <a:lnTo>
                    <a:pt x="2807" y="304"/>
                  </a:lnTo>
                  <a:lnTo>
                    <a:pt x="2775" y="270"/>
                  </a:lnTo>
                  <a:lnTo>
                    <a:pt x="2741" y="237"/>
                  </a:lnTo>
                  <a:lnTo>
                    <a:pt x="2706" y="206"/>
                  </a:lnTo>
                  <a:lnTo>
                    <a:pt x="2669" y="178"/>
                  </a:lnTo>
                  <a:lnTo>
                    <a:pt x="2630" y="151"/>
                  </a:lnTo>
                  <a:lnTo>
                    <a:pt x="2590" y="125"/>
                  </a:lnTo>
                  <a:lnTo>
                    <a:pt x="2549" y="102"/>
                  </a:lnTo>
                  <a:lnTo>
                    <a:pt x="2507" y="81"/>
                  </a:lnTo>
                  <a:lnTo>
                    <a:pt x="2463" y="62"/>
                  </a:lnTo>
                  <a:lnTo>
                    <a:pt x="2419" y="47"/>
                  </a:lnTo>
                  <a:lnTo>
                    <a:pt x="2373" y="33"/>
                  </a:lnTo>
                  <a:lnTo>
                    <a:pt x="2325" y="21"/>
                  </a:lnTo>
                  <a:lnTo>
                    <a:pt x="2277" y="12"/>
                  </a:lnTo>
                  <a:lnTo>
                    <a:pt x="2229" y="5"/>
                  </a:lnTo>
                  <a:lnTo>
                    <a:pt x="2179" y="1"/>
                  </a:lnTo>
                  <a:lnTo>
                    <a:pt x="2129" y="0"/>
                  </a:lnTo>
                  <a:lnTo>
                    <a:pt x="2129" y="0"/>
                  </a:lnTo>
                  <a:lnTo>
                    <a:pt x="2092" y="0"/>
                  </a:lnTo>
                  <a:lnTo>
                    <a:pt x="2056" y="2"/>
                  </a:lnTo>
                  <a:lnTo>
                    <a:pt x="2020" y="6"/>
                  </a:lnTo>
                  <a:lnTo>
                    <a:pt x="1985" y="11"/>
                  </a:lnTo>
                  <a:lnTo>
                    <a:pt x="1950" y="18"/>
                  </a:lnTo>
                  <a:lnTo>
                    <a:pt x="1916" y="25"/>
                  </a:lnTo>
                  <a:lnTo>
                    <a:pt x="1881" y="34"/>
                  </a:lnTo>
                  <a:lnTo>
                    <a:pt x="1849" y="44"/>
                  </a:lnTo>
                  <a:lnTo>
                    <a:pt x="1816" y="55"/>
                  </a:lnTo>
                  <a:lnTo>
                    <a:pt x="1783" y="68"/>
                  </a:lnTo>
                  <a:lnTo>
                    <a:pt x="1751" y="81"/>
                  </a:lnTo>
                  <a:lnTo>
                    <a:pt x="1720" y="97"/>
                  </a:lnTo>
                  <a:lnTo>
                    <a:pt x="1690" y="112"/>
                  </a:lnTo>
                  <a:lnTo>
                    <a:pt x="1660" y="130"/>
                  </a:lnTo>
                  <a:lnTo>
                    <a:pt x="1631" y="147"/>
                  </a:lnTo>
                  <a:lnTo>
                    <a:pt x="1602" y="167"/>
                  </a:lnTo>
                  <a:lnTo>
                    <a:pt x="1575" y="187"/>
                  </a:lnTo>
                  <a:lnTo>
                    <a:pt x="1549" y="208"/>
                  </a:lnTo>
                  <a:lnTo>
                    <a:pt x="1523" y="231"/>
                  </a:lnTo>
                  <a:lnTo>
                    <a:pt x="1498" y="254"/>
                  </a:lnTo>
                  <a:lnTo>
                    <a:pt x="1474" y="278"/>
                  </a:lnTo>
                  <a:lnTo>
                    <a:pt x="1450" y="303"/>
                  </a:lnTo>
                  <a:lnTo>
                    <a:pt x="1428" y="329"/>
                  </a:lnTo>
                  <a:lnTo>
                    <a:pt x="1407" y="356"/>
                  </a:lnTo>
                  <a:lnTo>
                    <a:pt x="1387" y="383"/>
                  </a:lnTo>
                  <a:lnTo>
                    <a:pt x="1368" y="411"/>
                  </a:lnTo>
                  <a:lnTo>
                    <a:pt x="1349" y="439"/>
                  </a:lnTo>
                  <a:lnTo>
                    <a:pt x="1333" y="470"/>
                  </a:lnTo>
                  <a:lnTo>
                    <a:pt x="1316" y="499"/>
                  </a:lnTo>
                  <a:lnTo>
                    <a:pt x="1301" y="531"/>
                  </a:lnTo>
                  <a:lnTo>
                    <a:pt x="1287" y="563"/>
                  </a:lnTo>
                  <a:lnTo>
                    <a:pt x="1275" y="595"/>
                  </a:lnTo>
                  <a:lnTo>
                    <a:pt x="1275" y="595"/>
                  </a:lnTo>
                  <a:lnTo>
                    <a:pt x="1226" y="585"/>
                  </a:lnTo>
                  <a:lnTo>
                    <a:pt x="1200" y="581"/>
                  </a:lnTo>
                  <a:lnTo>
                    <a:pt x="1175" y="578"/>
                  </a:lnTo>
                  <a:lnTo>
                    <a:pt x="1149" y="575"/>
                  </a:lnTo>
                  <a:lnTo>
                    <a:pt x="1124" y="574"/>
                  </a:lnTo>
                  <a:lnTo>
                    <a:pt x="1098" y="572"/>
                  </a:lnTo>
                  <a:lnTo>
                    <a:pt x="1071" y="571"/>
                  </a:lnTo>
                  <a:lnTo>
                    <a:pt x="1071" y="571"/>
                  </a:lnTo>
                  <a:lnTo>
                    <a:pt x="1025" y="572"/>
                  </a:lnTo>
                  <a:lnTo>
                    <a:pt x="978" y="576"/>
                  </a:lnTo>
                  <a:lnTo>
                    <a:pt x="933" y="582"/>
                  </a:lnTo>
                  <a:lnTo>
                    <a:pt x="889" y="590"/>
                  </a:lnTo>
                  <a:lnTo>
                    <a:pt x="844" y="601"/>
                  </a:lnTo>
                  <a:lnTo>
                    <a:pt x="802" y="612"/>
                  </a:lnTo>
                  <a:lnTo>
                    <a:pt x="759" y="627"/>
                  </a:lnTo>
                  <a:lnTo>
                    <a:pt x="718" y="643"/>
                  </a:lnTo>
                  <a:lnTo>
                    <a:pt x="677" y="662"/>
                  </a:lnTo>
                  <a:lnTo>
                    <a:pt x="638" y="682"/>
                  </a:lnTo>
                  <a:lnTo>
                    <a:pt x="600" y="703"/>
                  </a:lnTo>
                  <a:lnTo>
                    <a:pt x="563" y="728"/>
                  </a:lnTo>
                  <a:lnTo>
                    <a:pt x="527" y="753"/>
                  </a:lnTo>
                  <a:lnTo>
                    <a:pt x="493" y="780"/>
                  </a:lnTo>
                  <a:lnTo>
                    <a:pt x="460" y="808"/>
                  </a:lnTo>
                  <a:lnTo>
                    <a:pt x="428" y="839"/>
                  </a:lnTo>
                  <a:lnTo>
                    <a:pt x="398" y="870"/>
                  </a:lnTo>
                  <a:lnTo>
                    <a:pt x="369" y="903"/>
                  </a:lnTo>
                  <a:lnTo>
                    <a:pt x="342" y="937"/>
                  </a:lnTo>
                  <a:lnTo>
                    <a:pt x="316" y="973"/>
                  </a:lnTo>
                  <a:lnTo>
                    <a:pt x="293" y="1011"/>
                  </a:lnTo>
                  <a:lnTo>
                    <a:pt x="272" y="1048"/>
                  </a:lnTo>
                  <a:lnTo>
                    <a:pt x="252" y="1087"/>
                  </a:lnTo>
                  <a:lnTo>
                    <a:pt x="233" y="1128"/>
                  </a:lnTo>
                  <a:lnTo>
                    <a:pt x="216" y="1170"/>
                  </a:lnTo>
                  <a:lnTo>
                    <a:pt x="202" y="1212"/>
                  </a:lnTo>
                  <a:lnTo>
                    <a:pt x="190" y="1254"/>
                  </a:lnTo>
                  <a:lnTo>
                    <a:pt x="180" y="1299"/>
                  </a:lnTo>
                  <a:lnTo>
                    <a:pt x="172" y="1344"/>
                  </a:lnTo>
                  <a:lnTo>
                    <a:pt x="166" y="1390"/>
                  </a:lnTo>
                  <a:lnTo>
                    <a:pt x="162" y="1436"/>
                  </a:lnTo>
                  <a:lnTo>
                    <a:pt x="161" y="1483"/>
                  </a:lnTo>
                  <a:lnTo>
                    <a:pt x="161" y="1483"/>
                  </a:lnTo>
                  <a:lnTo>
                    <a:pt x="162" y="1511"/>
                  </a:lnTo>
                  <a:lnTo>
                    <a:pt x="163" y="1538"/>
                  </a:lnTo>
                  <a:lnTo>
                    <a:pt x="166" y="1566"/>
                  </a:lnTo>
                  <a:lnTo>
                    <a:pt x="168" y="1595"/>
                  </a:lnTo>
                  <a:lnTo>
                    <a:pt x="172" y="1622"/>
                  </a:lnTo>
                  <a:lnTo>
                    <a:pt x="176" y="1649"/>
                  </a:lnTo>
                  <a:lnTo>
                    <a:pt x="182" y="1676"/>
                  </a:lnTo>
                  <a:lnTo>
                    <a:pt x="188" y="1702"/>
                  </a:lnTo>
                  <a:lnTo>
                    <a:pt x="195" y="1729"/>
                  </a:lnTo>
                  <a:lnTo>
                    <a:pt x="203" y="1755"/>
                  </a:lnTo>
                  <a:lnTo>
                    <a:pt x="212" y="1780"/>
                  </a:lnTo>
                  <a:lnTo>
                    <a:pt x="221" y="1805"/>
                  </a:lnTo>
                  <a:lnTo>
                    <a:pt x="230" y="1830"/>
                  </a:lnTo>
                  <a:lnTo>
                    <a:pt x="241" y="1855"/>
                  </a:lnTo>
                  <a:lnTo>
                    <a:pt x="253" y="1879"/>
                  </a:lnTo>
                  <a:lnTo>
                    <a:pt x="265" y="1902"/>
                  </a:lnTo>
                  <a:lnTo>
                    <a:pt x="265" y="1902"/>
                  </a:lnTo>
                  <a:lnTo>
                    <a:pt x="235" y="1929"/>
                  </a:lnTo>
                  <a:lnTo>
                    <a:pt x="207" y="1956"/>
                  </a:lnTo>
                  <a:lnTo>
                    <a:pt x="180" y="1986"/>
                  </a:lnTo>
                  <a:lnTo>
                    <a:pt x="155" y="2016"/>
                  </a:lnTo>
                  <a:lnTo>
                    <a:pt x="131" y="2048"/>
                  </a:lnTo>
                  <a:lnTo>
                    <a:pt x="109" y="2082"/>
                  </a:lnTo>
                  <a:lnTo>
                    <a:pt x="89" y="2116"/>
                  </a:lnTo>
                  <a:lnTo>
                    <a:pt x="71" y="2152"/>
                  </a:lnTo>
                  <a:lnTo>
                    <a:pt x="55" y="2188"/>
                  </a:lnTo>
                  <a:lnTo>
                    <a:pt x="41" y="2226"/>
                  </a:lnTo>
                  <a:lnTo>
                    <a:pt x="28" y="2265"/>
                  </a:lnTo>
                  <a:lnTo>
                    <a:pt x="18" y="2304"/>
                  </a:lnTo>
                  <a:lnTo>
                    <a:pt x="10" y="2345"/>
                  </a:lnTo>
                  <a:lnTo>
                    <a:pt x="4" y="2386"/>
                  </a:lnTo>
                  <a:lnTo>
                    <a:pt x="1" y="2427"/>
                  </a:lnTo>
                  <a:lnTo>
                    <a:pt x="0" y="2470"/>
                  </a:lnTo>
                  <a:lnTo>
                    <a:pt x="0" y="2470"/>
                  </a:lnTo>
                  <a:lnTo>
                    <a:pt x="1" y="2509"/>
                  </a:lnTo>
                  <a:lnTo>
                    <a:pt x="3" y="2546"/>
                  </a:lnTo>
                  <a:lnTo>
                    <a:pt x="8" y="2584"/>
                  </a:lnTo>
                  <a:lnTo>
                    <a:pt x="15" y="2621"/>
                  </a:lnTo>
                  <a:lnTo>
                    <a:pt x="23" y="2657"/>
                  </a:lnTo>
                  <a:lnTo>
                    <a:pt x="34" y="2692"/>
                  </a:lnTo>
                  <a:lnTo>
                    <a:pt x="46" y="2726"/>
                  </a:lnTo>
                  <a:lnTo>
                    <a:pt x="58" y="2761"/>
                  </a:lnTo>
                  <a:lnTo>
                    <a:pt x="74" y="2794"/>
                  </a:lnTo>
                  <a:lnTo>
                    <a:pt x="90" y="2825"/>
                  </a:lnTo>
                  <a:lnTo>
                    <a:pt x="108" y="2857"/>
                  </a:lnTo>
                  <a:lnTo>
                    <a:pt x="128" y="2887"/>
                  </a:lnTo>
                  <a:lnTo>
                    <a:pt x="149" y="2916"/>
                  </a:lnTo>
                  <a:lnTo>
                    <a:pt x="172" y="2944"/>
                  </a:lnTo>
                  <a:lnTo>
                    <a:pt x="195" y="2971"/>
                  </a:lnTo>
                  <a:lnTo>
                    <a:pt x="220" y="2997"/>
                  </a:lnTo>
                  <a:lnTo>
                    <a:pt x="220" y="2997"/>
                  </a:lnTo>
                  <a:lnTo>
                    <a:pt x="201" y="3024"/>
                  </a:lnTo>
                  <a:lnTo>
                    <a:pt x="183" y="3054"/>
                  </a:lnTo>
                  <a:lnTo>
                    <a:pt x="166" y="3083"/>
                  </a:lnTo>
                  <a:lnTo>
                    <a:pt x="150" y="3114"/>
                  </a:lnTo>
                  <a:lnTo>
                    <a:pt x="135" y="3145"/>
                  </a:lnTo>
                  <a:lnTo>
                    <a:pt x="122" y="3176"/>
                  </a:lnTo>
                  <a:lnTo>
                    <a:pt x="109" y="3208"/>
                  </a:lnTo>
                  <a:lnTo>
                    <a:pt x="99" y="3241"/>
                  </a:lnTo>
                  <a:lnTo>
                    <a:pt x="88" y="3274"/>
                  </a:lnTo>
                  <a:lnTo>
                    <a:pt x="80" y="3307"/>
                  </a:lnTo>
                  <a:lnTo>
                    <a:pt x="73" y="3342"/>
                  </a:lnTo>
                  <a:lnTo>
                    <a:pt x="66" y="3377"/>
                  </a:lnTo>
                  <a:lnTo>
                    <a:pt x="61" y="3412"/>
                  </a:lnTo>
                  <a:lnTo>
                    <a:pt x="57" y="3447"/>
                  </a:lnTo>
                  <a:lnTo>
                    <a:pt x="55" y="3484"/>
                  </a:lnTo>
                  <a:lnTo>
                    <a:pt x="55" y="3519"/>
                  </a:lnTo>
                  <a:lnTo>
                    <a:pt x="55" y="3519"/>
                  </a:lnTo>
                  <a:lnTo>
                    <a:pt x="56" y="3565"/>
                  </a:lnTo>
                  <a:lnTo>
                    <a:pt x="60" y="3610"/>
                  </a:lnTo>
                  <a:lnTo>
                    <a:pt x="64" y="3655"/>
                  </a:lnTo>
                  <a:lnTo>
                    <a:pt x="73" y="3698"/>
                  </a:lnTo>
                  <a:lnTo>
                    <a:pt x="82" y="3741"/>
                  </a:lnTo>
                  <a:lnTo>
                    <a:pt x="94" y="3783"/>
                  </a:lnTo>
                  <a:lnTo>
                    <a:pt x="107" y="3824"/>
                  </a:lnTo>
                  <a:lnTo>
                    <a:pt x="122" y="3865"/>
                  </a:lnTo>
                  <a:lnTo>
                    <a:pt x="140" y="3904"/>
                  </a:lnTo>
                  <a:lnTo>
                    <a:pt x="159" y="3943"/>
                  </a:lnTo>
                  <a:lnTo>
                    <a:pt x="180" y="3980"/>
                  </a:lnTo>
                  <a:lnTo>
                    <a:pt x="202" y="4016"/>
                  </a:lnTo>
                  <a:lnTo>
                    <a:pt x="227" y="4051"/>
                  </a:lnTo>
                  <a:lnTo>
                    <a:pt x="253" y="4086"/>
                  </a:lnTo>
                  <a:lnTo>
                    <a:pt x="280" y="4119"/>
                  </a:lnTo>
                  <a:lnTo>
                    <a:pt x="308" y="4149"/>
                  </a:lnTo>
                  <a:lnTo>
                    <a:pt x="308" y="4149"/>
                  </a:lnTo>
                  <a:lnTo>
                    <a:pt x="290" y="4193"/>
                  </a:lnTo>
                  <a:lnTo>
                    <a:pt x="274" y="4236"/>
                  </a:lnTo>
                  <a:lnTo>
                    <a:pt x="261" y="4282"/>
                  </a:lnTo>
                  <a:lnTo>
                    <a:pt x="249" y="4328"/>
                  </a:lnTo>
                  <a:lnTo>
                    <a:pt x="241" y="4375"/>
                  </a:lnTo>
                  <a:lnTo>
                    <a:pt x="234" y="4424"/>
                  </a:lnTo>
                  <a:lnTo>
                    <a:pt x="230" y="4472"/>
                  </a:lnTo>
                  <a:lnTo>
                    <a:pt x="229" y="4521"/>
                  </a:lnTo>
                  <a:lnTo>
                    <a:pt x="229" y="4521"/>
                  </a:lnTo>
                  <a:lnTo>
                    <a:pt x="230" y="4569"/>
                  </a:lnTo>
                  <a:lnTo>
                    <a:pt x="234" y="4614"/>
                  </a:lnTo>
                  <a:lnTo>
                    <a:pt x="240" y="4660"/>
                  </a:lnTo>
                  <a:lnTo>
                    <a:pt x="247" y="4705"/>
                  </a:lnTo>
                  <a:lnTo>
                    <a:pt x="258" y="4749"/>
                  </a:lnTo>
                  <a:lnTo>
                    <a:pt x="269" y="4792"/>
                  </a:lnTo>
                  <a:lnTo>
                    <a:pt x="285" y="4835"/>
                  </a:lnTo>
                  <a:lnTo>
                    <a:pt x="300" y="4876"/>
                  </a:lnTo>
                  <a:lnTo>
                    <a:pt x="319" y="4916"/>
                  </a:lnTo>
                  <a:lnTo>
                    <a:pt x="339" y="4955"/>
                  </a:lnTo>
                  <a:lnTo>
                    <a:pt x="361" y="4994"/>
                  </a:lnTo>
                  <a:lnTo>
                    <a:pt x="385" y="5030"/>
                  </a:lnTo>
                  <a:lnTo>
                    <a:pt x="409" y="5066"/>
                  </a:lnTo>
                  <a:lnTo>
                    <a:pt x="437" y="5101"/>
                  </a:lnTo>
                  <a:lnTo>
                    <a:pt x="465" y="5134"/>
                  </a:lnTo>
                  <a:lnTo>
                    <a:pt x="495" y="5166"/>
                  </a:lnTo>
                  <a:lnTo>
                    <a:pt x="527" y="5195"/>
                  </a:lnTo>
                  <a:lnTo>
                    <a:pt x="560" y="5223"/>
                  </a:lnTo>
                  <a:lnTo>
                    <a:pt x="594" y="5250"/>
                  </a:lnTo>
                  <a:lnTo>
                    <a:pt x="630" y="5276"/>
                  </a:lnTo>
                  <a:lnTo>
                    <a:pt x="667" y="5300"/>
                  </a:lnTo>
                  <a:lnTo>
                    <a:pt x="705" y="5322"/>
                  </a:lnTo>
                  <a:lnTo>
                    <a:pt x="745" y="5342"/>
                  </a:lnTo>
                  <a:lnTo>
                    <a:pt x="785" y="5360"/>
                  </a:lnTo>
                  <a:lnTo>
                    <a:pt x="826" y="5376"/>
                  </a:lnTo>
                  <a:lnTo>
                    <a:pt x="869" y="5391"/>
                  </a:lnTo>
                  <a:lnTo>
                    <a:pt x="911" y="5404"/>
                  </a:lnTo>
                  <a:lnTo>
                    <a:pt x="956" y="5413"/>
                  </a:lnTo>
                  <a:lnTo>
                    <a:pt x="1001" y="5421"/>
                  </a:lnTo>
                  <a:lnTo>
                    <a:pt x="1047" y="5427"/>
                  </a:lnTo>
                  <a:lnTo>
                    <a:pt x="1092" y="5431"/>
                  </a:lnTo>
                  <a:lnTo>
                    <a:pt x="1140" y="5432"/>
                  </a:lnTo>
                  <a:lnTo>
                    <a:pt x="1140" y="5432"/>
                  </a:lnTo>
                  <a:lnTo>
                    <a:pt x="1178" y="5431"/>
                  </a:lnTo>
                  <a:lnTo>
                    <a:pt x="1217" y="5428"/>
                  </a:lnTo>
                  <a:lnTo>
                    <a:pt x="1255" y="5425"/>
                  </a:lnTo>
                  <a:lnTo>
                    <a:pt x="1293" y="5419"/>
                  </a:lnTo>
                  <a:lnTo>
                    <a:pt x="1330" y="5412"/>
                  </a:lnTo>
                  <a:lnTo>
                    <a:pt x="1367" y="5402"/>
                  </a:lnTo>
                  <a:lnTo>
                    <a:pt x="1402" y="5393"/>
                  </a:lnTo>
                  <a:lnTo>
                    <a:pt x="1438" y="5381"/>
                  </a:lnTo>
                  <a:lnTo>
                    <a:pt x="1438" y="5381"/>
                  </a:lnTo>
                  <a:lnTo>
                    <a:pt x="1465" y="5416"/>
                  </a:lnTo>
                  <a:lnTo>
                    <a:pt x="1493" y="5449"/>
                  </a:lnTo>
                  <a:lnTo>
                    <a:pt x="1523" y="5480"/>
                  </a:lnTo>
                  <a:lnTo>
                    <a:pt x="1556" y="5511"/>
                  </a:lnTo>
                  <a:lnTo>
                    <a:pt x="1589" y="5538"/>
                  </a:lnTo>
                  <a:lnTo>
                    <a:pt x="1626" y="5564"/>
                  </a:lnTo>
                  <a:lnTo>
                    <a:pt x="1662" y="5587"/>
                  </a:lnTo>
                  <a:lnTo>
                    <a:pt x="1701" y="5608"/>
                  </a:lnTo>
                  <a:lnTo>
                    <a:pt x="1740" y="5628"/>
                  </a:lnTo>
                  <a:lnTo>
                    <a:pt x="1781" y="5645"/>
                  </a:lnTo>
                  <a:lnTo>
                    <a:pt x="1824" y="5660"/>
                  </a:lnTo>
                  <a:lnTo>
                    <a:pt x="1867" y="5672"/>
                  </a:lnTo>
                  <a:lnTo>
                    <a:pt x="1911" y="5681"/>
                  </a:lnTo>
                  <a:lnTo>
                    <a:pt x="1957" y="5689"/>
                  </a:lnTo>
                  <a:lnTo>
                    <a:pt x="1979" y="5691"/>
                  </a:lnTo>
                  <a:lnTo>
                    <a:pt x="2003" y="5693"/>
                  </a:lnTo>
                  <a:lnTo>
                    <a:pt x="2026" y="5694"/>
                  </a:lnTo>
                  <a:lnTo>
                    <a:pt x="2050" y="5694"/>
                  </a:lnTo>
                  <a:lnTo>
                    <a:pt x="2050" y="5694"/>
                  </a:lnTo>
                  <a:lnTo>
                    <a:pt x="2075" y="5694"/>
                  </a:lnTo>
                  <a:lnTo>
                    <a:pt x="2099" y="5693"/>
                  </a:lnTo>
                  <a:lnTo>
                    <a:pt x="2124" y="5691"/>
                  </a:lnTo>
                  <a:lnTo>
                    <a:pt x="2149" y="5687"/>
                  </a:lnTo>
                  <a:lnTo>
                    <a:pt x="2172" y="5684"/>
                  </a:lnTo>
                  <a:lnTo>
                    <a:pt x="2197" y="5680"/>
                  </a:lnTo>
                  <a:lnTo>
                    <a:pt x="2221" y="5674"/>
                  </a:lnTo>
                  <a:lnTo>
                    <a:pt x="2244" y="5669"/>
                  </a:lnTo>
                  <a:lnTo>
                    <a:pt x="2267" y="5663"/>
                  </a:lnTo>
                  <a:lnTo>
                    <a:pt x="2290" y="5656"/>
                  </a:lnTo>
                  <a:lnTo>
                    <a:pt x="2313" y="5647"/>
                  </a:lnTo>
                  <a:lnTo>
                    <a:pt x="2335" y="5639"/>
                  </a:lnTo>
                  <a:lnTo>
                    <a:pt x="2356" y="5630"/>
                  </a:lnTo>
                  <a:lnTo>
                    <a:pt x="2377" y="5619"/>
                  </a:lnTo>
                  <a:lnTo>
                    <a:pt x="2398" y="5608"/>
                  </a:lnTo>
                  <a:lnTo>
                    <a:pt x="2420" y="5598"/>
                  </a:lnTo>
                  <a:lnTo>
                    <a:pt x="2440" y="5586"/>
                  </a:lnTo>
                  <a:lnTo>
                    <a:pt x="2460" y="5573"/>
                  </a:lnTo>
                  <a:lnTo>
                    <a:pt x="2479" y="5560"/>
                  </a:lnTo>
                  <a:lnTo>
                    <a:pt x="2499" y="5546"/>
                  </a:lnTo>
                  <a:lnTo>
                    <a:pt x="2516" y="5532"/>
                  </a:lnTo>
                  <a:lnTo>
                    <a:pt x="2535" y="5518"/>
                  </a:lnTo>
                  <a:lnTo>
                    <a:pt x="2553" y="5502"/>
                  </a:lnTo>
                  <a:lnTo>
                    <a:pt x="2569" y="5486"/>
                  </a:lnTo>
                  <a:lnTo>
                    <a:pt x="2586" y="5469"/>
                  </a:lnTo>
                  <a:lnTo>
                    <a:pt x="2602" y="5453"/>
                  </a:lnTo>
                  <a:lnTo>
                    <a:pt x="2618" y="5435"/>
                  </a:lnTo>
                  <a:lnTo>
                    <a:pt x="2633" y="5418"/>
                  </a:lnTo>
                  <a:lnTo>
                    <a:pt x="2648" y="5399"/>
                  </a:lnTo>
                  <a:lnTo>
                    <a:pt x="2661" y="5380"/>
                  </a:lnTo>
                  <a:lnTo>
                    <a:pt x="2675" y="5361"/>
                  </a:lnTo>
                  <a:lnTo>
                    <a:pt x="2688" y="5341"/>
                  </a:lnTo>
                  <a:lnTo>
                    <a:pt x="2688" y="5341"/>
                  </a:lnTo>
                  <a:lnTo>
                    <a:pt x="2719" y="5367"/>
                  </a:lnTo>
                  <a:lnTo>
                    <a:pt x="2749" y="5391"/>
                  </a:lnTo>
                  <a:lnTo>
                    <a:pt x="2782" y="5413"/>
                  </a:lnTo>
                  <a:lnTo>
                    <a:pt x="2815" y="5434"/>
                  </a:lnTo>
                  <a:lnTo>
                    <a:pt x="2851" y="5453"/>
                  </a:lnTo>
                  <a:lnTo>
                    <a:pt x="2886" y="5472"/>
                  </a:lnTo>
                  <a:lnTo>
                    <a:pt x="2923" y="5488"/>
                  </a:lnTo>
                  <a:lnTo>
                    <a:pt x="2959" y="5504"/>
                  </a:lnTo>
                  <a:lnTo>
                    <a:pt x="2997" y="5517"/>
                  </a:lnTo>
                  <a:lnTo>
                    <a:pt x="3036" y="5528"/>
                  </a:lnTo>
                  <a:lnTo>
                    <a:pt x="3076" y="5539"/>
                  </a:lnTo>
                  <a:lnTo>
                    <a:pt x="3116" y="5547"/>
                  </a:lnTo>
                  <a:lnTo>
                    <a:pt x="3156" y="5553"/>
                  </a:lnTo>
                  <a:lnTo>
                    <a:pt x="3197" y="5558"/>
                  </a:lnTo>
                  <a:lnTo>
                    <a:pt x="3239" y="5561"/>
                  </a:lnTo>
                  <a:lnTo>
                    <a:pt x="3282" y="5561"/>
                  </a:lnTo>
                  <a:lnTo>
                    <a:pt x="3282" y="5561"/>
                  </a:lnTo>
                  <a:lnTo>
                    <a:pt x="3328" y="5560"/>
                  </a:lnTo>
                  <a:lnTo>
                    <a:pt x="3375" y="5557"/>
                  </a:lnTo>
                  <a:lnTo>
                    <a:pt x="3420" y="5552"/>
                  </a:lnTo>
                  <a:lnTo>
                    <a:pt x="3464" y="5544"/>
                  </a:lnTo>
                  <a:lnTo>
                    <a:pt x="3509" y="5533"/>
                  </a:lnTo>
                  <a:lnTo>
                    <a:pt x="3551" y="5521"/>
                  </a:lnTo>
                  <a:lnTo>
                    <a:pt x="3594" y="5507"/>
                  </a:lnTo>
                  <a:lnTo>
                    <a:pt x="3636" y="5491"/>
                  </a:lnTo>
                  <a:lnTo>
                    <a:pt x="3676" y="5472"/>
                  </a:lnTo>
                  <a:lnTo>
                    <a:pt x="3715" y="5452"/>
                  </a:lnTo>
                  <a:lnTo>
                    <a:pt x="3753" y="5431"/>
                  </a:lnTo>
                  <a:lnTo>
                    <a:pt x="3790" y="5406"/>
                  </a:lnTo>
                  <a:lnTo>
                    <a:pt x="3826" y="5381"/>
                  </a:lnTo>
                  <a:lnTo>
                    <a:pt x="3860" y="5354"/>
                  </a:lnTo>
                  <a:lnTo>
                    <a:pt x="3893" y="5326"/>
                  </a:lnTo>
                  <a:lnTo>
                    <a:pt x="3925" y="5295"/>
                  </a:lnTo>
                  <a:lnTo>
                    <a:pt x="3955" y="5263"/>
                  </a:lnTo>
                  <a:lnTo>
                    <a:pt x="3984" y="5230"/>
                  </a:lnTo>
                  <a:lnTo>
                    <a:pt x="4011" y="5196"/>
                  </a:lnTo>
                  <a:lnTo>
                    <a:pt x="4037" y="5161"/>
                  </a:lnTo>
                  <a:lnTo>
                    <a:pt x="4060" y="5123"/>
                  </a:lnTo>
                  <a:lnTo>
                    <a:pt x="4081" y="5086"/>
                  </a:lnTo>
                  <a:lnTo>
                    <a:pt x="4101" y="5047"/>
                  </a:lnTo>
                  <a:lnTo>
                    <a:pt x="4120" y="5005"/>
                  </a:lnTo>
                  <a:lnTo>
                    <a:pt x="4137" y="4964"/>
                  </a:lnTo>
                  <a:lnTo>
                    <a:pt x="4151" y="4922"/>
                  </a:lnTo>
                  <a:lnTo>
                    <a:pt x="4163" y="4879"/>
                  </a:lnTo>
                  <a:lnTo>
                    <a:pt x="4173" y="4835"/>
                  </a:lnTo>
                  <a:lnTo>
                    <a:pt x="4181" y="4790"/>
                  </a:lnTo>
                  <a:lnTo>
                    <a:pt x="4187" y="4744"/>
                  </a:lnTo>
                  <a:lnTo>
                    <a:pt x="4191" y="4698"/>
                  </a:lnTo>
                  <a:lnTo>
                    <a:pt x="4192" y="4651"/>
                  </a:lnTo>
                  <a:lnTo>
                    <a:pt x="4192" y="4651"/>
                  </a:lnTo>
                  <a:lnTo>
                    <a:pt x="4191" y="4616"/>
                  </a:lnTo>
                  <a:lnTo>
                    <a:pt x="4189" y="4580"/>
                  </a:lnTo>
                  <a:lnTo>
                    <a:pt x="4185" y="4545"/>
                  </a:lnTo>
                  <a:lnTo>
                    <a:pt x="4180" y="4511"/>
                  </a:lnTo>
                  <a:lnTo>
                    <a:pt x="4174" y="4477"/>
                  </a:lnTo>
                  <a:lnTo>
                    <a:pt x="4167" y="4442"/>
                  </a:lnTo>
                  <a:lnTo>
                    <a:pt x="4159" y="4410"/>
                  </a:lnTo>
                  <a:lnTo>
                    <a:pt x="4150" y="4377"/>
                  </a:lnTo>
                  <a:lnTo>
                    <a:pt x="4150" y="4377"/>
                  </a:lnTo>
                  <a:lnTo>
                    <a:pt x="4172" y="4351"/>
                  </a:lnTo>
                  <a:lnTo>
                    <a:pt x="4194" y="4325"/>
                  </a:lnTo>
                  <a:lnTo>
                    <a:pt x="4214" y="4296"/>
                  </a:lnTo>
                  <a:lnTo>
                    <a:pt x="4234" y="4268"/>
                  </a:lnTo>
                  <a:lnTo>
                    <a:pt x="4252" y="4239"/>
                  </a:lnTo>
                  <a:lnTo>
                    <a:pt x="4269" y="4209"/>
                  </a:lnTo>
                  <a:lnTo>
                    <a:pt x="4284" y="4177"/>
                  </a:lnTo>
                  <a:lnTo>
                    <a:pt x="4298" y="4146"/>
                  </a:lnTo>
                  <a:lnTo>
                    <a:pt x="4310" y="4113"/>
                  </a:lnTo>
                  <a:lnTo>
                    <a:pt x="4322" y="4080"/>
                  </a:lnTo>
                  <a:lnTo>
                    <a:pt x="4331" y="4046"/>
                  </a:lnTo>
                  <a:lnTo>
                    <a:pt x="4338" y="4011"/>
                  </a:lnTo>
                  <a:lnTo>
                    <a:pt x="4344" y="3976"/>
                  </a:lnTo>
                  <a:lnTo>
                    <a:pt x="4349" y="3940"/>
                  </a:lnTo>
                  <a:lnTo>
                    <a:pt x="4351" y="3904"/>
                  </a:lnTo>
                  <a:lnTo>
                    <a:pt x="4352" y="3867"/>
                  </a:lnTo>
                  <a:lnTo>
                    <a:pt x="4352" y="3867"/>
                  </a:lnTo>
                  <a:lnTo>
                    <a:pt x="4352" y="3839"/>
                  </a:lnTo>
                  <a:lnTo>
                    <a:pt x="4350" y="3811"/>
                  </a:lnTo>
                  <a:lnTo>
                    <a:pt x="4348" y="3784"/>
                  </a:lnTo>
                  <a:lnTo>
                    <a:pt x="4344" y="3757"/>
                  </a:lnTo>
                  <a:lnTo>
                    <a:pt x="4339" y="3730"/>
                  </a:lnTo>
                  <a:lnTo>
                    <a:pt x="4335" y="3704"/>
                  </a:lnTo>
                  <a:lnTo>
                    <a:pt x="4327" y="3678"/>
                  </a:lnTo>
                  <a:lnTo>
                    <a:pt x="4320" y="3652"/>
                  </a:lnTo>
                  <a:lnTo>
                    <a:pt x="4312" y="3627"/>
                  </a:lnTo>
                  <a:lnTo>
                    <a:pt x="4304" y="3603"/>
                  </a:lnTo>
                  <a:lnTo>
                    <a:pt x="4293" y="3578"/>
                  </a:lnTo>
                  <a:lnTo>
                    <a:pt x="4283" y="3554"/>
                  </a:lnTo>
                  <a:lnTo>
                    <a:pt x="4271" y="3531"/>
                  </a:lnTo>
                  <a:lnTo>
                    <a:pt x="4259" y="3507"/>
                  </a:lnTo>
                  <a:lnTo>
                    <a:pt x="4246" y="3485"/>
                  </a:lnTo>
                  <a:lnTo>
                    <a:pt x="4232" y="3463"/>
                  </a:lnTo>
                  <a:lnTo>
                    <a:pt x="4232" y="3463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5"/>
            <p:cNvSpPr/>
            <p:nvPr/>
          </p:nvSpPr>
          <p:spPr>
            <a:xfrm>
              <a:off x="2209800" y="-290685"/>
              <a:ext cx="965979" cy="581370"/>
            </a:xfrm>
            <a:custGeom>
              <a:avLst/>
              <a:gdLst/>
              <a:ahLst/>
              <a:cxnLst/>
              <a:rect l="l" t="t" r="r" b="b"/>
              <a:pathLst>
                <a:path w="3704" h="1735" extrusionOk="0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5"/>
            <p:cNvSpPr/>
            <p:nvPr/>
          </p:nvSpPr>
          <p:spPr>
            <a:xfrm rot="5400000">
              <a:off x="4157801" y="-814261"/>
              <a:ext cx="1174828" cy="1920034"/>
            </a:xfrm>
            <a:custGeom>
              <a:avLst/>
              <a:gdLst/>
              <a:ahLst/>
              <a:cxnLst/>
              <a:rect l="l" t="t" r="r" b="b"/>
              <a:pathLst>
                <a:path w="4458" h="5694" extrusionOk="0">
                  <a:moveTo>
                    <a:pt x="4232" y="3463"/>
                  </a:moveTo>
                  <a:lnTo>
                    <a:pt x="4232" y="3463"/>
                  </a:lnTo>
                  <a:lnTo>
                    <a:pt x="4258" y="3432"/>
                  </a:lnTo>
                  <a:lnTo>
                    <a:pt x="4283" y="3400"/>
                  </a:lnTo>
                  <a:lnTo>
                    <a:pt x="4305" y="3367"/>
                  </a:lnTo>
                  <a:lnTo>
                    <a:pt x="4326" y="3334"/>
                  </a:lnTo>
                  <a:lnTo>
                    <a:pt x="4348" y="3299"/>
                  </a:lnTo>
                  <a:lnTo>
                    <a:pt x="4365" y="3264"/>
                  </a:lnTo>
                  <a:lnTo>
                    <a:pt x="4383" y="3226"/>
                  </a:lnTo>
                  <a:lnTo>
                    <a:pt x="4398" y="3189"/>
                  </a:lnTo>
                  <a:lnTo>
                    <a:pt x="4412" y="3150"/>
                  </a:lnTo>
                  <a:lnTo>
                    <a:pt x="4424" y="3112"/>
                  </a:lnTo>
                  <a:lnTo>
                    <a:pt x="4435" y="3072"/>
                  </a:lnTo>
                  <a:lnTo>
                    <a:pt x="4443" y="3030"/>
                  </a:lnTo>
                  <a:lnTo>
                    <a:pt x="4450" y="2989"/>
                  </a:lnTo>
                  <a:lnTo>
                    <a:pt x="4455" y="2948"/>
                  </a:lnTo>
                  <a:lnTo>
                    <a:pt x="4457" y="2906"/>
                  </a:lnTo>
                  <a:lnTo>
                    <a:pt x="4458" y="2863"/>
                  </a:lnTo>
                  <a:lnTo>
                    <a:pt x="4458" y="2863"/>
                  </a:lnTo>
                  <a:lnTo>
                    <a:pt x="4457" y="2821"/>
                  </a:lnTo>
                  <a:lnTo>
                    <a:pt x="4455" y="2781"/>
                  </a:lnTo>
                  <a:lnTo>
                    <a:pt x="4450" y="2739"/>
                  </a:lnTo>
                  <a:lnTo>
                    <a:pt x="4444" y="2699"/>
                  </a:lnTo>
                  <a:lnTo>
                    <a:pt x="4436" y="2661"/>
                  </a:lnTo>
                  <a:lnTo>
                    <a:pt x="4426" y="2622"/>
                  </a:lnTo>
                  <a:lnTo>
                    <a:pt x="4415" y="2584"/>
                  </a:lnTo>
                  <a:lnTo>
                    <a:pt x="4402" y="2546"/>
                  </a:lnTo>
                  <a:lnTo>
                    <a:pt x="4388" y="2510"/>
                  </a:lnTo>
                  <a:lnTo>
                    <a:pt x="4371" y="2473"/>
                  </a:lnTo>
                  <a:lnTo>
                    <a:pt x="4353" y="2439"/>
                  </a:lnTo>
                  <a:lnTo>
                    <a:pt x="4335" y="2405"/>
                  </a:lnTo>
                  <a:lnTo>
                    <a:pt x="4315" y="2372"/>
                  </a:lnTo>
                  <a:lnTo>
                    <a:pt x="4293" y="2339"/>
                  </a:lnTo>
                  <a:lnTo>
                    <a:pt x="4270" y="2308"/>
                  </a:lnTo>
                  <a:lnTo>
                    <a:pt x="4245" y="2278"/>
                  </a:lnTo>
                  <a:lnTo>
                    <a:pt x="4245" y="2278"/>
                  </a:lnTo>
                  <a:lnTo>
                    <a:pt x="4260" y="2255"/>
                  </a:lnTo>
                  <a:lnTo>
                    <a:pt x="4273" y="2233"/>
                  </a:lnTo>
                  <a:lnTo>
                    <a:pt x="4286" y="2209"/>
                  </a:lnTo>
                  <a:lnTo>
                    <a:pt x="4298" y="2186"/>
                  </a:lnTo>
                  <a:lnTo>
                    <a:pt x="4309" y="2161"/>
                  </a:lnTo>
                  <a:lnTo>
                    <a:pt x="4319" y="2136"/>
                  </a:lnTo>
                  <a:lnTo>
                    <a:pt x="4329" y="2112"/>
                  </a:lnTo>
                  <a:lnTo>
                    <a:pt x="4337" y="2086"/>
                  </a:lnTo>
                  <a:lnTo>
                    <a:pt x="4344" y="2060"/>
                  </a:lnTo>
                  <a:lnTo>
                    <a:pt x="4351" y="2034"/>
                  </a:lnTo>
                  <a:lnTo>
                    <a:pt x="4356" y="2007"/>
                  </a:lnTo>
                  <a:lnTo>
                    <a:pt x="4360" y="1980"/>
                  </a:lnTo>
                  <a:lnTo>
                    <a:pt x="4364" y="1953"/>
                  </a:lnTo>
                  <a:lnTo>
                    <a:pt x="4368" y="1924"/>
                  </a:lnTo>
                  <a:lnTo>
                    <a:pt x="4369" y="1897"/>
                  </a:lnTo>
                  <a:lnTo>
                    <a:pt x="4369" y="1869"/>
                  </a:lnTo>
                  <a:lnTo>
                    <a:pt x="4369" y="1869"/>
                  </a:lnTo>
                  <a:lnTo>
                    <a:pt x="4368" y="1824"/>
                  </a:lnTo>
                  <a:lnTo>
                    <a:pt x="4364" y="1780"/>
                  </a:lnTo>
                  <a:lnTo>
                    <a:pt x="4357" y="1736"/>
                  </a:lnTo>
                  <a:lnTo>
                    <a:pt x="4349" y="1694"/>
                  </a:lnTo>
                  <a:lnTo>
                    <a:pt x="4337" y="1652"/>
                  </a:lnTo>
                  <a:lnTo>
                    <a:pt x="4324" y="1612"/>
                  </a:lnTo>
                  <a:lnTo>
                    <a:pt x="4307" y="1572"/>
                  </a:lnTo>
                  <a:lnTo>
                    <a:pt x="4290" y="1535"/>
                  </a:lnTo>
                  <a:lnTo>
                    <a:pt x="4270" y="1497"/>
                  </a:lnTo>
                  <a:lnTo>
                    <a:pt x="4247" y="1462"/>
                  </a:lnTo>
                  <a:lnTo>
                    <a:pt x="4224" y="1427"/>
                  </a:lnTo>
                  <a:lnTo>
                    <a:pt x="4198" y="1394"/>
                  </a:lnTo>
                  <a:lnTo>
                    <a:pt x="4170" y="1363"/>
                  </a:lnTo>
                  <a:lnTo>
                    <a:pt x="4140" y="1333"/>
                  </a:lnTo>
                  <a:lnTo>
                    <a:pt x="4110" y="1305"/>
                  </a:lnTo>
                  <a:lnTo>
                    <a:pt x="4077" y="1279"/>
                  </a:lnTo>
                  <a:lnTo>
                    <a:pt x="4077" y="1279"/>
                  </a:lnTo>
                  <a:lnTo>
                    <a:pt x="4081" y="1244"/>
                  </a:lnTo>
                  <a:lnTo>
                    <a:pt x="4085" y="1208"/>
                  </a:lnTo>
                  <a:lnTo>
                    <a:pt x="4087" y="1172"/>
                  </a:lnTo>
                  <a:lnTo>
                    <a:pt x="4088" y="1135"/>
                  </a:lnTo>
                  <a:lnTo>
                    <a:pt x="4088" y="1135"/>
                  </a:lnTo>
                  <a:lnTo>
                    <a:pt x="4087" y="1088"/>
                  </a:lnTo>
                  <a:lnTo>
                    <a:pt x="4084" y="1042"/>
                  </a:lnTo>
                  <a:lnTo>
                    <a:pt x="4078" y="996"/>
                  </a:lnTo>
                  <a:lnTo>
                    <a:pt x="4070" y="952"/>
                  </a:lnTo>
                  <a:lnTo>
                    <a:pt x="4060" y="907"/>
                  </a:lnTo>
                  <a:lnTo>
                    <a:pt x="4047" y="864"/>
                  </a:lnTo>
                  <a:lnTo>
                    <a:pt x="4033" y="822"/>
                  </a:lnTo>
                  <a:lnTo>
                    <a:pt x="4017" y="781"/>
                  </a:lnTo>
                  <a:lnTo>
                    <a:pt x="3999" y="740"/>
                  </a:lnTo>
                  <a:lnTo>
                    <a:pt x="3979" y="701"/>
                  </a:lnTo>
                  <a:lnTo>
                    <a:pt x="3957" y="663"/>
                  </a:lnTo>
                  <a:lnTo>
                    <a:pt x="3933" y="625"/>
                  </a:lnTo>
                  <a:lnTo>
                    <a:pt x="3907" y="590"/>
                  </a:lnTo>
                  <a:lnTo>
                    <a:pt x="3880" y="556"/>
                  </a:lnTo>
                  <a:lnTo>
                    <a:pt x="3852" y="523"/>
                  </a:lnTo>
                  <a:lnTo>
                    <a:pt x="3821" y="491"/>
                  </a:lnTo>
                  <a:lnTo>
                    <a:pt x="3790" y="461"/>
                  </a:lnTo>
                  <a:lnTo>
                    <a:pt x="3758" y="432"/>
                  </a:lnTo>
                  <a:lnTo>
                    <a:pt x="3722" y="405"/>
                  </a:lnTo>
                  <a:lnTo>
                    <a:pt x="3687" y="380"/>
                  </a:lnTo>
                  <a:lnTo>
                    <a:pt x="3650" y="356"/>
                  </a:lnTo>
                  <a:lnTo>
                    <a:pt x="3611" y="334"/>
                  </a:lnTo>
                  <a:lnTo>
                    <a:pt x="3573" y="314"/>
                  </a:lnTo>
                  <a:lnTo>
                    <a:pt x="3533" y="296"/>
                  </a:lnTo>
                  <a:lnTo>
                    <a:pt x="3491" y="279"/>
                  </a:lnTo>
                  <a:lnTo>
                    <a:pt x="3449" y="265"/>
                  </a:lnTo>
                  <a:lnTo>
                    <a:pt x="3405" y="253"/>
                  </a:lnTo>
                  <a:lnTo>
                    <a:pt x="3362" y="243"/>
                  </a:lnTo>
                  <a:lnTo>
                    <a:pt x="3317" y="234"/>
                  </a:lnTo>
                  <a:lnTo>
                    <a:pt x="3271" y="230"/>
                  </a:lnTo>
                  <a:lnTo>
                    <a:pt x="3225" y="226"/>
                  </a:lnTo>
                  <a:lnTo>
                    <a:pt x="3178" y="225"/>
                  </a:lnTo>
                  <a:lnTo>
                    <a:pt x="3178" y="225"/>
                  </a:lnTo>
                  <a:lnTo>
                    <a:pt x="3129" y="226"/>
                  </a:lnTo>
                  <a:lnTo>
                    <a:pt x="3080" y="230"/>
                  </a:lnTo>
                  <a:lnTo>
                    <a:pt x="3032" y="236"/>
                  </a:lnTo>
                  <a:lnTo>
                    <a:pt x="2986" y="245"/>
                  </a:lnTo>
                  <a:lnTo>
                    <a:pt x="2939" y="256"/>
                  </a:lnTo>
                  <a:lnTo>
                    <a:pt x="2894" y="270"/>
                  </a:lnTo>
                  <a:lnTo>
                    <a:pt x="2851" y="285"/>
                  </a:lnTo>
                  <a:lnTo>
                    <a:pt x="2807" y="304"/>
                  </a:lnTo>
                  <a:lnTo>
                    <a:pt x="2807" y="304"/>
                  </a:lnTo>
                  <a:lnTo>
                    <a:pt x="2775" y="270"/>
                  </a:lnTo>
                  <a:lnTo>
                    <a:pt x="2741" y="237"/>
                  </a:lnTo>
                  <a:lnTo>
                    <a:pt x="2706" y="206"/>
                  </a:lnTo>
                  <a:lnTo>
                    <a:pt x="2669" y="178"/>
                  </a:lnTo>
                  <a:lnTo>
                    <a:pt x="2630" y="151"/>
                  </a:lnTo>
                  <a:lnTo>
                    <a:pt x="2590" y="125"/>
                  </a:lnTo>
                  <a:lnTo>
                    <a:pt x="2549" y="102"/>
                  </a:lnTo>
                  <a:lnTo>
                    <a:pt x="2507" y="81"/>
                  </a:lnTo>
                  <a:lnTo>
                    <a:pt x="2463" y="62"/>
                  </a:lnTo>
                  <a:lnTo>
                    <a:pt x="2419" y="47"/>
                  </a:lnTo>
                  <a:lnTo>
                    <a:pt x="2373" y="33"/>
                  </a:lnTo>
                  <a:lnTo>
                    <a:pt x="2325" y="21"/>
                  </a:lnTo>
                  <a:lnTo>
                    <a:pt x="2277" y="12"/>
                  </a:lnTo>
                  <a:lnTo>
                    <a:pt x="2229" y="5"/>
                  </a:lnTo>
                  <a:lnTo>
                    <a:pt x="2179" y="1"/>
                  </a:lnTo>
                  <a:lnTo>
                    <a:pt x="2129" y="0"/>
                  </a:lnTo>
                  <a:lnTo>
                    <a:pt x="2129" y="0"/>
                  </a:lnTo>
                  <a:lnTo>
                    <a:pt x="2092" y="0"/>
                  </a:lnTo>
                  <a:lnTo>
                    <a:pt x="2056" y="2"/>
                  </a:lnTo>
                  <a:lnTo>
                    <a:pt x="2020" y="6"/>
                  </a:lnTo>
                  <a:lnTo>
                    <a:pt x="1985" y="11"/>
                  </a:lnTo>
                  <a:lnTo>
                    <a:pt x="1950" y="18"/>
                  </a:lnTo>
                  <a:lnTo>
                    <a:pt x="1916" y="25"/>
                  </a:lnTo>
                  <a:lnTo>
                    <a:pt x="1881" y="34"/>
                  </a:lnTo>
                  <a:lnTo>
                    <a:pt x="1849" y="44"/>
                  </a:lnTo>
                  <a:lnTo>
                    <a:pt x="1816" y="55"/>
                  </a:lnTo>
                  <a:lnTo>
                    <a:pt x="1783" y="68"/>
                  </a:lnTo>
                  <a:lnTo>
                    <a:pt x="1751" y="81"/>
                  </a:lnTo>
                  <a:lnTo>
                    <a:pt x="1720" y="97"/>
                  </a:lnTo>
                  <a:lnTo>
                    <a:pt x="1690" y="112"/>
                  </a:lnTo>
                  <a:lnTo>
                    <a:pt x="1660" y="130"/>
                  </a:lnTo>
                  <a:lnTo>
                    <a:pt x="1631" y="147"/>
                  </a:lnTo>
                  <a:lnTo>
                    <a:pt x="1602" y="167"/>
                  </a:lnTo>
                  <a:lnTo>
                    <a:pt x="1575" y="187"/>
                  </a:lnTo>
                  <a:lnTo>
                    <a:pt x="1549" y="208"/>
                  </a:lnTo>
                  <a:lnTo>
                    <a:pt x="1523" y="231"/>
                  </a:lnTo>
                  <a:lnTo>
                    <a:pt x="1498" y="254"/>
                  </a:lnTo>
                  <a:lnTo>
                    <a:pt x="1474" y="278"/>
                  </a:lnTo>
                  <a:lnTo>
                    <a:pt x="1450" y="303"/>
                  </a:lnTo>
                  <a:lnTo>
                    <a:pt x="1428" y="329"/>
                  </a:lnTo>
                  <a:lnTo>
                    <a:pt x="1407" y="356"/>
                  </a:lnTo>
                  <a:lnTo>
                    <a:pt x="1387" y="383"/>
                  </a:lnTo>
                  <a:lnTo>
                    <a:pt x="1368" y="411"/>
                  </a:lnTo>
                  <a:lnTo>
                    <a:pt x="1349" y="439"/>
                  </a:lnTo>
                  <a:lnTo>
                    <a:pt x="1333" y="470"/>
                  </a:lnTo>
                  <a:lnTo>
                    <a:pt x="1316" y="499"/>
                  </a:lnTo>
                  <a:lnTo>
                    <a:pt x="1301" y="531"/>
                  </a:lnTo>
                  <a:lnTo>
                    <a:pt x="1287" y="563"/>
                  </a:lnTo>
                  <a:lnTo>
                    <a:pt x="1275" y="595"/>
                  </a:lnTo>
                  <a:lnTo>
                    <a:pt x="1275" y="595"/>
                  </a:lnTo>
                  <a:lnTo>
                    <a:pt x="1226" y="585"/>
                  </a:lnTo>
                  <a:lnTo>
                    <a:pt x="1200" y="581"/>
                  </a:lnTo>
                  <a:lnTo>
                    <a:pt x="1175" y="578"/>
                  </a:lnTo>
                  <a:lnTo>
                    <a:pt x="1149" y="575"/>
                  </a:lnTo>
                  <a:lnTo>
                    <a:pt x="1124" y="574"/>
                  </a:lnTo>
                  <a:lnTo>
                    <a:pt x="1098" y="572"/>
                  </a:lnTo>
                  <a:lnTo>
                    <a:pt x="1071" y="571"/>
                  </a:lnTo>
                  <a:lnTo>
                    <a:pt x="1071" y="571"/>
                  </a:lnTo>
                  <a:lnTo>
                    <a:pt x="1025" y="572"/>
                  </a:lnTo>
                  <a:lnTo>
                    <a:pt x="978" y="576"/>
                  </a:lnTo>
                  <a:lnTo>
                    <a:pt x="933" y="582"/>
                  </a:lnTo>
                  <a:lnTo>
                    <a:pt x="889" y="590"/>
                  </a:lnTo>
                  <a:lnTo>
                    <a:pt x="844" y="601"/>
                  </a:lnTo>
                  <a:lnTo>
                    <a:pt x="802" y="612"/>
                  </a:lnTo>
                  <a:lnTo>
                    <a:pt x="759" y="627"/>
                  </a:lnTo>
                  <a:lnTo>
                    <a:pt x="718" y="643"/>
                  </a:lnTo>
                  <a:lnTo>
                    <a:pt x="677" y="662"/>
                  </a:lnTo>
                  <a:lnTo>
                    <a:pt x="638" y="682"/>
                  </a:lnTo>
                  <a:lnTo>
                    <a:pt x="600" y="703"/>
                  </a:lnTo>
                  <a:lnTo>
                    <a:pt x="563" y="728"/>
                  </a:lnTo>
                  <a:lnTo>
                    <a:pt x="527" y="753"/>
                  </a:lnTo>
                  <a:lnTo>
                    <a:pt x="493" y="780"/>
                  </a:lnTo>
                  <a:lnTo>
                    <a:pt x="460" y="808"/>
                  </a:lnTo>
                  <a:lnTo>
                    <a:pt x="428" y="839"/>
                  </a:lnTo>
                  <a:lnTo>
                    <a:pt x="398" y="870"/>
                  </a:lnTo>
                  <a:lnTo>
                    <a:pt x="369" y="903"/>
                  </a:lnTo>
                  <a:lnTo>
                    <a:pt x="342" y="937"/>
                  </a:lnTo>
                  <a:lnTo>
                    <a:pt x="316" y="973"/>
                  </a:lnTo>
                  <a:lnTo>
                    <a:pt x="293" y="1011"/>
                  </a:lnTo>
                  <a:lnTo>
                    <a:pt x="272" y="1048"/>
                  </a:lnTo>
                  <a:lnTo>
                    <a:pt x="252" y="1087"/>
                  </a:lnTo>
                  <a:lnTo>
                    <a:pt x="233" y="1128"/>
                  </a:lnTo>
                  <a:lnTo>
                    <a:pt x="216" y="1170"/>
                  </a:lnTo>
                  <a:lnTo>
                    <a:pt x="202" y="1212"/>
                  </a:lnTo>
                  <a:lnTo>
                    <a:pt x="190" y="1254"/>
                  </a:lnTo>
                  <a:lnTo>
                    <a:pt x="180" y="1299"/>
                  </a:lnTo>
                  <a:lnTo>
                    <a:pt x="172" y="1344"/>
                  </a:lnTo>
                  <a:lnTo>
                    <a:pt x="166" y="1390"/>
                  </a:lnTo>
                  <a:lnTo>
                    <a:pt x="162" y="1436"/>
                  </a:lnTo>
                  <a:lnTo>
                    <a:pt x="161" y="1483"/>
                  </a:lnTo>
                  <a:lnTo>
                    <a:pt x="161" y="1483"/>
                  </a:lnTo>
                  <a:lnTo>
                    <a:pt x="162" y="1511"/>
                  </a:lnTo>
                  <a:lnTo>
                    <a:pt x="163" y="1538"/>
                  </a:lnTo>
                  <a:lnTo>
                    <a:pt x="166" y="1566"/>
                  </a:lnTo>
                  <a:lnTo>
                    <a:pt x="168" y="1595"/>
                  </a:lnTo>
                  <a:lnTo>
                    <a:pt x="172" y="1622"/>
                  </a:lnTo>
                  <a:lnTo>
                    <a:pt x="176" y="1649"/>
                  </a:lnTo>
                  <a:lnTo>
                    <a:pt x="182" y="1676"/>
                  </a:lnTo>
                  <a:lnTo>
                    <a:pt x="188" y="1702"/>
                  </a:lnTo>
                  <a:lnTo>
                    <a:pt x="195" y="1729"/>
                  </a:lnTo>
                  <a:lnTo>
                    <a:pt x="203" y="1755"/>
                  </a:lnTo>
                  <a:lnTo>
                    <a:pt x="212" y="1780"/>
                  </a:lnTo>
                  <a:lnTo>
                    <a:pt x="221" y="1805"/>
                  </a:lnTo>
                  <a:lnTo>
                    <a:pt x="230" y="1830"/>
                  </a:lnTo>
                  <a:lnTo>
                    <a:pt x="241" y="1855"/>
                  </a:lnTo>
                  <a:lnTo>
                    <a:pt x="253" y="1879"/>
                  </a:lnTo>
                  <a:lnTo>
                    <a:pt x="265" y="1902"/>
                  </a:lnTo>
                  <a:lnTo>
                    <a:pt x="265" y="1902"/>
                  </a:lnTo>
                  <a:lnTo>
                    <a:pt x="235" y="1929"/>
                  </a:lnTo>
                  <a:lnTo>
                    <a:pt x="207" y="1956"/>
                  </a:lnTo>
                  <a:lnTo>
                    <a:pt x="180" y="1986"/>
                  </a:lnTo>
                  <a:lnTo>
                    <a:pt x="155" y="2016"/>
                  </a:lnTo>
                  <a:lnTo>
                    <a:pt x="131" y="2048"/>
                  </a:lnTo>
                  <a:lnTo>
                    <a:pt x="109" y="2082"/>
                  </a:lnTo>
                  <a:lnTo>
                    <a:pt x="89" y="2116"/>
                  </a:lnTo>
                  <a:lnTo>
                    <a:pt x="71" y="2152"/>
                  </a:lnTo>
                  <a:lnTo>
                    <a:pt x="55" y="2188"/>
                  </a:lnTo>
                  <a:lnTo>
                    <a:pt x="41" y="2226"/>
                  </a:lnTo>
                  <a:lnTo>
                    <a:pt x="28" y="2265"/>
                  </a:lnTo>
                  <a:lnTo>
                    <a:pt x="18" y="2304"/>
                  </a:lnTo>
                  <a:lnTo>
                    <a:pt x="10" y="2345"/>
                  </a:lnTo>
                  <a:lnTo>
                    <a:pt x="4" y="2386"/>
                  </a:lnTo>
                  <a:lnTo>
                    <a:pt x="1" y="2427"/>
                  </a:lnTo>
                  <a:lnTo>
                    <a:pt x="0" y="2470"/>
                  </a:lnTo>
                  <a:lnTo>
                    <a:pt x="0" y="2470"/>
                  </a:lnTo>
                  <a:lnTo>
                    <a:pt x="1" y="2509"/>
                  </a:lnTo>
                  <a:lnTo>
                    <a:pt x="3" y="2546"/>
                  </a:lnTo>
                  <a:lnTo>
                    <a:pt x="8" y="2584"/>
                  </a:lnTo>
                  <a:lnTo>
                    <a:pt x="15" y="2621"/>
                  </a:lnTo>
                  <a:lnTo>
                    <a:pt x="23" y="2657"/>
                  </a:lnTo>
                  <a:lnTo>
                    <a:pt x="34" y="2692"/>
                  </a:lnTo>
                  <a:lnTo>
                    <a:pt x="46" y="2726"/>
                  </a:lnTo>
                  <a:lnTo>
                    <a:pt x="58" y="2761"/>
                  </a:lnTo>
                  <a:lnTo>
                    <a:pt x="74" y="2794"/>
                  </a:lnTo>
                  <a:lnTo>
                    <a:pt x="90" y="2825"/>
                  </a:lnTo>
                  <a:lnTo>
                    <a:pt x="108" y="2857"/>
                  </a:lnTo>
                  <a:lnTo>
                    <a:pt x="128" y="2887"/>
                  </a:lnTo>
                  <a:lnTo>
                    <a:pt x="149" y="2916"/>
                  </a:lnTo>
                  <a:lnTo>
                    <a:pt x="172" y="2944"/>
                  </a:lnTo>
                  <a:lnTo>
                    <a:pt x="195" y="2971"/>
                  </a:lnTo>
                  <a:lnTo>
                    <a:pt x="220" y="2997"/>
                  </a:lnTo>
                  <a:lnTo>
                    <a:pt x="220" y="2997"/>
                  </a:lnTo>
                  <a:lnTo>
                    <a:pt x="201" y="3024"/>
                  </a:lnTo>
                  <a:lnTo>
                    <a:pt x="183" y="3054"/>
                  </a:lnTo>
                  <a:lnTo>
                    <a:pt x="166" y="3083"/>
                  </a:lnTo>
                  <a:lnTo>
                    <a:pt x="150" y="3114"/>
                  </a:lnTo>
                  <a:lnTo>
                    <a:pt x="135" y="3145"/>
                  </a:lnTo>
                  <a:lnTo>
                    <a:pt x="122" y="3176"/>
                  </a:lnTo>
                  <a:lnTo>
                    <a:pt x="109" y="3208"/>
                  </a:lnTo>
                  <a:lnTo>
                    <a:pt x="99" y="3241"/>
                  </a:lnTo>
                  <a:lnTo>
                    <a:pt x="88" y="3274"/>
                  </a:lnTo>
                  <a:lnTo>
                    <a:pt x="80" y="3307"/>
                  </a:lnTo>
                  <a:lnTo>
                    <a:pt x="73" y="3342"/>
                  </a:lnTo>
                  <a:lnTo>
                    <a:pt x="66" y="3377"/>
                  </a:lnTo>
                  <a:lnTo>
                    <a:pt x="61" y="3412"/>
                  </a:lnTo>
                  <a:lnTo>
                    <a:pt x="57" y="3447"/>
                  </a:lnTo>
                  <a:lnTo>
                    <a:pt x="55" y="3484"/>
                  </a:lnTo>
                  <a:lnTo>
                    <a:pt x="55" y="3519"/>
                  </a:lnTo>
                  <a:lnTo>
                    <a:pt x="55" y="3519"/>
                  </a:lnTo>
                  <a:lnTo>
                    <a:pt x="56" y="3565"/>
                  </a:lnTo>
                  <a:lnTo>
                    <a:pt x="60" y="3610"/>
                  </a:lnTo>
                  <a:lnTo>
                    <a:pt x="64" y="3655"/>
                  </a:lnTo>
                  <a:lnTo>
                    <a:pt x="73" y="3698"/>
                  </a:lnTo>
                  <a:lnTo>
                    <a:pt x="82" y="3741"/>
                  </a:lnTo>
                  <a:lnTo>
                    <a:pt x="94" y="3783"/>
                  </a:lnTo>
                  <a:lnTo>
                    <a:pt x="107" y="3824"/>
                  </a:lnTo>
                  <a:lnTo>
                    <a:pt x="122" y="3865"/>
                  </a:lnTo>
                  <a:lnTo>
                    <a:pt x="140" y="3904"/>
                  </a:lnTo>
                  <a:lnTo>
                    <a:pt x="159" y="3943"/>
                  </a:lnTo>
                  <a:lnTo>
                    <a:pt x="180" y="3980"/>
                  </a:lnTo>
                  <a:lnTo>
                    <a:pt x="202" y="4016"/>
                  </a:lnTo>
                  <a:lnTo>
                    <a:pt x="227" y="4051"/>
                  </a:lnTo>
                  <a:lnTo>
                    <a:pt x="253" y="4086"/>
                  </a:lnTo>
                  <a:lnTo>
                    <a:pt x="280" y="4119"/>
                  </a:lnTo>
                  <a:lnTo>
                    <a:pt x="308" y="4149"/>
                  </a:lnTo>
                  <a:lnTo>
                    <a:pt x="308" y="4149"/>
                  </a:lnTo>
                  <a:lnTo>
                    <a:pt x="290" y="4193"/>
                  </a:lnTo>
                  <a:lnTo>
                    <a:pt x="274" y="4236"/>
                  </a:lnTo>
                  <a:lnTo>
                    <a:pt x="261" y="4282"/>
                  </a:lnTo>
                  <a:lnTo>
                    <a:pt x="249" y="4328"/>
                  </a:lnTo>
                  <a:lnTo>
                    <a:pt x="241" y="4375"/>
                  </a:lnTo>
                  <a:lnTo>
                    <a:pt x="234" y="4424"/>
                  </a:lnTo>
                  <a:lnTo>
                    <a:pt x="230" y="4472"/>
                  </a:lnTo>
                  <a:lnTo>
                    <a:pt x="229" y="4521"/>
                  </a:lnTo>
                  <a:lnTo>
                    <a:pt x="229" y="4521"/>
                  </a:lnTo>
                  <a:lnTo>
                    <a:pt x="230" y="4569"/>
                  </a:lnTo>
                  <a:lnTo>
                    <a:pt x="234" y="4614"/>
                  </a:lnTo>
                  <a:lnTo>
                    <a:pt x="240" y="4660"/>
                  </a:lnTo>
                  <a:lnTo>
                    <a:pt x="247" y="4705"/>
                  </a:lnTo>
                  <a:lnTo>
                    <a:pt x="258" y="4749"/>
                  </a:lnTo>
                  <a:lnTo>
                    <a:pt x="269" y="4792"/>
                  </a:lnTo>
                  <a:lnTo>
                    <a:pt x="285" y="4835"/>
                  </a:lnTo>
                  <a:lnTo>
                    <a:pt x="300" y="4876"/>
                  </a:lnTo>
                  <a:lnTo>
                    <a:pt x="319" y="4916"/>
                  </a:lnTo>
                  <a:lnTo>
                    <a:pt x="339" y="4955"/>
                  </a:lnTo>
                  <a:lnTo>
                    <a:pt x="361" y="4994"/>
                  </a:lnTo>
                  <a:lnTo>
                    <a:pt x="385" y="5030"/>
                  </a:lnTo>
                  <a:lnTo>
                    <a:pt x="409" y="5066"/>
                  </a:lnTo>
                  <a:lnTo>
                    <a:pt x="437" y="5101"/>
                  </a:lnTo>
                  <a:lnTo>
                    <a:pt x="465" y="5134"/>
                  </a:lnTo>
                  <a:lnTo>
                    <a:pt x="495" y="5166"/>
                  </a:lnTo>
                  <a:lnTo>
                    <a:pt x="527" y="5195"/>
                  </a:lnTo>
                  <a:lnTo>
                    <a:pt x="560" y="5223"/>
                  </a:lnTo>
                  <a:lnTo>
                    <a:pt x="594" y="5250"/>
                  </a:lnTo>
                  <a:lnTo>
                    <a:pt x="630" y="5276"/>
                  </a:lnTo>
                  <a:lnTo>
                    <a:pt x="667" y="5300"/>
                  </a:lnTo>
                  <a:lnTo>
                    <a:pt x="705" y="5322"/>
                  </a:lnTo>
                  <a:lnTo>
                    <a:pt x="745" y="5342"/>
                  </a:lnTo>
                  <a:lnTo>
                    <a:pt x="785" y="5360"/>
                  </a:lnTo>
                  <a:lnTo>
                    <a:pt x="826" y="5376"/>
                  </a:lnTo>
                  <a:lnTo>
                    <a:pt x="869" y="5391"/>
                  </a:lnTo>
                  <a:lnTo>
                    <a:pt x="911" y="5404"/>
                  </a:lnTo>
                  <a:lnTo>
                    <a:pt x="956" y="5413"/>
                  </a:lnTo>
                  <a:lnTo>
                    <a:pt x="1001" y="5421"/>
                  </a:lnTo>
                  <a:lnTo>
                    <a:pt x="1047" y="5427"/>
                  </a:lnTo>
                  <a:lnTo>
                    <a:pt x="1092" y="5431"/>
                  </a:lnTo>
                  <a:lnTo>
                    <a:pt x="1140" y="5432"/>
                  </a:lnTo>
                  <a:lnTo>
                    <a:pt x="1140" y="5432"/>
                  </a:lnTo>
                  <a:lnTo>
                    <a:pt x="1178" y="5431"/>
                  </a:lnTo>
                  <a:lnTo>
                    <a:pt x="1217" y="5428"/>
                  </a:lnTo>
                  <a:lnTo>
                    <a:pt x="1255" y="5425"/>
                  </a:lnTo>
                  <a:lnTo>
                    <a:pt x="1293" y="5419"/>
                  </a:lnTo>
                  <a:lnTo>
                    <a:pt x="1330" y="5412"/>
                  </a:lnTo>
                  <a:lnTo>
                    <a:pt x="1367" y="5402"/>
                  </a:lnTo>
                  <a:lnTo>
                    <a:pt x="1402" y="5393"/>
                  </a:lnTo>
                  <a:lnTo>
                    <a:pt x="1438" y="5381"/>
                  </a:lnTo>
                  <a:lnTo>
                    <a:pt x="1438" y="5381"/>
                  </a:lnTo>
                  <a:lnTo>
                    <a:pt x="1465" y="5416"/>
                  </a:lnTo>
                  <a:lnTo>
                    <a:pt x="1493" y="5449"/>
                  </a:lnTo>
                  <a:lnTo>
                    <a:pt x="1523" y="5480"/>
                  </a:lnTo>
                  <a:lnTo>
                    <a:pt x="1556" y="5511"/>
                  </a:lnTo>
                  <a:lnTo>
                    <a:pt x="1589" y="5538"/>
                  </a:lnTo>
                  <a:lnTo>
                    <a:pt x="1626" y="5564"/>
                  </a:lnTo>
                  <a:lnTo>
                    <a:pt x="1662" y="5587"/>
                  </a:lnTo>
                  <a:lnTo>
                    <a:pt x="1701" y="5608"/>
                  </a:lnTo>
                  <a:lnTo>
                    <a:pt x="1740" y="5628"/>
                  </a:lnTo>
                  <a:lnTo>
                    <a:pt x="1781" y="5645"/>
                  </a:lnTo>
                  <a:lnTo>
                    <a:pt x="1824" y="5660"/>
                  </a:lnTo>
                  <a:lnTo>
                    <a:pt x="1867" y="5672"/>
                  </a:lnTo>
                  <a:lnTo>
                    <a:pt x="1911" y="5681"/>
                  </a:lnTo>
                  <a:lnTo>
                    <a:pt x="1957" y="5689"/>
                  </a:lnTo>
                  <a:lnTo>
                    <a:pt x="1979" y="5691"/>
                  </a:lnTo>
                  <a:lnTo>
                    <a:pt x="2003" y="5693"/>
                  </a:lnTo>
                  <a:lnTo>
                    <a:pt x="2026" y="5694"/>
                  </a:lnTo>
                  <a:lnTo>
                    <a:pt x="2050" y="5694"/>
                  </a:lnTo>
                  <a:lnTo>
                    <a:pt x="2050" y="5694"/>
                  </a:lnTo>
                  <a:lnTo>
                    <a:pt x="2075" y="5694"/>
                  </a:lnTo>
                  <a:lnTo>
                    <a:pt x="2099" y="5693"/>
                  </a:lnTo>
                  <a:lnTo>
                    <a:pt x="2124" y="5691"/>
                  </a:lnTo>
                  <a:lnTo>
                    <a:pt x="2149" y="5687"/>
                  </a:lnTo>
                  <a:lnTo>
                    <a:pt x="2172" y="5684"/>
                  </a:lnTo>
                  <a:lnTo>
                    <a:pt x="2197" y="5680"/>
                  </a:lnTo>
                  <a:lnTo>
                    <a:pt x="2221" y="5674"/>
                  </a:lnTo>
                  <a:lnTo>
                    <a:pt x="2244" y="5669"/>
                  </a:lnTo>
                  <a:lnTo>
                    <a:pt x="2267" y="5663"/>
                  </a:lnTo>
                  <a:lnTo>
                    <a:pt x="2290" y="5656"/>
                  </a:lnTo>
                  <a:lnTo>
                    <a:pt x="2313" y="5647"/>
                  </a:lnTo>
                  <a:lnTo>
                    <a:pt x="2335" y="5639"/>
                  </a:lnTo>
                  <a:lnTo>
                    <a:pt x="2356" y="5630"/>
                  </a:lnTo>
                  <a:lnTo>
                    <a:pt x="2377" y="5619"/>
                  </a:lnTo>
                  <a:lnTo>
                    <a:pt x="2398" y="5608"/>
                  </a:lnTo>
                  <a:lnTo>
                    <a:pt x="2420" y="5598"/>
                  </a:lnTo>
                  <a:lnTo>
                    <a:pt x="2440" y="5586"/>
                  </a:lnTo>
                  <a:lnTo>
                    <a:pt x="2460" y="5573"/>
                  </a:lnTo>
                  <a:lnTo>
                    <a:pt x="2479" y="5560"/>
                  </a:lnTo>
                  <a:lnTo>
                    <a:pt x="2499" y="5546"/>
                  </a:lnTo>
                  <a:lnTo>
                    <a:pt x="2516" y="5532"/>
                  </a:lnTo>
                  <a:lnTo>
                    <a:pt x="2535" y="5518"/>
                  </a:lnTo>
                  <a:lnTo>
                    <a:pt x="2553" y="5502"/>
                  </a:lnTo>
                  <a:lnTo>
                    <a:pt x="2569" y="5486"/>
                  </a:lnTo>
                  <a:lnTo>
                    <a:pt x="2586" y="5469"/>
                  </a:lnTo>
                  <a:lnTo>
                    <a:pt x="2602" y="5453"/>
                  </a:lnTo>
                  <a:lnTo>
                    <a:pt x="2618" y="5435"/>
                  </a:lnTo>
                  <a:lnTo>
                    <a:pt x="2633" y="5418"/>
                  </a:lnTo>
                  <a:lnTo>
                    <a:pt x="2648" y="5399"/>
                  </a:lnTo>
                  <a:lnTo>
                    <a:pt x="2661" y="5380"/>
                  </a:lnTo>
                  <a:lnTo>
                    <a:pt x="2675" y="5361"/>
                  </a:lnTo>
                  <a:lnTo>
                    <a:pt x="2688" y="5341"/>
                  </a:lnTo>
                  <a:lnTo>
                    <a:pt x="2688" y="5341"/>
                  </a:lnTo>
                  <a:lnTo>
                    <a:pt x="2719" y="5367"/>
                  </a:lnTo>
                  <a:lnTo>
                    <a:pt x="2749" y="5391"/>
                  </a:lnTo>
                  <a:lnTo>
                    <a:pt x="2782" y="5413"/>
                  </a:lnTo>
                  <a:lnTo>
                    <a:pt x="2815" y="5434"/>
                  </a:lnTo>
                  <a:lnTo>
                    <a:pt x="2851" y="5453"/>
                  </a:lnTo>
                  <a:lnTo>
                    <a:pt x="2886" y="5472"/>
                  </a:lnTo>
                  <a:lnTo>
                    <a:pt x="2923" y="5488"/>
                  </a:lnTo>
                  <a:lnTo>
                    <a:pt x="2959" y="5504"/>
                  </a:lnTo>
                  <a:lnTo>
                    <a:pt x="2997" y="5517"/>
                  </a:lnTo>
                  <a:lnTo>
                    <a:pt x="3036" y="5528"/>
                  </a:lnTo>
                  <a:lnTo>
                    <a:pt x="3076" y="5539"/>
                  </a:lnTo>
                  <a:lnTo>
                    <a:pt x="3116" y="5547"/>
                  </a:lnTo>
                  <a:lnTo>
                    <a:pt x="3156" y="5553"/>
                  </a:lnTo>
                  <a:lnTo>
                    <a:pt x="3197" y="5558"/>
                  </a:lnTo>
                  <a:lnTo>
                    <a:pt x="3239" y="5561"/>
                  </a:lnTo>
                  <a:lnTo>
                    <a:pt x="3282" y="5561"/>
                  </a:lnTo>
                  <a:lnTo>
                    <a:pt x="3282" y="5561"/>
                  </a:lnTo>
                  <a:lnTo>
                    <a:pt x="3328" y="5560"/>
                  </a:lnTo>
                  <a:lnTo>
                    <a:pt x="3375" y="5557"/>
                  </a:lnTo>
                  <a:lnTo>
                    <a:pt x="3420" y="5552"/>
                  </a:lnTo>
                  <a:lnTo>
                    <a:pt x="3464" y="5544"/>
                  </a:lnTo>
                  <a:lnTo>
                    <a:pt x="3509" y="5533"/>
                  </a:lnTo>
                  <a:lnTo>
                    <a:pt x="3551" y="5521"/>
                  </a:lnTo>
                  <a:lnTo>
                    <a:pt x="3594" y="5507"/>
                  </a:lnTo>
                  <a:lnTo>
                    <a:pt x="3636" y="5491"/>
                  </a:lnTo>
                  <a:lnTo>
                    <a:pt x="3676" y="5472"/>
                  </a:lnTo>
                  <a:lnTo>
                    <a:pt x="3715" y="5452"/>
                  </a:lnTo>
                  <a:lnTo>
                    <a:pt x="3753" y="5431"/>
                  </a:lnTo>
                  <a:lnTo>
                    <a:pt x="3790" y="5406"/>
                  </a:lnTo>
                  <a:lnTo>
                    <a:pt x="3826" y="5381"/>
                  </a:lnTo>
                  <a:lnTo>
                    <a:pt x="3860" y="5354"/>
                  </a:lnTo>
                  <a:lnTo>
                    <a:pt x="3893" y="5326"/>
                  </a:lnTo>
                  <a:lnTo>
                    <a:pt x="3925" y="5295"/>
                  </a:lnTo>
                  <a:lnTo>
                    <a:pt x="3955" y="5263"/>
                  </a:lnTo>
                  <a:lnTo>
                    <a:pt x="3984" y="5230"/>
                  </a:lnTo>
                  <a:lnTo>
                    <a:pt x="4011" y="5196"/>
                  </a:lnTo>
                  <a:lnTo>
                    <a:pt x="4037" y="5161"/>
                  </a:lnTo>
                  <a:lnTo>
                    <a:pt x="4060" y="5123"/>
                  </a:lnTo>
                  <a:lnTo>
                    <a:pt x="4081" y="5086"/>
                  </a:lnTo>
                  <a:lnTo>
                    <a:pt x="4101" y="5047"/>
                  </a:lnTo>
                  <a:lnTo>
                    <a:pt x="4120" y="5005"/>
                  </a:lnTo>
                  <a:lnTo>
                    <a:pt x="4137" y="4964"/>
                  </a:lnTo>
                  <a:lnTo>
                    <a:pt x="4151" y="4922"/>
                  </a:lnTo>
                  <a:lnTo>
                    <a:pt x="4163" y="4879"/>
                  </a:lnTo>
                  <a:lnTo>
                    <a:pt x="4173" y="4835"/>
                  </a:lnTo>
                  <a:lnTo>
                    <a:pt x="4181" y="4790"/>
                  </a:lnTo>
                  <a:lnTo>
                    <a:pt x="4187" y="4744"/>
                  </a:lnTo>
                  <a:lnTo>
                    <a:pt x="4191" y="4698"/>
                  </a:lnTo>
                  <a:lnTo>
                    <a:pt x="4192" y="4651"/>
                  </a:lnTo>
                  <a:lnTo>
                    <a:pt x="4192" y="4651"/>
                  </a:lnTo>
                  <a:lnTo>
                    <a:pt x="4191" y="4616"/>
                  </a:lnTo>
                  <a:lnTo>
                    <a:pt x="4189" y="4580"/>
                  </a:lnTo>
                  <a:lnTo>
                    <a:pt x="4185" y="4545"/>
                  </a:lnTo>
                  <a:lnTo>
                    <a:pt x="4180" y="4511"/>
                  </a:lnTo>
                  <a:lnTo>
                    <a:pt x="4174" y="4477"/>
                  </a:lnTo>
                  <a:lnTo>
                    <a:pt x="4167" y="4442"/>
                  </a:lnTo>
                  <a:lnTo>
                    <a:pt x="4159" y="4410"/>
                  </a:lnTo>
                  <a:lnTo>
                    <a:pt x="4150" y="4377"/>
                  </a:lnTo>
                  <a:lnTo>
                    <a:pt x="4150" y="4377"/>
                  </a:lnTo>
                  <a:lnTo>
                    <a:pt x="4172" y="4351"/>
                  </a:lnTo>
                  <a:lnTo>
                    <a:pt x="4194" y="4325"/>
                  </a:lnTo>
                  <a:lnTo>
                    <a:pt x="4214" y="4296"/>
                  </a:lnTo>
                  <a:lnTo>
                    <a:pt x="4234" y="4268"/>
                  </a:lnTo>
                  <a:lnTo>
                    <a:pt x="4252" y="4239"/>
                  </a:lnTo>
                  <a:lnTo>
                    <a:pt x="4269" y="4209"/>
                  </a:lnTo>
                  <a:lnTo>
                    <a:pt x="4284" y="4177"/>
                  </a:lnTo>
                  <a:lnTo>
                    <a:pt x="4298" y="4146"/>
                  </a:lnTo>
                  <a:lnTo>
                    <a:pt x="4310" y="4113"/>
                  </a:lnTo>
                  <a:lnTo>
                    <a:pt x="4322" y="4080"/>
                  </a:lnTo>
                  <a:lnTo>
                    <a:pt x="4331" y="4046"/>
                  </a:lnTo>
                  <a:lnTo>
                    <a:pt x="4338" y="4011"/>
                  </a:lnTo>
                  <a:lnTo>
                    <a:pt x="4344" y="3976"/>
                  </a:lnTo>
                  <a:lnTo>
                    <a:pt x="4349" y="3940"/>
                  </a:lnTo>
                  <a:lnTo>
                    <a:pt x="4351" y="3904"/>
                  </a:lnTo>
                  <a:lnTo>
                    <a:pt x="4352" y="3867"/>
                  </a:lnTo>
                  <a:lnTo>
                    <a:pt x="4352" y="3867"/>
                  </a:lnTo>
                  <a:lnTo>
                    <a:pt x="4352" y="3839"/>
                  </a:lnTo>
                  <a:lnTo>
                    <a:pt x="4350" y="3811"/>
                  </a:lnTo>
                  <a:lnTo>
                    <a:pt x="4348" y="3784"/>
                  </a:lnTo>
                  <a:lnTo>
                    <a:pt x="4344" y="3757"/>
                  </a:lnTo>
                  <a:lnTo>
                    <a:pt x="4339" y="3730"/>
                  </a:lnTo>
                  <a:lnTo>
                    <a:pt x="4335" y="3704"/>
                  </a:lnTo>
                  <a:lnTo>
                    <a:pt x="4327" y="3678"/>
                  </a:lnTo>
                  <a:lnTo>
                    <a:pt x="4320" y="3652"/>
                  </a:lnTo>
                  <a:lnTo>
                    <a:pt x="4312" y="3627"/>
                  </a:lnTo>
                  <a:lnTo>
                    <a:pt x="4304" y="3603"/>
                  </a:lnTo>
                  <a:lnTo>
                    <a:pt x="4293" y="3578"/>
                  </a:lnTo>
                  <a:lnTo>
                    <a:pt x="4283" y="3554"/>
                  </a:lnTo>
                  <a:lnTo>
                    <a:pt x="4271" y="3531"/>
                  </a:lnTo>
                  <a:lnTo>
                    <a:pt x="4259" y="3507"/>
                  </a:lnTo>
                  <a:lnTo>
                    <a:pt x="4246" y="3485"/>
                  </a:lnTo>
                  <a:lnTo>
                    <a:pt x="4232" y="3463"/>
                  </a:lnTo>
                  <a:lnTo>
                    <a:pt x="4232" y="3463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5"/>
            <p:cNvSpPr/>
            <p:nvPr/>
          </p:nvSpPr>
          <p:spPr>
            <a:xfrm>
              <a:off x="6622940" y="-228599"/>
              <a:ext cx="1990944" cy="984976"/>
            </a:xfrm>
            <a:custGeom>
              <a:avLst/>
              <a:gdLst/>
              <a:ahLst/>
              <a:cxnLst/>
              <a:rect l="l" t="t" r="r" b="b"/>
              <a:pathLst>
                <a:path w="5501" h="2722" extrusionOk="0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5"/>
            <p:cNvSpPr/>
            <p:nvPr/>
          </p:nvSpPr>
          <p:spPr>
            <a:xfrm>
              <a:off x="6323012" y="152400"/>
              <a:ext cx="1219200" cy="733770"/>
            </a:xfrm>
            <a:custGeom>
              <a:avLst/>
              <a:gdLst/>
              <a:ahLst/>
              <a:cxnLst/>
              <a:rect l="l" t="t" r="r" b="b"/>
              <a:pathLst>
                <a:path w="3704" h="1735" extrusionOk="0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5"/>
            <p:cNvSpPr/>
            <p:nvPr/>
          </p:nvSpPr>
          <p:spPr>
            <a:xfrm>
              <a:off x="7847012" y="9066"/>
              <a:ext cx="1278343" cy="990968"/>
            </a:xfrm>
            <a:custGeom>
              <a:avLst/>
              <a:gdLst/>
              <a:ahLst/>
              <a:cxnLst/>
              <a:rect l="l" t="t" r="r" b="b"/>
              <a:pathLst>
                <a:path w="7232" h="5608" extrusionOk="0">
                  <a:moveTo>
                    <a:pt x="7232" y="2813"/>
                  </a:moveTo>
                  <a:lnTo>
                    <a:pt x="7232" y="2813"/>
                  </a:lnTo>
                  <a:lnTo>
                    <a:pt x="7231" y="2784"/>
                  </a:lnTo>
                  <a:lnTo>
                    <a:pt x="7230" y="2754"/>
                  </a:lnTo>
                  <a:lnTo>
                    <a:pt x="7227" y="2726"/>
                  </a:lnTo>
                  <a:lnTo>
                    <a:pt x="7225" y="2697"/>
                  </a:lnTo>
                  <a:lnTo>
                    <a:pt x="7220" y="2668"/>
                  </a:lnTo>
                  <a:lnTo>
                    <a:pt x="7217" y="2640"/>
                  </a:lnTo>
                  <a:lnTo>
                    <a:pt x="7211" y="2613"/>
                  </a:lnTo>
                  <a:lnTo>
                    <a:pt x="7205" y="2585"/>
                  </a:lnTo>
                  <a:lnTo>
                    <a:pt x="7198" y="2558"/>
                  </a:lnTo>
                  <a:lnTo>
                    <a:pt x="7190" y="2531"/>
                  </a:lnTo>
                  <a:lnTo>
                    <a:pt x="7181" y="2503"/>
                  </a:lnTo>
                  <a:lnTo>
                    <a:pt x="7172" y="2478"/>
                  </a:lnTo>
                  <a:lnTo>
                    <a:pt x="7161" y="2452"/>
                  </a:lnTo>
                  <a:lnTo>
                    <a:pt x="7151" y="2426"/>
                  </a:lnTo>
                  <a:lnTo>
                    <a:pt x="7139" y="2401"/>
                  </a:lnTo>
                  <a:lnTo>
                    <a:pt x="7127" y="2375"/>
                  </a:lnTo>
                  <a:lnTo>
                    <a:pt x="7114" y="2352"/>
                  </a:lnTo>
                  <a:lnTo>
                    <a:pt x="7101" y="2327"/>
                  </a:lnTo>
                  <a:lnTo>
                    <a:pt x="7087" y="2303"/>
                  </a:lnTo>
                  <a:lnTo>
                    <a:pt x="7072" y="2280"/>
                  </a:lnTo>
                  <a:lnTo>
                    <a:pt x="7057" y="2257"/>
                  </a:lnTo>
                  <a:lnTo>
                    <a:pt x="7040" y="2235"/>
                  </a:lnTo>
                  <a:lnTo>
                    <a:pt x="7024" y="2214"/>
                  </a:lnTo>
                  <a:lnTo>
                    <a:pt x="7007" y="2193"/>
                  </a:lnTo>
                  <a:lnTo>
                    <a:pt x="6988" y="2171"/>
                  </a:lnTo>
                  <a:lnTo>
                    <a:pt x="6971" y="2151"/>
                  </a:lnTo>
                  <a:lnTo>
                    <a:pt x="6952" y="2131"/>
                  </a:lnTo>
                  <a:lnTo>
                    <a:pt x="6932" y="2112"/>
                  </a:lnTo>
                  <a:lnTo>
                    <a:pt x="6912" y="2094"/>
                  </a:lnTo>
                  <a:lnTo>
                    <a:pt x="6892" y="2076"/>
                  </a:lnTo>
                  <a:lnTo>
                    <a:pt x="6870" y="2058"/>
                  </a:lnTo>
                  <a:lnTo>
                    <a:pt x="6848" y="2041"/>
                  </a:lnTo>
                  <a:lnTo>
                    <a:pt x="6848" y="2041"/>
                  </a:lnTo>
                  <a:lnTo>
                    <a:pt x="6855" y="1995"/>
                  </a:lnTo>
                  <a:lnTo>
                    <a:pt x="6860" y="1948"/>
                  </a:lnTo>
                  <a:lnTo>
                    <a:pt x="6862" y="1900"/>
                  </a:lnTo>
                  <a:lnTo>
                    <a:pt x="6863" y="1852"/>
                  </a:lnTo>
                  <a:lnTo>
                    <a:pt x="6863" y="1852"/>
                  </a:lnTo>
                  <a:lnTo>
                    <a:pt x="6863" y="1822"/>
                  </a:lnTo>
                  <a:lnTo>
                    <a:pt x="6862" y="1791"/>
                  </a:lnTo>
                  <a:lnTo>
                    <a:pt x="6860" y="1760"/>
                  </a:lnTo>
                  <a:lnTo>
                    <a:pt x="6858" y="1730"/>
                  </a:lnTo>
                  <a:lnTo>
                    <a:pt x="6854" y="1700"/>
                  </a:lnTo>
                  <a:lnTo>
                    <a:pt x="6849" y="1670"/>
                  </a:lnTo>
                  <a:lnTo>
                    <a:pt x="6845" y="1640"/>
                  </a:lnTo>
                  <a:lnTo>
                    <a:pt x="6840" y="1612"/>
                  </a:lnTo>
                  <a:lnTo>
                    <a:pt x="6833" y="1582"/>
                  </a:lnTo>
                  <a:lnTo>
                    <a:pt x="6826" y="1554"/>
                  </a:lnTo>
                  <a:lnTo>
                    <a:pt x="6819" y="1525"/>
                  </a:lnTo>
                  <a:lnTo>
                    <a:pt x="6810" y="1496"/>
                  </a:lnTo>
                  <a:lnTo>
                    <a:pt x="6801" y="1469"/>
                  </a:lnTo>
                  <a:lnTo>
                    <a:pt x="6792" y="1441"/>
                  </a:lnTo>
                  <a:lnTo>
                    <a:pt x="6781" y="1414"/>
                  </a:lnTo>
                  <a:lnTo>
                    <a:pt x="6769" y="1387"/>
                  </a:lnTo>
                  <a:lnTo>
                    <a:pt x="6759" y="1361"/>
                  </a:lnTo>
                  <a:lnTo>
                    <a:pt x="6746" y="1334"/>
                  </a:lnTo>
                  <a:lnTo>
                    <a:pt x="6720" y="1283"/>
                  </a:lnTo>
                  <a:lnTo>
                    <a:pt x="6690" y="1233"/>
                  </a:lnTo>
                  <a:lnTo>
                    <a:pt x="6660" y="1184"/>
                  </a:lnTo>
                  <a:lnTo>
                    <a:pt x="6627" y="1137"/>
                  </a:lnTo>
                  <a:lnTo>
                    <a:pt x="6591" y="1092"/>
                  </a:lnTo>
                  <a:lnTo>
                    <a:pt x="6554" y="1049"/>
                  </a:lnTo>
                  <a:lnTo>
                    <a:pt x="6514" y="1008"/>
                  </a:lnTo>
                  <a:lnTo>
                    <a:pt x="6472" y="969"/>
                  </a:lnTo>
                  <a:lnTo>
                    <a:pt x="6429" y="931"/>
                  </a:lnTo>
                  <a:lnTo>
                    <a:pt x="6384" y="896"/>
                  </a:lnTo>
                  <a:lnTo>
                    <a:pt x="6337" y="863"/>
                  </a:lnTo>
                  <a:lnTo>
                    <a:pt x="6289" y="831"/>
                  </a:lnTo>
                  <a:lnTo>
                    <a:pt x="6239" y="803"/>
                  </a:lnTo>
                  <a:lnTo>
                    <a:pt x="6187" y="776"/>
                  </a:lnTo>
                  <a:lnTo>
                    <a:pt x="6162" y="764"/>
                  </a:lnTo>
                  <a:lnTo>
                    <a:pt x="6134" y="752"/>
                  </a:lnTo>
                  <a:lnTo>
                    <a:pt x="6107" y="742"/>
                  </a:lnTo>
                  <a:lnTo>
                    <a:pt x="6080" y="731"/>
                  </a:lnTo>
                  <a:lnTo>
                    <a:pt x="6053" y="722"/>
                  </a:lnTo>
                  <a:lnTo>
                    <a:pt x="6025" y="712"/>
                  </a:lnTo>
                  <a:lnTo>
                    <a:pt x="5997" y="704"/>
                  </a:lnTo>
                  <a:lnTo>
                    <a:pt x="5968" y="696"/>
                  </a:lnTo>
                  <a:lnTo>
                    <a:pt x="5940" y="689"/>
                  </a:lnTo>
                  <a:lnTo>
                    <a:pt x="5911" y="683"/>
                  </a:lnTo>
                  <a:lnTo>
                    <a:pt x="5881" y="677"/>
                  </a:lnTo>
                  <a:lnTo>
                    <a:pt x="5852" y="672"/>
                  </a:lnTo>
                  <a:lnTo>
                    <a:pt x="5822" y="669"/>
                  </a:lnTo>
                  <a:lnTo>
                    <a:pt x="5792" y="665"/>
                  </a:lnTo>
                  <a:lnTo>
                    <a:pt x="5762" y="661"/>
                  </a:lnTo>
                  <a:lnTo>
                    <a:pt x="5732" y="660"/>
                  </a:lnTo>
                  <a:lnTo>
                    <a:pt x="5701" y="659"/>
                  </a:lnTo>
                  <a:lnTo>
                    <a:pt x="5670" y="658"/>
                  </a:lnTo>
                  <a:lnTo>
                    <a:pt x="5670" y="658"/>
                  </a:lnTo>
                  <a:lnTo>
                    <a:pt x="5632" y="659"/>
                  </a:lnTo>
                  <a:lnTo>
                    <a:pt x="5594" y="660"/>
                  </a:lnTo>
                  <a:lnTo>
                    <a:pt x="5556" y="664"/>
                  </a:lnTo>
                  <a:lnTo>
                    <a:pt x="5520" y="667"/>
                  </a:lnTo>
                  <a:lnTo>
                    <a:pt x="5483" y="673"/>
                  </a:lnTo>
                  <a:lnTo>
                    <a:pt x="5447" y="679"/>
                  </a:lnTo>
                  <a:lnTo>
                    <a:pt x="5410" y="687"/>
                  </a:lnTo>
                  <a:lnTo>
                    <a:pt x="5375" y="696"/>
                  </a:lnTo>
                  <a:lnTo>
                    <a:pt x="5339" y="705"/>
                  </a:lnTo>
                  <a:lnTo>
                    <a:pt x="5304" y="716"/>
                  </a:lnTo>
                  <a:lnTo>
                    <a:pt x="5270" y="727"/>
                  </a:lnTo>
                  <a:lnTo>
                    <a:pt x="5237" y="740"/>
                  </a:lnTo>
                  <a:lnTo>
                    <a:pt x="5203" y="753"/>
                  </a:lnTo>
                  <a:lnTo>
                    <a:pt x="5170" y="767"/>
                  </a:lnTo>
                  <a:lnTo>
                    <a:pt x="5138" y="784"/>
                  </a:lnTo>
                  <a:lnTo>
                    <a:pt x="5106" y="800"/>
                  </a:lnTo>
                  <a:lnTo>
                    <a:pt x="5106" y="800"/>
                  </a:lnTo>
                  <a:lnTo>
                    <a:pt x="5090" y="757"/>
                  </a:lnTo>
                  <a:lnTo>
                    <a:pt x="5072" y="714"/>
                  </a:lnTo>
                  <a:lnTo>
                    <a:pt x="5053" y="672"/>
                  </a:lnTo>
                  <a:lnTo>
                    <a:pt x="5032" y="632"/>
                  </a:lnTo>
                  <a:lnTo>
                    <a:pt x="5011" y="592"/>
                  </a:lnTo>
                  <a:lnTo>
                    <a:pt x="4986" y="553"/>
                  </a:lnTo>
                  <a:lnTo>
                    <a:pt x="4961" y="515"/>
                  </a:lnTo>
                  <a:lnTo>
                    <a:pt x="4936" y="478"/>
                  </a:lnTo>
                  <a:lnTo>
                    <a:pt x="4907" y="442"/>
                  </a:lnTo>
                  <a:lnTo>
                    <a:pt x="4878" y="408"/>
                  </a:lnTo>
                  <a:lnTo>
                    <a:pt x="4847" y="374"/>
                  </a:lnTo>
                  <a:lnTo>
                    <a:pt x="4815" y="342"/>
                  </a:lnTo>
                  <a:lnTo>
                    <a:pt x="4782" y="310"/>
                  </a:lnTo>
                  <a:lnTo>
                    <a:pt x="4749" y="281"/>
                  </a:lnTo>
                  <a:lnTo>
                    <a:pt x="4714" y="252"/>
                  </a:lnTo>
                  <a:lnTo>
                    <a:pt x="4678" y="224"/>
                  </a:lnTo>
                  <a:lnTo>
                    <a:pt x="4640" y="199"/>
                  </a:lnTo>
                  <a:lnTo>
                    <a:pt x="4602" y="174"/>
                  </a:lnTo>
                  <a:lnTo>
                    <a:pt x="4562" y="151"/>
                  </a:lnTo>
                  <a:lnTo>
                    <a:pt x="4522" y="130"/>
                  </a:lnTo>
                  <a:lnTo>
                    <a:pt x="4481" y="109"/>
                  </a:lnTo>
                  <a:lnTo>
                    <a:pt x="4439" y="91"/>
                  </a:lnTo>
                  <a:lnTo>
                    <a:pt x="4396" y="74"/>
                  </a:lnTo>
                  <a:lnTo>
                    <a:pt x="4353" y="58"/>
                  </a:lnTo>
                  <a:lnTo>
                    <a:pt x="4308" y="45"/>
                  </a:lnTo>
                  <a:lnTo>
                    <a:pt x="4263" y="34"/>
                  </a:lnTo>
                  <a:lnTo>
                    <a:pt x="4217" y="23"/>
                  </a:lnTo>
                  <a:lnTo>
                    <a:pt x="4171" y="15"/>
                  </a:lnTo>
                  <a:lnTo>
                    <a:pt x="4124" y="8"/>
                  </a:lnTo>
                  <a:lnTo>
                    <a:pt x="4076" y="3"/>
                  </a:lnTo>
                  <a:lnTo>
                    <a:pt x="4028" y="1"/>
                  </a:lnTo>
                  <a:lnTo>
                    <a:pt x="3979" y="0"/>
                  </a:lnTo>
                  <a:lnTo>
                    <a:pt x="3979" y="0"/>
                  </a:lnTo>
                  <a:lnTo>
                    <a:pt x="3944" y="0"/>
                  </a:lnTo>
                  <a:lnTo>
                    <a:pt x="3909" y="2"/>
                  </a:lnTo>
                  <a:lnTo>
                    <a:pt x="3873" y="4"/>
                  </a:lnTo>
                  <a:lnTo>
                    <a:pt x="3839" y="8"/>
                  </a:lnTo>
                  <a:lnTo>
                    <a:pt x="3804" y="12"/>
                  </a:lnTo>
                  <a:lnTo>
                    <a:pt x="3770" y="17"/>
                  </a:lnTo>
                  <a:lnTo>
                    <a:pt x="3737" y="24"/>
                  </a:lnTo>
                  <a:lnTo>
                    <a:pt x="3703" y="31"/>
                  </a:lnTo>
                  <a:lnTo>
                    <a:pt x="3670" y="40"/>
                  </a:lnTo>
                  <a:lnTo>
                    <a:pt x="3637" y="49"/>
                  </a:lnTo>
                  <a:lnTo>
                    <a:pt x="3605" y="60"/>
                  </a:lnTo>
                  <a:lnTo>
                    <a:pt x="3573" y="70"/>
                  </a:lnTo>
                  <a:lnTo>
                    <a:pt x="3541" y="82"/>
                  </a:lnTo>
                  <a:lnTo>
                    <a:pt x="3509" y="95"/>
                  </a:lnTo>
                  <a:lnTo>
                    <a:pt x="3479" y="109"/>
                  </a:lnTo>
                  <a:lnTo>
                    <a:pt x="3449" y="123"/>
                  </a:lnTo>
                  <a:lnTo>
                    <a:pt x="3419" y="139"/>
                  </a:lnTo>
                  <a:lnTo>
                    <a:pt x="3390" y="155"/>
                  </a:lnTo>
                  <a:lnTo>
                    <a:pt x="3361" y="171"/>
                  </a:lnTo>
                  <a:lnTo>
                    <a:pt x="3333" y="189"/>
                  </a:lnTo>
                  <a:lnTo>
                    <a:pt x="3306" y="208"/>
                  </a:lnTo>
                  <a:lnTo>
                    <a:pt x="3279" y="227"/>
                  </a:lnTo>
                  <a:lnTo>
                    <a:pt x="3252" y="247"/>
                  </a:lnTo>
                  <a:lnTo>
                    <a:pt x="3226" y="268"/>
                  </a:lnTo>
                  <a:lnTo>
                    <a:pt x="3201" y="289"/>
                  </a:lnTo>
                  <a:lnTo>
                    <a:pt x="3176" y="310"/>
                  </a:lnTo>
                  <a:lnTo>
                    <a:pt x="3151" y="334"/>
                  </a:lnTo>
                  <a:lnTo>
                    <a:pt x="3128" y="356"/>
                  </a:lnTo>
                  <a:lnTo>
                    <a:pt x="3105" y="381"/>
                  </a:lnTo>
                  <a:lnTo>
                    <a:pt x="3083" y="406"/>
                  </a:lnTo>
                  <a:lnTo>
                    <a:pt x="3062" y="431"/>
                  </a:lnTo>
                  <a:lnTo>
                    <a:pt x="3041" y="457"/>
                  </a:lnTo>
                  <a:lnTo>
                    <a:pt x="3041" y="457"/>
                  </a:lnTo>
                  <a:lnTo>
                    <a:pt x="3014" y="446"/>
                  </a:lnTo>
                  <a:lnTo>
                    <a:pt x="2987" y="435"/>
                  </a:lnTo>
                  <a:lnTo>
                    <a:pt x="2959" y="426"/>
                  </a:lnTo>
                  <a:lnTo>
                    <a:pt x="2931" y="416"/>
                  </a:lnTo>
                  <a:lnTo>
                    <a:pt x="2904" y="408"/>
                  </a:lnTo>
                  <a:lnTo>
                    <a:pt x="2876" y="401"/>
                  </a:lnTo>
                  <a:lnTo>
                    <a:pt x="2846" y="394"/>
                  </a:lnTo>
                  <a:lnTo>
                    <a:pt x="2818" y="388"/>
                  </a:lnTo>
                  <a:lnTo>
                    <a:pt x="2789" y="382"/>
                  </a:lnTo>
                  <a:lnTo>
                    <a:pt x="2759" y="378"/>
                  </a:lnTo>
                  <a:lnTo>
                    <a:pt x="2730" y="373"/>
                  </a:lnTo>
                  <a:lnTo>
                    <a:pt x="2700" y="369"/>
                  </a:lnTo>
                  <a:lnTo>
                    <a:pt x="2670" y="367"/>
                  </a:lnTo>
                  <a:lnTo>
                    <a:pt x="2640" y="366"/>
                  </a:lnTo>
                  <a:lnTo>
                    <a:pt x="2610" y="365"/>
                  </a:lnTo>
                  <a:lnTo>
                    <a:pt x="2579" y="363"/>
                  </a:lnTo>
                  <a:lnTo>
                    <a:pt x="2579" y="363"/>
                  </a:lnTo>
                  <a:lnTo>
                    <a:pt x="2531" y="365"/>
                  </a:lnTo>
                  <a:lnTo>
                    <a:pt x="2484" y="367"/>
                  </a:lnTo>
                  <a:lnTo>
                    <a:pt x="2437" y="372"/>
                  </a:lnTo>
                  <a:lnTo>
                    <a:pt x="2391" y="379"/>
                  </a:lnTo>
                  <a:lnTo>
                    <a:pt x="2345" y="387"/>
                  </a:lnTo>
                  <a:lnTo>
                    <a:pt x="2300" y="396"/>
                  </a:lnTo>
                  <a:lnTo>
                    <a:pt x="2255" y="408"/>
                  </a:lnTo>
                  <a:lnTo>
                    <a:pt x="2212" y="421"/>
                  </a:lnTo>
                  <a:lnTo>
                    <a:pt x="2168" y="436"/>
                  </a:lnTo>
                  <a:lnTo>
                    <a:pt x="2126" y="453"/>
                  </a:lnTo>
                  <a:lnTo>
                    <a:pt x="2084" y="471"/>
                  </a:lnTo>
                  <a:lnTo>
                    <a:pt x="2043" y="491"/>
                  </a:lnTo>
                  <a:lnTo>
                    <a:pt x="2003" y="512"/>
                  </a:lnTo>
                  <a:lnTo>
                    <a:pt x="1964" y="534"/>
                  </a:lnTo>
                  <a:lnTo>
                    <a:pt x="1927" y="558"/>
                  </a:lnTo>
                  <a:lnTo>
                    <a:pt x="1890" y="583"/>
                  </a:lnTo>
                  <a:lnTo>
                    <a:pt x="1854" y="610"/>
                  </a:lnTo>
                  <a:lnTo>
                    <a:pt x="1818" y="638"/>
                  </a:lnTo>
                  <a:lnTo>
                    <a:pt x="1785" y="666"/>
                  </a:lnTo>
                  <a:lnTo>
                    <a:pt x="1752" y="697"/>
                  </a:lnTo>
                  <a:lnTo>
                    <a:pt x="1721" y="729"/>
                  </a:lnTo>
                  <a:lnTo>
                    <a:pt x="1690" y="762"/>
                  </a:lnTo>
                  <a:lnTo>
                    <a:pt x="1660" y="795"/>
                  </a:lnTo>
                  <a:lnTo>
                    <a:pt x="1633" y="830"/>
                  </a:lnTo>
                  <a:lnTo>
                    <a:pt x="1606" y="866"/>
                  </a:lnTo>
                  <a:lnTo>
                    <a:pt x="1582" y="903"/>
                  </a:lnTo>
                  <a:lnTo>
                    <a:pt x="1557" y="941"/>
                  </a:lnTo>
                  <a:lnTo>
                    <a:pt x="1534" y="979"/>
                  </a:lnTo>
                  <a:lnTo>
                    <a:pt x="1513" y="1019"/>
                  </a:lnTo>
                  <a:lnTo>
                    <a:pt x="1494" y="1060"/>
                  </a:lnTo>
                  <a:lnTo>
                    <a:pt x="1476" y="1102"/>
                  </a:lnTo>
                  <a:lnTo>
                    <a:pt x="1459" y="1144"/>
                  </a:lnTo>
                  <a:lnTo>
                    <a:pt x="1459" y="1144"/>
                  </a:lnTo>
                  <a:lnTo>
                    <a:pt x="1427" y="1137"/>
                  </a:lnTo>
                  <a:lnTo>
                    <a:pt x="1394" y="1131"/>
                  </a:lnTo>
                  <a:lnTo>
                    <a:pt x="1361" y="1125"/>
                  </a:lnTo>
                  <a:lnTo>
                    <a:pt x="1328" y="1122"/>
                  </a:lnTo>
                  <a:lnTo>
                    <a:pt x="1295" y="1118"/>
                  </a:lnTo>
                  <a:lnTo>
                    <a:pt x="1261" y="1116"/>
                  </a:lnTo>
                  <a:lnTo>
                    <a:pt x="1227" y="1114"/>
                  </a:lnTo>
                  <a:lnTo>
                    <a:pt x="1193" y="1114"/>
                  </a:lnTo>
                  <a:lnTo>
                    <a:pt x="1193" y="1114"/>
                  </a:lnTo>
                  <a:lnTo>
                    <a:pt x="1162" y="1114"/>
                  </a:lnTo>
                  <a:lnTo>
                    <a:pt x="1132" y="1115"/>
                  </a:lnTo>
                  <a:lnTo>
                    <a:pt x="1101" y="1117"/>
                  </a:lnTo>
                  <a:lnTo>
                    <a:pt x="1072" y="1120"/>
                  </a:lnTo>
                  <a:lnTo>
                    <a:pt x="1041" y="1123"/>
                  </a:lnTo>
                  <a:lnTo>
                    <a:pt x="1012" y="1128"/>
                  </a:lnTo>
                  <a:lnTo>
                    <a:pt x="982" y="1133"/>
                  </a:lnTo>
                  <a:lnTo>
                    <a:pt x="953" y="1138"/>
                  </a:lnTo>
                  <a:lnTo>
                    <a:pt x="924" y="1144"/>
                  </a:lnTo>
                  <a:lnTo>
                    <a:pt x="895" y="1151"/>
                  </a:lnTo>
                  <a:lnTo>
                    <a:pt x="867" y="1158"/>
                  </a:lnTo>
                  <a:lnTo>
                    <a:pt x="838" y="1168"/>
                  </a:lnTo>
                  <a:lnTo>
                    <a:pt x="810" y="1176"/>
                  </a:lnTo>
                  <a:lnTo>
                    <a:pt x="783" y="1187"/>
                  </a:lnTo>
                  <a:lnTo>
                    <a:pt x="756" y="1196"/>
                  </a:lnTo>
                  <a:lnTo>
                    <a:pt x="729" y="1208"/>
                  </a:lnTo>
                  <a:lnTo>
                    <a:pt x="702" y="1220"/>
                  </a:lnTo>
                  <a:lnTo>
                    <a:pt x="676" y="1231"/>
                  </a:lnTo>
                  <a:lnTo>
                    <a:pt x="624" y="1257"/>
                  </a:lnTo>
                  <a:lnTo>
                    <a:pt x="575" y="1287"/>
                  </a:lnTo>
                  <a:lnTo>
                    <a:pt x="526" y="1317"/>
                  </a:lnTo>
                  <a:lnTo>
                    <a:pt x="479" y="1350"/>
                  </a:lnTo>
                  <a:lnTo>
                    <a:pt x="435" y="1386"/>
                  </a:lnTo>
                  <a:lnTo>
                    <a:pt x="391" y="1423"/>
                  </a:lnTo>
                  <a:lnTo>
                    <a:pt x="350" y="1463"/>
                  </a:lnTo>
                  <a:lnTo>
                    <a:pt x="310" y="1505"/>
                  </a:lnTo>
                  <a:lnTo>
                    <a:pt x="272" y="1548"/>
                  </a:lnTo>
                  <a:lnTo>
                    <a:pt x="237" y="1593"/>
                  </a:lnTo>
                  <a:lnTo>
                    <a:pt x="204" y="1640"/>
                  </a:lnTo>
                  <a:lnTo>
                    <a:pt x="173" y="1688"/>
                  </a:lnTo>
                  <a:lnTo>
                    <a:pt x="144" y="1738"/>
                  </a:lnTo>
                  <a:lnTo>
                    <a:pt x="118" y="1790"/>
                  </a:lnTo>
                  <a:lnTo>
                    <a:pt x="106" y="1816"/>
                  </a:lnTo>
                  <a:lnTo>
                    <a:pt x="94" y="1843"/>
                  </a:lnTo>
                  <a:lnTo>
                    <a:pt x="82" y="1870"/>
                  </a:lnTo>
                  <a:lnTo>
                    <a:pt x="73" y="1897"/>
                  </a:lnTo>
                  <a:lnTo>
                    <a:pt x="62" y="1924"/>
                  </a:lnTo>
                  <a:lnTo>
                    <a:pt x="54" y="1952"/>
                  </a:lnTo>
                  <a:lnTo>
                    <a:pt x="46" y="1981"/>
                  </a:lnTo>
                  <a:lnTo>
                    <a:pt x="38" y="2009"/>
                  </a:lnTo>
                  <a:lnTo>
                    <a:pt x="31" y="2038"/>
                  </a:lnTo>
                  <a:lnTo>
                    <a:pt x="25" y="2066"/>
                  </a:lnTo>
                  <a:lnTo>
                    <a:pt x="19" y="2096"/>
                  </a:lnTo>
                  <a:lnTo>
                    <a:pt x="14" y="2125"/>
                  </a:lnTo>
                  <a:lnTo>
                    <a:pt x="9" y="2155"/>
                  </a:lnTo>
                  <a:lnTo>
                    <a:pt x="6" y="2185"/>
                  </a:lnTo>
                  <a:lnTo>
                    <a:pt x="4" y="2215"/>
                  </a:lnTo>
                  <a:lnTo>
                    <a:pt x="1" y="2246"/>
                  </a:lnTo>
                  <a:lnTo>
                    <a:pt x="0" y="2276"/>
                  </a:lnTo>
                  <a:lnTo>
                    <a:pt x="0" y="2307"/>
                  </a:lnTo>
                  <a:lnTo>
                    <a:pt x="0" y="2307"/>
                  </a:lnTo>
                  <a:lnTo>
                    <a:pt x="0" y="2340"/>
                  </a:lnTo>
                  <a:lnTo>
                    <a:pt x="2" y="2372"/>
                  </a:lnTo>
                  <a:lnTo>
                    <a:pt x="4" y="2403"/>
                  </a:lnTo>
                  <a:lnTo>
                    <a:pt x="7" y="2434"/>
                  </a:lnTo>
                  <a:lnTo>
                    <a:pt x="11" y="2466"/>
                  </a:lnTo>
                  <a:lnTo>
                    <a:pt x="15" y="2496"/>
                  </a:lnTo>
                  <a:lnTo>
                    <a:pt x="20" y="2527"/>
                  </a:lnTo>
                  <a:lnTo>
                    <a:pt x="26" y="2558"/>
                  </a:lnTo>
                  <a:lnTo>
                    <a:pt x="33" y="2587"/>
                  </a:lnTo>
                  <a:lnTo>
                    <a:pt x="41" y="2618"/>
                  </a:lnTo>
                  <a:lnTo>
                    <a:pt x="49" y="2647"/>
                  </a:lnTo>
                  <a:lnTo>
                    <a:pt x="58" y="2675"/>
                  </a:lnTo>
                  <a:lnTo>
                    <a:pt x="68" y="2705"/>
                  </a:lnTo>
                  <a:lnTo>
                    <a:pt x="79" y="2733"/>
                  </a:lnTo>
                  <a:lnTo>
                    <a:pt x="89" y="2761"/>
                  </a:lnTo>
                  <a:lnTo>
                    <a:pt x="101" y="2790"/>
                  </a:lnTo>
                  <a:lnTo>
                    <a:pt x="114" y="2817"/>
                  </a:lnTo>
                  <a:lnTo>
                    <a:pt x="127" y="2844"/>
                  </a:lnTo>
                  <a:lnTo>
                    <a:pt x="141" y="2871"/>
                  </a:lnTo>
                  <a:lnTo>
                    <a:pt x="155" y="2897"/>
                  </a:lnTo>
                  <a:lnTo>
                    <a:pt x="171" y="2923"/>
                  </a:lnTo>
                  <a:lnTo>
                    <a:pt x="187" y="2947"/>
                  </a:lnTo>
                  <a:lnTo>
                    <a:pt x="204" y="2973"/>
                  </a:lnTo>
                  <a:lnTo>
                    <a:pt x="220" y="2998"/>
                  </a:lnTo>
                  <a:lnTo>
                    <a:pt x="238" y="3022"/>
                  </a:lnTo>
                  <a:lnTo>
                    <a:pt x="256" y="3045"/>
                  </a:lnTo>
                  <a:lnTo>
                    <a:pt x="274" y="3069"/>
                  </a:lnTo>
                  <a:lnTo>
                    <a:pt x="294" y="3091"/>
                  </a:lnTo>
                  <a:lnTo>
                    <a:pt x="314" y="3114"/>
                  </a:lnTo>
                  <a:lnTo>
                    <a:pt x="334" y="3135"/>
                  </a:lnTo>
                  <a:lnTo>
                    <a:pt x="356" y="3156"/>
                  </a:lnTo>
                  <a:lnTo>
                    <a:pt x="377" y="3177"/>
                  </a:lnTo>
                  <a:lnTo>
                    <a:pt x="377" y="3177"/>
                  </a:lnTo>
                  <a:lnTo>
                    <a:pt x="359" y="3209"/>
                  </a:lnTo>
                  <a:lnTo>
                    <a:pt x="344" y="3242"/>
                  </a:lnTo>
                  <a:lnTo>
                    <a:pt x="329" y="3276"/>
                  </a:lnTo>
                  <a:lnTo>
                    <a:pt x="313" y="3310"/>
                  </a:lnTo>
                  <a:lnTo>
                    <a:pt x="300" y="3344"/>
                  </a:lnTo>
                  <a:lnTo>
                    <a:pt x="289" y="3380"/>
                  </a:lnTo>
                  <a:lnTo>
                    <a:pt x="277" y="3415"/>
                  </a:lnTo>
                  <a:lnTo>
                    <a:pt x="267" y="3452"/>
                  </a:lnTo>
                  <a:lnTo>
                    <a:pt x="258" y="3488"/>
                  </a:lnTo>
                  <a:lnTo>
                    <a:pt x="251" y="3525"/>
                  </a:lnTo>
                  <a:lnTo>
                    <a:pt x="244" y="3562"/>
                  </a:lnTo>
                  <a:lnTo>
                    <a:pt x="238" y="3600"/>
                  </a:lnTo>
                  <a:lnTo>
                    <a:pt x="234" y="3638"/>
                  </a:lnTo>
                  <a:lnTo>
                    <a:pt x="231" y="3676"/>
                  </a:lnTo>
                  <a:lnTo>
                    <a:pt x="228" y="3714"/>
                  </a:lnTo>
                  <a:lnTo>
                    <a:pt x="228" y="3754"/>
                  </a:lnTo>
                  <a:lnTo>
                    <a:pt x="228" y="3754"/>
                  </a:lnTo>
                  <a:lnTo>
                    <a:pt x="228" y="3785"/>
                  </a:lnTo>
                  <a:lnTo>
                    <a:pt x="230" y="3815"/>
                  </a:lnTo>
                  <a:lnTo>
                    <a:pt x="232" y="3846"/>
                  </a:lnTo>
                  <a:lnTo>
                    <a:pt x="234" y="3876"/>
                  </a:lnTo>
                  <a:lnTo>
                    <a:pt x="238" y="3906"/>
                  </a:lnTo>
                  <a:lnTo>
                    <a:pt x="243" y="3936"/>
                  </a:lnTo>
                  <a:lnTo>
                    <a:pt x="247" y="3965"/>
                  </a:lnTo>
                  <a:lnTo>
                    <a:pt x="252" y="3994"/>
                  </a:lnTo>
                  <a:lnTo>
                    <a:pt x="259" y="4023"/>
                  </a:lnTo>
                  <a:lnTo>
                    <a:pt x="266" y="4052"/>
                  </a:lnTo>
                  <a:lnTo>
                    <a:pt x="273" y="4080"/>
                  </a:lnTo>
                  <a:lnTo>
                    <a:pt x="281" y="4109"/>
                  </a:lnTo>
                  <a:lnTo>
                    <a:pt x="291" y="4137"/>
                  </a:lnTo>
                  <a:lnTo>
                    <a:pt x="300" y="4164"/>
                  </a:lnTo>
                  <a:lnTo>
                    <a:pt x="311" y="4191"/>
                  </a:lnTo>
                  <a:lnTo>
                    <a:pt x="321" y="4218"/>
                  </a:lnTo>
                  <a:lnTo>
                    <a:pt x="333" y="4245"/>
                  </a:lnTo>
                  <a:lnTo>
                    <a:pt x="346" y="4271"/>
                  </a:lnTo>
                  <a:lnTo>
                    <a:pt x="372" y="4323"/>
                  </a:lnTo>
                  <a:lnTo>
                    <a:pt x="402" y="4373"/>
                  </a:lnTo>
                  <a:lnTo>
                    <a:pt x="432" y="4421"/>
                  </a:lnTo>
                  <a:lnTo>
                    <a:pt x="465" y="4468"/>
                  </a:lnTo>
                  <a:lnTo>
                    <a:pt x="500" y="4513"/>
                  </a:lnTo>
                  <a:lnTo>
                    <a:pt x="538" y="4556"/>
                  </a:lnTo>
                  <a:lnTo>
                    <a:pt x="578" y="4597"/>
                  </a:lnTo>
                  <a:lnTo>
                    <a:pt x="619" y="4638"/>
                  </a:lnTo>
                  <a:lnTo>
                    <a:pt x="663" y="4675"/>
                  </a:lnTo>
                  <a:lnTo>
                    <a:pt x="708" y="4711"/>
                  </a:lnTo>
                  <a:lnTo>
                    <a:pt x="755" y="4744"/>
                  </a:lnTo>
                  <a:lnTo>
                    <a:pt x="803" y="4774"/>
                  </a:lnTo>
                  <a:lnTo>
                    <a:pt x="853" y="4804"/>
                  </a:lnTo>
                  <a:lnTo>
                    <a:pt x="904" y="4830"/>
                  </a:lnTo>
                  <a:lnTo>
                    <a:pt x="930" y="4841"/>
                  </a:lnTo>
                  <a:lnTo>
                    <a:pt x="957" y="4853"/>
                  </a:lnTo>
                  <a:lnTo>
                    <a:pt x="985" y="4865"/>
                  </a:lnTo>
                  <a:lnTo>
                    <a:pt x="1012" y="4874"/>
                  </a:lnTo>
                  <a:lnTo>
                    <a:pt x="1039" y="4885"/>
                  </a:lnTo>
                  <a:lnTo>
                    <a:pt x="1067" y="4893"/>
                  </a:lnTo>
                  <a:lnTo>
                    <a:pt x="1095" y="4903"/>
                  </a:lnTo>
                  <a:lnTo>
                    <a:pt x="1123" y="4910"/>
                  </a:lnTo>
                  <a:lnTo>
                    <a:pt x="1152" y="4917"/>
                  </a:lnTo>
                  <a:lnTo>
                    <a:pt x="1181" y="4923"/>
                  </a:lnTo>
                  <a:lnTo>
                    <a:pt x="1211" y="4928"/>
                  </a:lnTo>
                  <a:lnTo>
                    <a:pt x="1240" y="4933"/>
                  </a:lnTo>
                  <a:lnTo>
                    <a:pt x="1270" y="4938"/>
                  </a:lnTo>
                  <a:lnTo>
                    <a:pt x="1300" y="4941"/>
                  </a:lnTo>
                  <a:lnTo>
                    <a:pt x="1330" y="4944"/>
                  </a:lnTo>
                  <a:lnTo>
                    <a:pt x="1360" y="4946"/>
                  </a:lnTo>
                  <a:lnTo>
                    <a:pt x="1391" y="4947"/>
                  </a:lnTo>
                  <a:lnTo>
                    <a:pt x="1421" y="4947"/>
                  </a:lnTo>
                  <a:lnTo>
                    <a:pt x="1421" y="4947"/>
                  </a:lnTo>
                  <a:lnTo>
                    <a:pt x="1465" y="4946"/>
                  </a:lnTo>
                  <a:lnTo>
                    <a:pt x="1509" y="4944"/>
                  </a:lnTo>
                  <a:lnTo>
                    <a:pt x="1509" y="4944"/>
                  </a:lnTo>
                  <a:lnTo>
                    <a:pt x="1525" y="4973"/>
                  </a:lnTo>
                  <a:lnTo>
                    <a:pt x="1542" y="5001"/>
                  </a:lnTo>
                  <a:lnTo>
                    <a:pt x="1559" y="5030"/>
                  </a:lnTo>
                  <a:lnTo>
                    <a:pt x="1578" y="5058"/>
                  </a:lnTo>
                  <a:lnTo>
                    <a:pt x="1598" y="5085"/>
                  </a:lnTo>
                  <a:lnTo>
                    <a:pt x="1618" y="5111"/>
                  </a:lnTo>
                  <a:lnTo>
                    <a:pt x="1639" y="5136"/>
                  </a:lnTo>
                  <a:lnTo>
                    <a:pt x="1662" y="5160"/>
                  </a:lnTo>
                  <a:lnTo>
                    <a:pt x="1685" y="5185"/>
                  </a:lnTo>
                  <a:lnTo>
                    <a:pt x="1709" y="5209"/>
                  </a:lnTo>
                  <a:lnTo>
                    <a:pt x="1734" y="5231"/>
                  </a:lnTo>
                  <a:lnTo>
                    <a:pt x="1758" y="5252"/>
                  </a:lnTo>
                  <a:lnTo>
                    <a:pt x="1784" y="5272"/>
                  </a:lnTo>
                  <a:lnTo>
                    <a:pt x="1811" y="5292"/>
                  </a:lnTo>
                  <a:lnTo>
                    <a:pt x="1838" y="5311"/>
                  </a:lnTo>
                  <a:lnTo>
                    <a:pt x="1867" y="5330"/>
                  </a:lnTo>
                  <a:lnTo>
                    <a:pt x="1895" y="5347"/>
                  </a:lnTo>
                  <a:lnTo>
                    <a:pt x="1924" y="5363"/>
                  </a:lnTo>
                  <a:lnTo>
                    <a:pt x="1954" y="5378"/>
                  </a:lnTo>
                  <a:lnTo>
                    <a:pt x="1984" y="5392"/>
                  </a:lnTo>
                  <a:lnTo>
                    <a:pt x="2016" y="5405"/>
                  </a:lnTo>
                  <a:lnTo>
                    <a:pt x="2047" y="5418"/>
                  </a:lnTo>
                  <a:lnTo>
                    <a:pt x="2079" y="5429"/>
                  </a:lnTo>
                  <a:lnTo>
                    <a:pt x="2112" y="5440"/>
                  </a:lnTo>
                  <a:lnTo>
                    <a:pt x="2145" y="5448"/>
                  </a:lnTo>
                  <a:lnTo>
                    <a:pt x="2179" y="5456"/>
                  </a:lnTo>
                  <a:lnTo>
                    <a:pt x="2212" y="5462"/>
                  </a:lnTo>
                  <a:lnTo>
                    <a:pt x="2246" y="5468"/>
                  </a:lnTo>
                  <a:lnTo>
                    <a:pt x="2281" y="5473"/>
                  </a:lnTo>
                  <a:lnTo>
                    <a:pt x="2315" y="5475"/>
                  </a:lnTo>
                  <a:lnTo>
                    <a:pt x="2351" y="5477"/>
                  </a:lnTo>
                  <a:lnTo>
                    <a:pt x="2387" y="5478"/>
                  </a:lnTo>
                  <a:lnTo>
                    <a:pt x="2387" y="5478"/>
                  </a:lnTo>
                  <a:lnTo>
                    <a:pt x="2422" y="5477"/>
                  </a:lnTo>
                  <a:lnTo>
                    <a:pt x="2457" y="5475"/>
                  </a:lnTo>
                  <a:lnTo>
                    <a:pt x="2491" y="5473"/>
                  </a:lnTo>
                  <a:lnTo>
                    <a:pt x="2525" y="5468"/>
                  </a:lnTo>
                  <a:lnTo>
                    <a:pt x="2559" y="5463"/>
                  </a:lnTo>
                  <a:lnTo>
                    <a:pt x="2592" y="5456"/>
                  </a:lnTo>
                  <a:lnTo>
                    <a:pt x="2625" y="5449"/>
                  </a:lnTo>
                  <a:lnTo>
                    <a:pt x="2658" y="5441"/>
                  </a:lnTo>
                  <a:lnTo>
                    <a:pt x="2690" y="5430"/>
                  </a:lnTo>
                  <a:lnTo>
                    <a:pt x="2722" y="5420"/>
                  </a:lnTo>
                  <a:lnTo>
                    <a:pt x="2752" y="5408"/>
                  </a:lnTo>
                  <a:lnTo>
                    <a:pt x="2783" y="5396"/>
                  </a:lnTo>
                  <a:lnTo>
                    <a:pt x="2812" y="5382"/>
                  </a:lnTo>
                  <a:lnTo>
                    <a:pt x="2842" y="5367"/>
                  </a:lnTo>
                  <a:lnTo>
                    <a:pt x="2871" y="5351"/>
                  </a:lnTo>
                  <a:lnTo>
                    <a:pt x="2899" y="5335"/>
                  </a:lnTo>
                  <a:lnTo>
                    <a:pt x="2928" y="5317"/>
                  </a:lnTo>
                  <a:lnTo>
                    <a:pt x="2955" y="5299"/>
                  </a:lnTo>
                  <a:lnTo>
                    <a:pt x="2981" y="5279"/>
                  </a:lnTo>
                  <a:lnTo>
                    <a:pt x="3007" y="5259"/>
                  </a:lnTo>
                  <a:lnTo>
                    <a:pt x="3031" y="5238"/>
                  </a:lnTo>
                  <a:lnTo>
                    <a:pt x="3056" y="5217"/>
                  </a:lnTo>
                  <a:lnTo>
                    <a:pt x="3080" y="5195"/>
                  </a:lnTo>
                  <a:lnTo>
                    <a:pt x="3102" y="5171"/>
                  </a:lnTo>
                  <a:lnTo>
                    <a:pt x="3124" y="5147"/>
                  </a:lnTo>
                  <a:lnTo>
                    <a:pt x="3146" y="5123"/>
                  </a:lnTo>
                  <a:lnTo>
                    <a:pt x="3167" y="5097"/>
                  </a:lnTo>
                  <a:lnTo>
                    <a:pt x="3186" y="5071"/>
                  </a:lnTo>
                  <a:lnTo>
                    <a:pt x="3204" y="5045"/>
                  </a:lnTo>
                  <a:lnTo>
                    <a:pt x="3223" y="5017"/>
                  </a:lnTo>
                  <a:lnTo>
                    <a:pt x="3240" y="4990"/>
                  </a:lnTo>
                  <a:lnTo>
                    <a:pt x="3256" y="4960"/>
                  </a:lnTo>
                  <a:lnTo>
                    <a:pt x="3256" y="4960"/>
                  </a:lnTo>
                  <a:lnTo>
                    <a:pt x="3269" y="4996"/>
                  </a:lnTo>
                  <a:lnTo>
                    <a:pt x="3284" y="5030"/>
                  </a:lnTo>
                  <a:lnTo>
                    <a:pt x="3301" y="5064"/>
                  </a:lnTo>
                  <a:lnTo>
                    <a:pt x="3319" y="5097"/>
                  </a:lnTo>
                  <a:lnTo>
                    <a:pt x="3337" y="5129"/>
                  </a:lnTo>
                  <a:lnTo>
                    <a:pt x="3356" y="5160"/>
                  </a:lnTo>
                  <a:lnTo>
                    <a:pt x="3378" y="5191"/>
                  </a:lnTo>
                  <a:lnTo>
                    <a:pt x="3400" y="5222"/>
                  </a:lnTo>
                  <a:lnTo>
                    <a:pt x="3422" y="5250"/>
                  </a:lnTo>
                  <a:lnTo>
                    <a:pt x="3447" y="5278"/>
                  </a:lnTo>
                  <a:lnTo>
                    <a:pt x="3472" y="5305"/>
                  </a:lnTo>
                  <a:lnTo>
                    <a:pt x="3499" y="5331"/>
                  </a:lnTo>
                  <a:lnTo>
                    <a:pt x="3526" y="5357"/>
                  </a:lnTo>
                  <a:lnTo>
                    <a:pt x="3553" y="5381"/>
                  </a:lnTo>
                  <a:lnTo>
                    <a:pt x="3582" y="5404"/>
                  </a:lnTo>
                  <a:lnTo>
                    <a:pt x="3612" y="5427"/>
                  </a:lnTo>
                  <a:lnTo>
                    <a:pt x="3642" y="5448"/>
                  </a:lnTo>
                  <a:lnTo>
                    <a:pt x="3674" y="5467"/>
                  </a:lnTo>
                  <a:lnTo>
                    <a:pt x="3707" y="5486"/>
                  </a:lnTo>
                  <a:lnTo>
                    <a:pt x="3740" y="5503"/>
                  </a:lnTo>
                  <a:lnTo>
                    <a:pt x="3773" y="5520"/>
                  </a:lnTo>
                  <a:lnTo>
                    <a:pt x="3809" y="5534"/>
                  </a:lnTo>
                  <a:lnTo>
                    <a:pt x="3843" y="5548"/>
                  </a:lnTo>
                  <a:lnTo>
                    <a:pt x="3879" y="5561"/>
                  </a:lnTo>
                  <a:lnTo>
                    <a:pt x="3916" y="5571"/>
                  </a:lnTo>
                  <a:lnTo>
                    <a:pt x="3952" y="5581"/>
                  </a:lnTo>
                  <a:lnTo>
                    <a:pt x="3990" y="5589"/>
                  </a:lnTo>
                  <a:lnTo>
                    <a:pt x="4028" y="5596"/>
                  </a:lnTo>
                  <a:lnTo>
                    <a:pt x="4066" y="5601"/>
                  </a:lnTo>
                  <a:lnTo>
                    <a:pt x="4105" y="5606"/>
                  </a:lnTo>
                  <a:lnTo>
                    <a:pt x="4144" y="5608"/>
                  </a:lnTo>
                  <a:lnTo>
                    <a:pt x="4184" y="5608"/>
                  </a:lnTo>
                  <a:lnTo>
                    <a:pt x="4184" y="5608"/>
                  </a:lnTo>
                  <a:lnTo>
                    <a:pt x="4216" y="5608"/>
                  </a:lnTo>
                  <a:lnTo>
                    <a:pt x="4248" y="5607"/>
                  </a:lnTo>
                  <a:lnTo>
                    <a:pt x="4278" y="5604"/>
                  </a:lnTo>
                  <a:lnTo>
                    <a:pt x="4309" y="5601"/>
                  </a:lnTo>
                  <a:lnTo>
                    <a:pt x="4340" y="5596"/>
                  </a:lnTo>
                  <a:lnTo>
                    <a:pt x="4370" y="5592"/>
                  </a:lnTo>
                  <a:lnTo>
                    <a:pt x="4400" y="5584"/>
                  </a:lnTo>
                  <a:lnTo>
                    <a:pt x="4429" y="5577"/>
                  </a:lnTo>
                  <a:lnTo>
                    <a:pt x="4459" y="5570"/>
                  </a:lnTo>
                  <a:lnTo>
                    <a:pt x="4488" y="5561"/>
                  </a:lnTo>
                  <a:lnTo>
                    <a:pt x="4516" y="5551"/>
                  </a:lnTo>
                  <a:lnTo>
                    <a:pt x="4545" y="5541"/>
                  </a:lnTo>
                  <a:lnTo>
                    <a:pt x="4572" y="5529"/>
                  </a:lnTo>
                  <a:lnTo>
                    <a:pt x="4599" y="5517"/>
                  </a:lnTo>
                  <a:lnTo>
                    <a:pt x="4626" y="5504"/>
                  </a:lnTo>
                  <a:lnTo>
                    <a:pt x="4652" y="5490"/>
                  </a:lnTo>
                  <a:lnTo>
                    <a:pt x="4678" y="5476"/>
                  </a:lnTo>
                  <a:lnTo>
                    <a:pt x="4704" y="5461"/>
                  </a:lnTo>
                  <a:lnTo>
                    <a:pt x="4728" y="5445"/>
                  </a:lnTo>
                  <a:lnTo>
                    <a:pt x="4753" y="5429"/>
                  </a:lnTo>
                  <a:lnTo>
                    <a:pt x="4777" y="5411"/>
                  </a:lnTo>
                  <a:lnTo>
                    <a:pt x="4800" y="5394"/>
                  </a:lnTo>
                  <a:lnTo>
                    <a:pt x="4823" y="5375"/>
                  </a:lnTo>
                  <a:lnTo>
                    <a:pt x="4845" y="5355"/>
                  </a:lnTo>
                  <a:lnTo>
                    <a:pt x="4866" y="5335"/>
                  </a:lnTo>
                  <a:lnTo>
                    <a:pt x="4887" y="5315"/>
                  </a:lnTo>
                  <a:lnTo>
                    <a:pt x="4907" y="5294"/>
                  </a:lnTo>
                  <a:lnTo>
                    <a:pt x="4927" y="5271"/>
                  </a:lnTo>
                  <a:lnTo>
                    <a:pt x="4946" y="5249"/>
                  </a:lnTo>
                  <a:lnTo>
                    <a:pt x="4965" y="5226"/>
                  </a:lnTo>
                  <a:lnTo>
                    <a:pt x="4983" y="5203"/>
                  </a:lnTo>
                  <a:lnTo>
                    <a:pt x="5000" y="5178"/>
                  </a:lnTo>
                  <a:lnTo>
                    <a:pt x="5000" y="5178"/>
                  </a:lnTo>
                  <a:lnTo>
                    <a:pt x="5029" y="5191"/>
                  </a:lnTo>
                  <a:lnTo>
                    <a:pt x="5057" y="5202"/>
                  </a:lnTo>
                  <a:lnTo>
                    <a:pt x="5085" y="5213"/>
                  </a:lnTo>
                  <a:lnTo>
                    <a:pt x="5115" y="5223"/>
                  </a:lnTo>
                  <a:lnTo>
                    <a:pt x="5144" y="5232"/>
                  </a:lnTo>
                  <a:lnTo>
                    <a:pt x="5175" y="5241"/>
                  </a:lnTo>
                  <a:lnTo>
                    <a:pt x="5204" y="5249"/>
                  </a:lnTo>
                  <a:lnTo>
                    <a:pt x="5235" y="5256"/>
                  </a:lnTo>
                  <a:lnTo>
                    <a:pt x="5265" y="5262"/>
                  </a:lnTo>
                  <a:lnTo>
                    <a:pt x="5297" y="5268"/>
                  </a:lnTo>
                  <a:lnTo>
                    <a:pt x="5328" y="5272"/>
                  </a:lnTo>
                  <a:lnTo>
                    <a:pt x="5360" y="5276"/>
                  </a:lnTo>
                  <a:lnTo>
                    <a:pt x="5391" y="5279"/>
                  </a:lnTo>
                  <a:lnTo>
                    <a:pt x="5423" y="5282"/>
                  </a:lnTo>
                  <a:lnTo>
                    <a:pt x="5456" y="5283"/>
                  </a:lnTo>
                  <a:lnTo>
                    <a:pt x="5489" y="5283"/>
                  </a:lnTo>
                  <a:lnTo>
                    <a:pt x="5489" y="5283"/>
                  </a:lnTo>
                  <a:lnTo>
                    <a:pt x="5520" y="5283"/>
                  </a:lnTo>
                  <a:lnTo>
                    <a:pt x="5550" y="5282"/>
                  </a:lnTo>
                  <a:lnTo>
                    <a:pt x="5580" y="5279"/>
                  </a:lnTo>
                  <a:lnTo>
                    <a:pt x="5610" y="5277"/>
                  </a:lnTo>
                  <a:lnTo>
                    <a:pt x="5641" y="5274"/>
                  </a:lnTo>
                  <a:lnTo>
                    <a:pt x="5670" y="5269"/>
                  </a:lnTo>
                  <a:lnTo>
                    <a:pt x="5700" y="5264"/>
                  </a:lnTo>
                  <a:lnTo>
                    <a:pt x="5729" y="5258"/>
                  </a:lnTo>
                  <a:lnTo>
                    <a:pt x="5758" y="5252"/>
                  </a:lnTo>
                  <a:lnTo>
                    <a:pt x="5787" y="5245"/>
                  </a:lnTo>
                  <a:lnTo>
                    <a:pt x="5815" y="5238"/>
                  </a:lnTo>
                  <a:lnTo>
                    <a:pt x="5844" y="5230"/>
                  </a:lnTo>
                  <a:lnTo>
                    <a:pt x="5872" y="5221"/>
                  </a:lnTo>
                  <a:lnTo>
                    <a:pt x="5899" y="5211"/>
                  </a:lnTo>
                  <a:lnTo>
                    <a:pt x="5926" y="5200"/>
                  </a:lnTo>
                  <a:lnTo>
                    <a:pt x="5953" y="5189"/>
                  </a:lnTo>
                  <a:lnTo>
                    <a:pt x="5980" y="5178"/>
                  </a:lnTo>
                  <a:lnTo>
                    <a:pt x="6006" y="5165"/>
                  </a:lnTo>
                  <a:lnTo>
                    <a:pt x="6058" y="5139"/>
                  </a:lnTo>
                  <a:lnTo>
                    <a:pt x="6107" y="5110"/>
                  </a:lnTo>
                  <a:lnTo>
                    <a:pt x="6156" y="5079"/>
                  </a:lnTo>
                  <a:lnTo>
                    <a:pt x="6203" y="5046"/>
                  </a:lnTo>
                  <a:lnTo>
                    <a:pt x="6247" y="5011"/>
                  </a:lnTo>
                  <a:lnTo>
                    <a:pt x="6291" y="4973"/>
                  </a:lnTo>
                  <a:lnTo>
                    <a:pt x="6332" y="4933"/>
                  </a:lnTo>
                  <a:lnTo>
                    <a:pt x="6372" y="4892"/>
                  </a:lnTo>
                  <a:lnTo>
                    <a:pt x="6409" y="4848"/>
                  </a:lnTo>
                  <a:lnTo>
                    <a:pt x="6445" y="4804"/>
                  </a:lnTo>
                  <a:lnTo>
                    <a:pt x="6478" y="4756"/>
                  </a:lnTo>
                  <a:lnTo>
                    <a:pt x="6509" y="4708"/>
                  </a:lnTo>
                  <a:lnTo>
                    <a:pt x="6538" y="4659"/>
                  </a:lnTo>
                  <a:lnTo>
                    <a:pt x="6564" y="4607"/>
                  </a:lnTo>
                  <a:lnTo>
                    <a:pt x="6576" y="4581"/>
                  </a:lnTo>
                  <a:lnTo>
                    <a:pt x="6588" y="4554"/>
                  </a:lnTo>
                  <a:lnTo>
                    <a:pt x="6600" y="4527"/>
                  </a:lnTo>
                  <a:lnTo>
                    <a:pt x="6609" y="4500"/>
                  </a:lnTo>
                  <a:lnTo>
                    <a:pt x="6620" y="4473"/>
                  </a:lnTo>
                  <a:lnTo>
                    <a:pt x="6628" y="4444"/>
                  </a:lnTo>
                  <a:lnTo>
                    <a:pt x="6636" y="4416"/>
                  </a:lnTo>
                  <a:lnTo>
                    <a:pt x="6644" y="4388"/>
                  </a:lnTo>
                  <a:lnTo>
                    <a:pt x="6651" y="4360"/>
                  </a:lnTo>
                  <a:lnTo>
                    <a:pt x="6657" y="4330"/>
                  </a:lnTo>
                  <a:lnTo>
                    <a:pt x="6663" y="4301"/>
                  </a:lnTo>
                  <a:lnTo>
                    <a:pt x="6668" y="4271"/>
                  </a:lnTo>
                  <a:lnTo>
                    <a:pt x="6673" y="4242"/>
                  </a:lnTo>
                  <a:lnTo>
                    <a:pt x="6676" y="4211"/>
                  </a:lnTo>
                  <a:lnTo>
                    <a:pt x="6678" y="4182"/>
                  </a:lnTo>
                  <a:lnTo>
                    <a:pt x="6681" y="4151"/>
                  </a:lnTo>
                  <a:lnTo>
                    <a:pt x="6682" y="4120"/>
                  </a:lnTo>
                  <a:lnTo>
                    <a:pt x="6682" y="4090"/>
                  </a:lnTo>
                  <a:lnTo>
                    <a:pt x="6682" y="4090"/>
                  </a:lnTo>
                  <a:lnTo>
                    <a:pt x="6681" y="4040"/>
                  </a:lnTo>
                  <a:lnTo>
                    <a:pt x="6678" y="3992"/>
                  </a:lnTo>
                  <a:lnTo>
                    <a:pt x="6673" y="3945"/>
                  </a:lnTo>
                  <a:lnTo>
                    <a:pt x="6667" y="3897"/>
                  </a:lnTo>
                  <a:lnTo>
                    <a:pt x="6657" y="3851"/>
                  </a:lnTo>
                  <a:lnTo>
                    <a:pt x="6648" y="3805"/>
                  </a:lnTo>
                  <a:lnTo>
                    <a:pt x="6635" y="3759"/>
                  </a:lnTo>
                  <a:lnTo>
                    <a:pt x="6622" y="3714"/>
                  </a:lnTo>
                  <a:lnTo>
                    <a:pt x="6622" y="3714"/>
                  </a:lnTo>
                  <a:lnTo>
                    <a:pt x="6655" y="3701"/>
                  </a:lnTo>
                  <a:lnTo>
                    <a:pt x="6687" y="3686"/>
                  </a:lnTo>
                  <a:lnTo>
                    <a:pt x="6719" y="3669"/>
                  </a:lnTo>
                  <a:lnTo>
                    <a:pt x="6750" y="3652"/>
                  </a:lnTo>
                  <a:lnTo>
                    <a:pt x="6781" y="3633"/>
                  </a:lnTo>
                  <a:lnTo>
                    <a:pt x="6810" y="3613"/>
                  </a:lnTo>
                  <a:lnTo>
                    <a:pt x="6840" y="3593"/>
                  </a:lnTo>
                  <a:lnTo>
                    <a:pt x="6868" y="3570"/>
                  </a:lnTo>
                  <a:lnTo>
                    <a:pt x="6895" y="3548"/>
                  </a:lnTo>
                  <a:lnTo>
                    <a:pt x="6921" y="3525"/>
                  </a:lnTo>
                  <a:lnTo>
                    <a:pt x="6947" y="3500"/>
                  </a:lnTo>
                  <a:lnTo>
                    <a:pt x="6972" y="3474"/>
                  </a:lnTo>
                  <a:lnTo>
                    <a:pt x="6995" y="3448"/>
                  </a:lnTo>
                  <a:lnTo>
                    <a:pt x="7018" y="3421"/>
                  </a:lnTo>
                  <a:lnTo>
                    <a:pt x="7040" y="3393"/>
                  </a:lnTo>
                  <a:lnTo>
                    <a:pt x="7060" y="3363"/>
                  </a:lnTo>
                  <a:lnTo>
                    <a:pt x="7080" y="3334"/>
                  </a:lnTo>
                  <a:lnTo>
                    <a:pt x="7099" y="3303"/>
                  </a:lnTo>
                  <a:lnTo>
                    <a:pt x="7117" y="3273"/>
                  </a:lnTo>
                  <a:lnTo>
                    <a:pt x="7133" y="3241"/>
                  </a:lnTo>
                  <a:lnTo>
                    <a:pt x="7148" y="3208"/>
                  </a:lnTo>
                  <a:lnTo>
                    <a:pt x="7163" y="3175"/>
                  </a:lnTo>
                  <a:lnTo>
                    <a:pt x="7174" y="3141"/>
                  </a:lnTo>
                  <a:lnTo>
                    <a:pt x="7186" y="3106"/>
                  </a:lnTo>
                  <a:lnTo>
                    <a:pt x="7197" y="3071"/>
                  </a:lnTo>
                  <a:lnTo>
                    <a:pt x="7206" y="3036"/>
                  </a:lnTo>
                  <a:lnTo>
                    <a:pt x="7213" y="3000"/>
                  </a:lnTo>
                  <a:lnTo>
                    <a:pt x="7220" y="2964"/>
                  </a:lnTo>
                  <a:lnTo>
                    <a:pt x="7225" y="2926"/>
                  </a:lnTo>
                  <a:lnTo>
                    <a:pt x="7228" y="2890"/>
                  </a:lnTo>
                  <a:lnTo>
                    <a:pt x="7231" y="2852"/>
                  </a:lnTo>
                  <a:lnTo>
                    <a:pt x="7232" y="2813"/>
                  </a:lnTo>
                  <a:lnTo>
                    <a:pt x="7232" y="2813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5"/>
            <p:cNvSpPr/>
            <p:nvPr/>
          </p:nvSpPr>
          <p:spPr>
            <a:xfrm rot="5400000">
              <a:off x="11615621" y="-339609"/>
              <a:ext cx="590278" cy="964696"/>
            </a:xfrm>
            <a:custGeom>
              <a:avLst/>
              <a:gdLst/>
              <a:ahLst/>
              <a:cxnLst/>
              <a:rect l="l" t="t" r="r" b="b"/>
              <a:pathLst>
                <a:path w="4458" h="5694" extrusionOk="0">
                  <a:moveTo>
                    <a:pt x="4232" y="3463"/>
                  </a:moveTo>
                  <a:lnTo>
                    <a:pt x="4232" y="3463"/>
                  </a:lnTo>
                  <a:lnTo>
                    <a:pt x="4258" y="3432"/>
                  </a:lnTo>
                  <a:lnTo>
                    <a:pt x="4283" y="3400"/>
                  </a:lnTo>
                  <a:lnTo>
                    <a:pt x="4305" y="3367"/>
                  </a:lnTo>
                  <a:lnTo>
                    <a:pt x="4326" y="3334"/>
                  </a:lnTo>
                  <a:lnTo>
                    <a:pt x="4348" y="3299"/>
                  </a:lnTo>
                  <a:lnTo>
                    <a:pt x="4365" y="3264"/>
                  </a:lnTo>
                  <a:lnTo>
                    <a:pt x="4383" y="3226"/>
                  </a:lnTo>
                  <a:lnTo>
                    <a:pt x="4398" y="3189"/>
                  </a:lnTo>
                  <a:lnTo>
                    <a:pt x="4412" y="3150"/>
                  </a:lnTo>
                  <a:lnTo>
                    <a:pt x="4424" y="3112"/>
                  </a:lnTo>
                  <a:lnTo>
                    <a:pt x="4435" y="3072"/>
                  </a:lnTo>
                  <a:lnTo>
                    <a:pt x="4443" y="3030"/>
                  </a:lnTo>
                  <a:lnTo>
                    <a:pt x="4450" y="2989"/>
                  </a:lnTo>
                  <a:lnTo>
                    <a:pt x="4455" y="2948"/>
                  </a:lnTo>
                  <a:lnTo>
                    <a:pt x="4457" y="2906"/>
                  </a:lnTo>
                  <a:lnTo>
                    <a:pt x="4458" y="2863"/>
                  </a:lnTo>
                  <a:lnTo>
                    <a:pt x="4458" y="2863"/>
                  </a:lnTo>
                  <a:lnTo>
                    <a:pt x="4457" y="2821"/>
                  </a:lnTo>
                  <a:lnTo>
                    <a:pt x="4455" y="2781"/>
                  </a:lnTo>
                  <a:lnTo>
                    <a:pt x="4450" y="2739"/>
                  </a:lnTo>
                  <a:lnTo>
                    <a:pt x="4444" y="2699"/>
                  </a:lnTo>
                  <a:lnTo>
                    <a:pt x="4436" y="2661"/>
                  </a:lnTo>
                  <a:lnTo>
                    <a:pt x="4426" y="2622"/>
                  </a:lnTo>
                  <a:lnTo>
                    <a:pt x="4415" y="2584"/>
                  </a:lnTo>
                  <a:lnTo>
                    <a:pt x="4402" y="2546"/>
                  </a:lnTo>
                  <a:lnTo>
                    <a:pt x="4388" y="2510"/>
                  </a:lnTo>
                  <a:lnTo>
                    <a:pt x="4371" y="2473"/>
                  </a:lnTo>
                  <a:lnTo>
                    <a:pt x="4353" y="2439"/>
                  </a:lnTo>
                  <a:lnTo>
                    <a:pt x="4335" y="2405"/>
                  </a:lnTo>
                  <a:lnTo>
                    <a:pt x="4315" y="2372"/>
                  </a:lnTo>
                  <a:lnTo>
                    <a:pt x="4293" y="2339"/>
                  </a:lnTo>
                  <a:lnTo>
                    <a:pt x="4270" y="2308"/>
                  </a:lnTo>
                  <a:lnTo>
                    <a:pt x="4245" y="2278"/>
                  </a:lnTo>
                  <a:lnTo>
                    <a:pt x="4245" y="2278"/>
                  </a:lnTo>
                  <a:lnTo>
                    <a:pt x="4260" y="2255"/>
                  </a:lnTo>
                  <a:lnTo>
                    <a:pt x="4273" y="2233"/>
                  </a:lnTo>
                  <a:lnTo>
                    <a:pt x="4286" y="2209"/>
                  </a:lnTo>
                  <a:lnTo>
                    <a:pt x="4298" y="2186"/>
                  </a:lnTo>
                  <a:lnTo>
                    <a:pt x="4309" y="2161"/>
                  </a:lnTo>
                  <a:lnTo>
                    <a:pt x="4319" y="2136"/>
                  </a:lnTo>
                  <a:lnTo>
                    <a:pt x="4329" y="2112"/>
                  </a:lnTo>
                  <a:lnTo>
                    <a:pt x="4337" y="2086"/>
                  </a:lnTo>
                  <a:lnTo>
                    <a:pt x="4344" y="2060"/>
                  </a:lnTo>
                  <a:lnTo>
                    <a:pt x="4351" y="2034"/>
                  </a:lnTo>
                  <a:lnTo>
                    <a:pt x="4356" y="2007"/>
                  </a:lnTo>
                  <a:lnTo>
                    <a:pt x="4360" y="1980"/>
                  </a:lnTo>
                  <a:lnTo>
                    <a:pt x="4364" y="1953"/>
                  </a:lnTo>
                  <a:lnTo>
                    <a:pt x="4368" y="1924"/>
                  </a:lnTo>
                  <a:lnTo>
                    <a:pt x="4369" y="1897"/>
                  </a:lnTo>
                  <a:lnTo>
                    <a:pt x="4369" y="1869"/>
                  </a:lnTo>
                  <a:lnTo>
                    <a:pt x="4369" y="1869"/>
                  </a:lnTo>
                  <a:lnTo>
                    <a:pt x="4368" y="1824"/>
                  </a:lnTo>
                  <a:lnTo>
                    <a:pt x="4364" y="1780"/>
                  </a:lnTo>
                  <a:lnTo>
                    <a:pt x="4357" y="1736"/>
                  </a:lnTo>
                  <a:lnTo>
                    <a:pt x="4349" y="1694"/>
                  </a:lnTo>
                  <a:lnTo>
                    <a:pt x="4337" y="1652"/>
                  </a:lnTo>
                  <a:lnTo>
                    <a:pt x="4324" y="1612"/>
                  </a:lnTo>
                  <a:lnTo>
                    <a:pt x="4307" y="1572"/>
                  </a:lnTo>
                  <a:lnTo>
                    <a:pt x="4290" y="1535"/>
                  </a:lnTo>
                  <a:lnTo>
                    <a:pt x="4270" y="1497"/>
                  </a:lnTo>
                  <a:lnTo>
                    <a:pt x="4247" y="1462"/>
                  </a:lnTo>
                  <a:lnTo>
                    <a:pt x="4224" y="1427"/>
                  </a:lnTo>
                  <a:lnTo>
                    <a:pt x="4198" y="1394"/>
                  </a:lnTo>
                  <a:lnTo>
                    <a:pt x="4170" y="1363"/>
                  </a:lnTo>
                  <a:lnTo>
                    <a:pt x="4140" y="1333"/>
                  </a:lnTo>
                  <a:lnTo>
                    <a:pt x="4110" y="1305"/>
                  </a:lnTo>
                  <a:lnTo>
                    <a:pt x="4077" y="1279"/>
                  </a:lnTo>
                  <a:lnTo>
                    <a:pt x="4077" y="1279"/>
                  </a:lnTo>
                  <a:lnTo>
                    <a:pt x="4081" y="1244"/>
                  </a:lnTo>
                  <a:lnTo>
                    <a:pt x="4085" y="1208"/>
                  </a:lnTo>
                  <a:lnTo>
                    <a:pt x="4087" y="1172"/>
                  </a:lnTo>
                  <a:lnTo>
                    <a:pt x="4088" y="1135"/>
                  </a:lnTo>
                  <a:lnTo>
                    <a:pt x="4088" y="1135"/>
                  </a:lnTo>
                  <a:lnTo>
                    <a:pt x="4087" y="1088"/>
                  </a:lnTo>
                  <a:lnTo>
                    <a:pt x="4084" y="1042"/>
                  </a:lnTo>
                  <a:lnTo>
                    <a:pt x="4078" y="996"/>
                  </a:lnTo>
                  <a:lnTo>
                    <a:pt x="4070" y="952"/>
                  </a:lnTo>
                  <a:lnTo>
                    <a:pt x="4060" y="907"/>
                  </a:lnTo>
                  <a:lnTo>
                    <a:pt x="4047" y="864"/>
                  </a:lnTo>
                  <a:lnTo>
                    <a:pt x="4033" y="822"/>
                  </a:lnTo>
                  <a:lnTo>
                    <a:pt x="4017" y="781"/>
                  </a:lnTo>
                  <a:lnTo>
                    <a:pt x="3999" y="740"/>
                  </a:lnTo>
                  <a:lnTo>
                    <a:pt x="3979" y="701"/>
                  </a:lnTo>
                  <a:lnTo>
                    <a:pt x="3957" y="663"/>
                  </a:lnTo>
                  <a:lnTo>
                    <a:pt x="3933" y="625"/>
                  </a:lnTo>
                  <a:lnTo>
                    <a:pt x="3907" y="590"/>
                  </a:lnTo>
                  <a:lnTo>
                    <a:pt x="3880" y="556"/>
                  </a:lnTo>
                  <a:lnTo>
                    <a:pt x="3852" y="523"/>
                  </a:lnTo>
                  <a:lnTo>
                    <a:pt x="3821" y="491"/>
                  </a:lnTo>
                  <a:lnTo>
                    <a:pt x="3790" y="461"/>
                  </a:lnTo>
                  <a:lnTo>
                    <a:pt x="3758" y="432"/>
                  </a:lnTo>
                  <a:lnTo>
                    <a:pt x="3722" y="405"/>
                  </a:lnTo>
                  <a:lnTo>
                    <a:pt x="3687" y="380"/>
                  </a:lnTo>
                  <a:lnTo>
                    <a:pt x="3650" y="356"/>
                  </a:lnTo>
                  <a:lnTo>
                    <a:pt x="3611" y="334"/>
                  </a:lnTo>
                  <a:lnTo>
                    <a:pt x="3573" y="314"/>
                  </a:lnTo>
                  <a:lnTo>
                    <a:pt x="3533" y="296"/>
                  </a:lnTo>
                  <a:lnTo>
                    <a:pt x="3491" y="279"/>
                  </a:lnTo>
                  <a:lnTo>
                    <a:pt x="3449" y="265"/>
                  </a:lnTo>
                  <a:lnTo>
                    <a:pt x="3405" y="253"/>
                  </a:lnTo>
                  <a:lnTo>
                    <a:pt x="3362" y="243"/>
                  </a:lnTo>
                  <a:lnTo>
                    <a:pt x="3317" y="234"/>
                  </a:lnTo>
                  <a:lnTo>
                    <a:pt x="3271" y="230"/>
                  </a:lnTo>
                  <a:lnTo>
                    <a:pt x="3225" y="226"/>
                  </a:lnTo>
                  <a:lnTo>
                    <a:pt x="3178" y="225"/>
                  </a:lnTo>
                  <a:lnTo>
                    <a:pt x="3178" y="225"/>
                  </a:lnTo>
                  <a:lnTo>
                    <a:pt x="3129" y="226"/>
                  </a:lnTo>
                  <a:lnTo>
                    <a:pt x="3080" y="230"/>
                  </a:lnTo>
                  <a:lnTo>
                    <a:pt x="3032" y="236"/>
                  </a:lnTo>
                  <a:lnTo>
                    <a:pt x="2986" y="245"/>
                  </a:lnTo>
                  <a:lnTo>
                    <a:pt x="2939" y="256"/>
                  </a:lnTo>
                  <a:lnTo>
                    <a:pt x="2894" y="270"/>
                  </a:lnTo>
                  <a:lnTo>
                    <a:pt x="2851" y="285"/>
                  </a:lnTo>
                  <a:lnTo>
                    <a:pt x="2807" y="304"/>
                  </a:lnTo>
                  <a:lnTo>
                    <a:pt x="2807" y="304"/>
                  </a:lnTo>
                  <a:lnTo>
                    <a:pt x="2775" y="270"/>
                  </a:lnTo>
                  <a:lnTo>
                    <a:pt x="2741" y="237"/>
                  </a:lnTo>
                  <a:lnTo>
                    <a:pt x="2706" y="206"/>
                  </a:lnTo>
                  <a:lnTo>
                    <a:pt x="2669" y="178"/>
                  </a:lnTo>
                  <a:lnTo>
                    <a:pt x="2630" y="151"/>
                  </a:lnTo>
                  <a:lnTo>
                    <a:pt x="2590" y="125"/>
                  </a:lnTo>
                  <a:lnTo>
                    <a:pt x="2549" y="102"/>
                  </a:lnTo>
                  <a:lnTo>
                    <a:pt x="2507" y="81"/>
                  </a:lnTo>
                  <a:lnTo>
                    <a:pt x="2463" y="62"/>
                  </a:lnTo>
                  <a:lnTo>
                    <a:pt x="2419" y="47"/>
                  </a:lnTo>
                  <a:lnTo>
                    <a:pt x="2373" y="33"/>
                  </a:lnTo>
                  <a:lnTo>
                    <a:pt x="2325" y="21"/>
                  </a:lnTo>
                  <a:lnTo>
                    <a:pt x="2277" y="12"/>
                  </a:lnTo>
                  <a:lnTo>
                    <a:pt x="2229" y="5"/>
                  </a:lnTo>
                  <a:lnTo>
                    <a:pt x="2179" y="1"/>
                  </a:lnTo>
                  <a:lnTo>
                    <a:pt x="2129" y="0"/>
                  </a:lnTo>
                  <a:lnTo>
                    <a:pt x="2129" y="0"/>
                  </a:lnTo>
                  <a:lnTo>
                    <a:pt x="2092" y="0"/>
                  </a:lnTo>
                  <a:lnTo>
                    <a:pt x="2056" y="2"/>
                  </a:lnTo>
                  <a:lnTo>
                    <a:pt x="2020" y="6"/>
                  </a:lnTo>
                  <a:lnTo>
                    <a:pt x="1985" y="11"/>
                  </a:lnTo>
                  <a:lnTo>
                    <a:pt x="1950" y="18"/>
                  </a:lnTo>
                  <a:lnTo>
                    <a:pt x="1916" y="25"/>
                  </a:lnTo>
                  <a:lnTo>
                    <a:pt x="1881" y="34"/>
                  </a:lnTo>
                  <a:lnTo>
                    <a:pt x="1849" y="44"/>
                  </a:lnTo>
                  <a:lnTo>
                    <a:pt x="1816" y="55"/>
                  </a:lnTo>
                  <a:lnTo>
                    <a:pt x="1783" y="68"/>
                  </a:lnTo>
                  <a:lnTo>
                    <a:pt x="1751" y="81"/>
                  </a:lnTo>
                  <a:lnTo>
                    <a:pt x="1720" y="97"/>
                  </a:lnTo>
                  <a:lnTo>
                    <a:pt x="1690" y="112"/>
                  </a:lnTo>
                  <a:lnTo>
                    <a:pt x="1660" y="130"/>
                  </a:lnTo>
                  <a:lnTo>
                    <a:pt x="1631" y="147"/>
                  </a:lnTo>
                  <a:lnTo>
                    <a:pt x="1602" y="167"/>
                  </a:lnTo>
                  <a:lnTo>
                    <a:pt x="1575" y="187"/>
                  </a:lnTo>
                  <a:lnTo>
                    <a:pt x="1549" y="208"/>
                  </a:lnTo>
                  <a:lnTo>
                    <a:pt x="1523" y="231"/>
                  </a:lnTo>
                  <a:lnTo>
                    <a:pt x="1498" y="254"/>
                  </a:lnTo>
                  <a:lnTo>
                    <a:pt x="1474" y="278"/>
                  </a:lnTo>
                  <a:lnTo>
                    <a:pt x="1450" y="303"/>
                  </a:lnTo>
                  <a:lnTo>
                    <a:pt x="1428" y="329"/>
                  </a:lnTo>
                  <a:lnTo>
                    <a:pt x="1407" y="356"/>
                  </a:lnTo>
                  <a:lnTo>
                    <a:pt x="1387" y="383"/>
                  </a:lnTo>
                  <a:lnTo>
                    <a:pt x="1368" y="411"/>
                  </a:lnTo>
                  <a:lnTo>
                    <a:pt x="1349" y="439"/>
                  </a:lnTo>
                  <a:lnTo>
                    <a:pt x="1333" y="470"/>
                  </a:lnTo>
                  <a:lnTo>
                    <a:pt x="1316" y="499"/>
                  </a:lnTo>
                  <a:lnTo>
                    <a:pt x="1301" y="531"/>
                  </a:lnTo>
                  <a:lnTo>
                    <a:pt x="1287" y="563"/>
                  </a:lnTo>
                  <a:lnTo>
                    <a:pt x="1275" y="595"/>
                  </a:lnTo>
                  <a:lnTo>
                    <a:pt x="1275" y="595"/>
                  </a:lnTo>
                  <a:lnTo>
                    <a:pt x="1226" y="585"/>
                  </a:lnTo>
                  <a:lnTo>
                    <a:pt x="1200" y="581"/>
                  </a:lnTo>
                  <a:lnTo>
                    <a:pt x="1175" y="578"/>
                  </a:lnTo>
                  <a:lnTo>
                    <a:pt x="1149" y="575"/>
                  </a:lnTo>
                  <a:lnTo>
                    <a:pt x="1124" y="574"/>
                  </a:lnTo>
                  <a:lnTo>
                    <a:pt x="1098" y="572"/>
                  </a:lnTo>
                  <a:lnTo>
                    <a:pt x="1071" y="571"/>
                  </a:lnTo>
                  <a:lnTo>
                    <a:pt x="1071" y="571"/>
                  </a:lnTo>
                  <a:lnTo>
                    <a:pt x="1025" y="572"/>
                  </a:lnTo>
                  <a:lnTo>
                    <a:pt x="978" y="576"/>
                  </a:lnTo>
                  <a:lnTo>
                    <a:pt x="933" y="582"/>
                  </a:lnTo>
                  <a:lnTo>
                    <a:pt x="889" y="590"/>
                  </a:lnTo>
                  <a:lnTo>
                    <a:pt x="844" y="601"/>
                  </a:lnTo>
                  <a:lnTo>
                    <a:pt x="802" y="612"/>
                  </a:lnTo>
                  <a:lnTo>
                    <a:pt x="759" y="627"/>
                  </a:lnTo>
                  <a:lnTo>
                    <a:pt x="718" y="643"/>
                  </a:lnTo>
                  <a:lnTo>
                    <a:pt x="677" y="662"/>
                  </a:lnTo>
                  <a:lnTo>
                    <a:pt x="638" y="682"/>
                  </a:lnTo>
                  <a:lnTo>
                    <a:pt x="600" y="703"/>
                  </a:lnTo>
                  <a:lnTo>
                    <a:pt x="563" y="728"/>
                  </a:lnTo>
                  <a:lnTo>
                    <a:pt x="527" y="753"/>
                  </a:lnTo>
                  <a:lnTo>
                    <a:pt x="493" y="780"/>
                  </a:lnTo>
                  <a:lnTo>
                    <a:pt x="460" y="808"/>
                  </a:lnTo>
                  <a:lnTo>
                    <a:pt x="428" y="839"/>
                  </a:lnTo>
                  <a:lnTo>
                    <a:pt x="398" y="870"/>
                  </a:lnTo>
                  <a:lnTo>
                    <a:pt x="369" y="903"/>
                  </a:lnTo>
                  <a:lnTo>
                    <a:pt x="342" y="937"/>
                  </a:lnTo>
                  <a:lnTo>
                    <a:pt x="316" y="973"/>
                  </a:lnTo>
                  <a:lnTo>
                    <a:pt x="293" y="1011"/>
                  </a:lnTo>
                  <a:lnTo>
                    <a:pt x="272" y="1048"/>
                  </a:lnTo>
                  <a:lnTo>
                    <a:pt x="252" y="1087"/>
                  </a:lnTo>
                  <a:lnTo>
                    <a:pt x="233" y="1128"/>
                  </a:lnTo>
                  <a:lnTo>
                    <a:pt x="216" y="1170"/>
                  </a:lnTo>
                  <a:lnTo>
                    <a:pt x="202" y="1212"/>
                  </a:lnTo>
                  <a:lnTo>
                    <a:pt x="190" y="1254"/>
                  </a:lnTo>
                  <a:lnTo>
                    <a:pt x="180" y="1299"/>
                  </a:lnTo>
                  <a:lnTo>
                    <a:pt x="172" y="1344"/>
                  </a:lnTo>
                  <a:lnTo>
                    <a:pt x="166" y="1390"/>
                  </a:lnTo>
                  <a:lnTo>
                    <a:pt x="162" y="1436"/>
                  </a:lnTo>
                  <a:lnTo>
                    <a:pt x="161" y="1483"/>
                  </a:lnTo>
                  <a:lnTo>
                    <a:pt x="161" y="1483"/>
                  </a:lnTo>
                  <a:lnTo>
                    <a:pt x="162" y="1511"/>
                  </a:lnTo>
                  <a:lnTo>
                    <a:pt x="163" y="1538"/>
                  </a:lnTo>
                  <a:lnTo>
                    <a:pt x="166" y="1566"/>
                  </a:lnTo>
                  <a:lnTo>
                    <a:pt x="168" y="1595"/>
                  </a:lnTo>
                  <a:lnTo>
                    <a:pt x="172" y="1622"/>
                  </a:lnTo>
                  <a:lnTo>
                    <a:pt x="176" y="1649"/>
                  </a:lnTo>
                  <a:lnTo>
                    <a:pt x="182" y="1676"/>
                  </a:lnTo>
                  <a:lnTo>
                    <a:pt x="188" y="1702"/>
                  </a:lnTo>
                  <a:lnTo>
                    <a:pt x="195" y="1729"/>
                  </a:lnTo>
                  <a:lnTo>
                    <a:pt x="203" y="1755"/>
                  </a:lnTo>
                  <a:lnTo>
                    <a:pt x="212" y="1780"/>
                  </a:lnTo>
                  <a:lnTo>
                    <a:pt x="221" y="1805"/>
                  </a:lnTo>
                  <a:lnTo>
                    <a:pt x="230" y="1830"/>
                  </a:lnTo>
                  <a:lnTo>
                    <a:pt x="241" y="1855"/>
                  </a:lnTo>
                  <a:lnTo>
                    <a:pt x="253" y="1879"/>
                  </a:lnTo>
                  <a:lnTo>
                    <a:pt x="265" y="1902"/>
                  </a:lnTo>
                  <a:lnTo>
                    <a:pt x="265" y="1902"/>
                  </a:lnTo>
                  <a:lnTo>
                    <a:pt x="235" y="1929"/>
                  </a:lnTo>
                  <a:lnTo>
                    <a:pt x="207" y="1956"/>
                  </a:lnTo>
                  <a:lnTo>
                    <a:pt x="180" y="1986"/>
                  </a:lnTo>
                  <a:lnTo>
                    <a:pt x="155" y="2016"/>
                  </a:lnTo>
                  <a:lnTo>
                    <a:pt x="131" y="2048"/>
                  </a:lnTo>
                  <a:lnTo>
                    <a:pt x="109" y="2082"/>
                  </a:lnTo>
                  <a:lnTo>
                    <a:pt x="89" y="2116"/>
                  </a:lnTo>
                  <a:lnTo>
                    <a:pt x="71" y="2152"/>
                  </a:lnTo>
                  <a:lnTo>
                    <a:pt x="55" y="2188"/>
                  </a:lnTo>
                  <a:lnTo>
                    <a:pt x="41" y="2226"/>
                  </a:lnTo>
                  <a:lnTo>
                    <a:pt x="28" y="2265"/>
                  </a:lnTo>
                  <a:lnTo>
                    <a:pt x="18" y="2304"/>
                  </a:lnTo>
                  <a:lnTo>
                    <a:pt x="10" y="2345"/>
                  </a:lnTo>
                  <a:lnTo>
                    <a:pt x="4" y="2386"/>
                  </a:lnTo>
                  <a:lnTo>
                    <a:pt x="1" y="2427"/>
                  </a:lnTo>
                  <a:lnTo>
                    <a:pt x="0" y="2470"/>
                  </a:lnTo>
                  <a:lnTo>
                    <a:pt x="0" y="2470"/>
                  </a:lnTo>
                  <a:lnTo>
                    <a:pt x="1" y="2509"/>
                  </a:lnTo>
                  <a:lnTo>
                    <a:pt x="3" y="2546"/>
                  </a:lnTo>
                  <a:lnTo>
                    <a:pt x="8" y="2584"/>
                  </a:lnTo>
                  <a:lnTo>
                    <a:pt x="15" y="2621"/>
                  </a:lnTo>
                  <a:lnTo>
                    <a:pt x="23" y="2657"/>
                  </a:lnTo>
                  <a:lnTo>
                    <a:pt x="34" y="2692"/>
                  </a:lnTo>
                  <a:lnTo>
                    <a:pt x="46" y="2726"/>
                  </a:lnTo>
                  <a:lnTo>
                    <a:pt x="58" y="2761"/>
                  </a:lnTo>
                  <a:lnTo>
                    <a:pt x="74" y="2794"/>
                  </a:lnTo>
                  <a:lnTo>
                    <a:pt x="90" y="2825"/>
                  </a:lnTo>
                  <a:lnTo>
                    <a:pt x="108" y="2857"/>
                  </a:lnTo>
                  <a:lnTo>
                    <a:pt x="128" y="2887"/>
                  </a:lnTo>
                  <a:lnTo>
                    <a:pt x="149" y="2916"/>
                  </a:lnTo>
                  <a:lnTo>
                    <a:pt x="172" y="2944"/>
                  </a:lnTo>
                  <a:lnTo>
                    <a:pt x="195" y="2971"/>
                  </a:lnTo>
                  <a:lnTo>
                    <a:pt x="220" y="2997"/>
                  </a:lnTo>
                  <a:lnTo>
                    <a:pt x="220" y="2997"/>
                  </a:lnTo>
                  <a:lnTo>
                    <a:pt x="201" y="3024"/>
                  </a:lnTo>
                  <a:lnTo>
                    <a:pt x="183" y="3054"/>
                  </a:lnTo>
                  <a:lnTo>
                    <a:pt x="166" y="3083"/>
                  </a:lnTo>
                  <a:lnTo>
                    <a:pt x="150" y="3114"/>
                  </a:lnTo>
                  <a:lnTo>
                    <a:pt x="135" y="3145"/>
                  </a:lnTo>
                  <a:lnTo>
                    <a:pt x="122" y="3176"/>
                  </a:lnTo>
                  <a:lnTo>
                    <a:pt x="109" y="3208"/>
                  </a:lnTo>
                  <a:lnTo>
                    <a:pt x="99" y="3241"/>
                  </a:lnTo>
                  <a:lnTo>
                    <a:pt x="88" y="3274"/>
                  </a:lnTo>
                  <a:lnTo>
                    <a:pt x="80" y="3307"/>
                  </a:lnTo>
                  <a:lnTo>
                    <a:pt x="73" y="3342"/>
                  </a:lnTo>
                  <a:lnTo>
                    <a:pt x="66" y="3377"/>
                  </a:lnTo>
                  <a:lnTo>
                    <a:pt x="61" y="3412"/>
                  </a:lnTo>
                  <a:lnTo>
                    <a:pt x="57" y="3447"/>
                  </a:lnTo>
                  <a:lnTo>
                    <a:pt x="55" y="3484"/>
                  </a:lnTo>
                  <a:lnTo>
                    <a:pt x="55" y="3519"/>
                  </a:lnTo>
                  <a:lnTo>
                    <a:pt x="55" y="3519"/>
                  </a:lnTo>
                  <a:lnTo>
                    <a:pt x="56" y="3565"/>
                  </a:lnTo>
                  <a:lnTo>
                    <a:pt x="60" y="3610"/>
                  </a:lnTo>
                  <a:lnTo>
                    <a:pt x="64" y="3655"/>
                  </a:lnTo>
                  <a:lnTo>
                    <a:pt x="73" y="3698"/>
                  </a:lnTo>
                  <a:lnTo>
                    <a:pt x="82" y="3741"/>
                  </a:lnTo>
                  <a:lnTo>
                    <a:pt x="94" y="3783"/>
                  </a:lnTo>
                  <a:lnTo>
                    <a:pt x="107" y="3824"/>
                  </a:lnTo>
                  <a:lnTo>
                    <a:pt x="122" y="3865"/>
                  </a:lnTo>
                  <a:lnTo>
                    <a:pt x="140" y="3904"/>
                  </a:lnTo>
                  <a:lnTo>
                    <a:pt x="159" y="3943"/>
                  </a:lnTo>
                  <a:lnTo>
                    <a:pt x="180" y="3980"/>
                  </a:lnTo>
                  <a:lnTo>
                    <a:pt x="202" y="4016"/>
                  </a:lnTo>
                  <a:lnTo>
                    <a:pt x="227" y="4051"/>
                  </a:lnTo>
                  <a:lnTo>
                    <a:pt x="253" y="4086"/>
                  </a:lnTo>
                  <a:lnTo>
                    <a:pt x="280" y="4119"/>
                  </a:lnTo>
                  <a:lnTo>
                    <a:pt x="308" y="4149"/>
                  </a:lnTo>
                  <a:lnTo>
                    <a:pt x="308" y="4149"/>
                  </a:lnTo>
                  <a:lnTo>
                    <a:pt x="290" y="4193"/>
                  </a:lnTo>
                  <a:lnTo>
                    <a:pt x="274" y="4236"/>
                  </a:lnTo>
                  <a:lnTo>
                    <a:pt x="261" y="4282"/>
                  </a:lnTo>
                  <a:lnTo>
                    <a:pt x="249" y="4328"/>
                  </a:lnTo>
                  <a:lnTo>
                    <a:pt x="241" y="4375"/>
                  </a:lnTo>
                  <a:lnTo>
                    <a:pt x="234" y="4424"/>
                  </a:lnTo>
                  <a:lnTo>
                    <a:pt x="230" y="4472"/>
                  </a:lnTo>
                  <a:lnTo>
                    <a:pt x="229" y="4521"/>
                  </a:lnTo>
                  <a:lnTo>
                    <a:pt x="229" y="4521"/>
                  </a:lnTo>
                  <a:lnTo>
                    <a:pt x="230" y="4569"/>
                  </a:lnTo>
                  <a:lnTo>
                    <a:pt x="234" y="4614"/>
                  </a:lnTo>
                  <a:lnTo>
                    <a:pt x="240" y="4660"/>
                  </a:lnTo>
                  <a:lnTo>
                    <a:pt x="247" y="4705"/>
                  </a:lnTo>
                  <a:lnTo>
                    <a:pt x="258" y="4749"/>
                  </a:lnTo>
                  <a:lnTo>
                    <a:pt x="269" y="4792"/>
                  </a:lnTo>
                  <a:lnTo>
                    <a:pt x="285" y="4835"/>
                  </a:lnTo>
                  <a:lnTo>
                    <a:pt x="300" y="4876"/>
                  </a:lnTo>
                  <a:lnTo>
                    <a:pt x="319" y="4916"/>
                  </a:lnTo>
                  <a:lnTo>
                    <a:pt x="339" y="4955"/>
                  </a:lnTo>
                  <a:lnTo>
                    <a:pt x="361" y="4994"/>
                  </a:lnTo>
                  <a:lnTo>
                    <a:pt x="385" y="5030"/>
                  </a:lnTo>
                  <a:lnTo>
                    <a:pt x="409" y="5066"/>
                  </a:lnTo>
                  <a:lnTo>
                    <a:pt x="437" y="5101"/>
                  </a:lnTo>
                  <a:lnTo>
                    <a:pt x="465" y="5134"/>
                  </a:lnTo>
                  <a:lnTo>
                    <a:pt x="495" y="5166"/>
                  </a:lnTo>
                  <a:lnTo>
                    <a:pt x="527" y="5195"/>
                  </a:lnTo>
                  <a:lnTo>
                    <a:pt x="560" y="5223"/>
                  </a:lnTo>
                  <a:lnTo>
                    <a:pt x="594" y="5250"/>
                  </a:lnTo>
                  <a:lnTo>
                    <a:pt x="630" y="5276"/>
                  </a:lnTo>
                  <a:lnTo>
                    <a:pt x="667" y="5300"/>
                  </a:lnTo>
                  <a:lnTo>
                    <a:pt x="705" y="5322"/>
                  </a:lnTo>
                  <a:lnTo>
                    <a:pt x="745" y="5342"/>
                  </a:lnTo>
                  <a:lnTo>
                    <a:pt x="785" y="5360"/>
                  </a:lnTo>
                  <a:lnTo>
                    <a:pt x="826" y="5376"/>
                  </a:lnTo>
                  <a:lnTo>
                    <a:pt x="869" y="5391"/>
                  </a:lnTo>
                  <a:lnTo>
                    <a:pt x="911" y="5404"/>
                  </a:lnTo>
                  <a:lnTo>
                    <a:pt x="956" y="5413"/>
                  </a:lnTo>
                  <a:lnTo>
                    <a:pt x="1001" y="5421"/>
                  </a:lnTo>
                  <a:lnTo>
                    <a:pt x="1047" y="5427"/>
                  </a:lnTo>
                  <a:lnTo>
                    <a:pt x="1092" y="5431"/>
                  </a:lnTo>
                  <a:lnTo>
                    <a:pt x="1140" y="5432"/>
                  </a:lnTo>
                  <a:lnTo>
                    <a:pt x="1140" y="5432"/>
                  </a:lnTo>
                  <a:lnTo>
                    <a:pt x="1178" y="5431"/>
                  </a:lnTo>
                  <a:lnTo>
                    <a:pt x="1217" y="5428"/>
                  </a:lnTo>
                  <a:lnTo>
                    <a:pt x="1255" y="5425"/>
                  </a:lnTo>
                  <a:lnTo>
                    <a:pt x="1293" y="5419"/>
                  </a:lnTo>
                  <a:lnTo>
                    <a:pt x="1330" y="5412"/>
                  </a:lnTo>
                  <a:lnTo>
                    <a:pt x="1367" y="5402"/>
                  </a:lnTo>
                  <a:lnTo>
                    <a:pt x="1402" y="5393"/>
                  </a:lnTo>
                  <a:lnTo>
                    <a:pt x="1438" y="5381"/>
                  </a:lnTo>
                  <a:lnTo>
                    <a:pt x="1438" y="5381"/>
                  </a:lnTo>
                  <a:lnTo>
                    <a:pt x="1465" y="5416"/>
                  </a:lnTo>
                  <a:lnTo>
                    <a:pt x="1493" y="5449"/>
                  </a:lnTo>
                  <a:lnTo>
                    <a:pt x="1523" y="5480"/>
                  </a:lnTo>
                  <a:lnTo>
                    <a:pt x="1556" y="5511"/>
                  </a:lnTo>
                  <a:lnTo>
                    <a:pt x="1589" y="5538"/>
                  </a:lnTo>
                  <a:lnTo>
                    <a:pt x="1626" y="5564"/>
                  </a:lnTo>
                  <a:lnTo>
                    <a:pt x="1662" y="5587"/>
                  </a:lnTo>
                  <a:lnTo>
                    <a:pt x="1701" y="5608"/>
                  </a:lnTo>
                  <a:lnTo>
                    <a:pt x="1740" y="5628"/>
                  </a:lnTo>
                  <a:lnTo>
                    <a:pt x="1781" y="5645"/>
                  </a:lnTo>
                  <a:lnTo>
                    <a:pt x="1824" y="5660"/>
                  </a:lnTo>
                  <a:lnTo>
                    <a:pt x="1867" y="5672"/>
                  </a:lnTo>
                  <a:lnTo>
                    <a:pt x="1911" y="5681"/>
                  </a:lnTo>
                  <a:lnTo>
                    <a:pt x="1957" y="5689"/>
                  </a:lnTo>
                  <a:lnTo>
                    <a:pt x="1979" y="5691"/>
                  </a:lnTo>
                  <a:lnTo>
                    <a:pt x="2003" y="5693"/>
                  </a:lnTo>
                  <a:lnTo>
                    <a:pt x="2026" y="5694"/>
                  </a:lnTo>
                  <a:lnTo>
                    <a:pt x="2050" y="5694"/>
                  </a:lnTo>
                  <a:lnTo>
                    <a:pt x="2050" y="5694"/>
                  </a:lnTo>
                  <a:lnTo>
                    <a:pt x="2075" y="5694"/>
                  </a:lnTo>
                  <a:lnTo>
                    <a:pt x="2099" y="5693"/>
                  </a:lnTo>
                  <a:lnTo>
                    <a:pt x="2124" y="5691"/>
                  </a:lnTo>
                  <a:lnTo>
                    <a:pt x="2149" y="5687"/>
                  </a:lnTo>
                  <a:lnTo>
                    <a:pt x="2172" y="5684"/>
                  </a:lnTo>
                  <a:lnTo>
                    <a:pt x="2197" y="5680"/>
                  </a:lnTo>
                  <a:lnTo>
                    <a:pt x="2221" y="5674"/>
                  </a:lnTo>
                  <a:lnTo>
                    <a:pt x="2244" y="5669"/>
                  </a:lnTo>
                  <a:lnTo>
                    <a:pt x="2267" y="5663"/>
                  </a:lnTo>
                  <a:lnTo>
                    <a:pt x="2290" y="5656"/>
                  </a:lnTo>
                  <a:lnTo>
                    <a:pt x="2313" y="5647"/>
                  </a:lnTo>
                  <a:lnTo>
                    <a:pt x="2335" y="5639"/>
                  </a:lnTo>
                  <a:lnTo>
                    <a:pt x="2356" y="5630"/>
                  </a:lnTo>
                  <a:lnTo>
                    <a:pt x="2377" y="5619"/>
                  </a:lnTo>
                  <a:lnTo>
                    <a:pt x="2398" y="5608"/>
                  </a:lnTo>
                  <a:lnTo>
                    <a:pt x="2420" y="5598"/>
                  </a:lnTo>
                  <a:lnTo>
                    <a:pt x="2440" y="5586"/>
                  </a:lnTo>
                  <a:lnTo>
                    <a:pt x="2460" y="5573"/>
                  </a:lnTo>
                  <a:lnTo>
                    <a:pt x="2479" y="5560"/>
                  </a:lnTo>
                  <a:lnTo>
                    <a:pt x="2499" y="5546"/>
                  </a:lnTo>
                  <a:lnTo>
                    <a:pt x="2516" y="5532"/>
                  </a:lnTo>
                  <a:lnTo>
                    <a:pt x="2535" y="5518"/>
                  </a:lnTo>
                  <a:lnTo>
                    <a:pt x="2553" y="5502"/>
                  </a:lnTo>
                  <a:lnTo>
                    <a:pt x="2569" y="5486"/>
                  </a:lnTo>
                  <a:lnTo>
                    <a:pt x="2586" y="5469"/>
                  </a:lnTo>
                  <a:lnTo>
                    <a:pt x="2602" y="5453"/>
                  </a:lnTo>
                  <a:lnTo>
                    <a:pt x="2618" y="5435"/>
                  </a:lnTo>
                  <a:lnTo>
                    <a:pt x="2633" y="5418"/>
                  </a:lnTo>
                  <a:lnTo>
                    <a:pt x="2648" y="5399"/>
                  </a:lnTo>
                  <a:lnTo>
                    <a:pt x="2661" y="5380"/>
                  </a:lnTo>
                  <a:lnTo>
                    <a:pt x="2675" y="5361"/>
                  </a:lnTo>
                  <a:lnTo>
                    <a:pt x="2688" y="5341"/>
                  </a:lnTo>
                  <a:lnTo>
                    <a:pt x="2688" y="5341"/>
                  </a:lnTo>
                  <a:lnTo>
                    <a:pt x="2719" y="5367"/>
                  </a:lnTo>
                  <a:lnTo>
                    <a:pt x="2749" y="5391"/>
                  </a:lnTo>
                  <a:lnTo>
                    <a:pt x="2782" y="5413"/>
                  </a:lnTo>
                  <a:lnTo>
                    <a:pt x="2815" y="5434"/>
                  </a:lnTo>
                  <a:lnTo>
                    <a:pt x="2851" y="5453"/>
                  </a:lnTo>
                  <a:lnTo>
                    <a:pt x="2886" y="5472"/>
                  </a:lnTo>
                  <a:lnTo>
                    <a:pt x="2923" y="5488"/>
                  </a:lnTo>
                  <a:lnTo>
                    <a:pt x="2959" y="5504"/>
                  </a:lnTo>
                  <a:lnTo>
                    <a:pt x="2997" y="5517"/>
                  </a:lnTo>
                  <a:lnTo>
                    <a:pt x="3036" y="5528"/>
                  </a:lnTo>
                  <a:lnTo>
                    <a:pt x="3076" y="5539"/>
                  </a:lnTo>
                  <a:lnTo>
                    <a:pt x="3116" y="5547"/>
                  </a:lnTo>
                  <a:lnTo>
                    <a:pt x="3156" y="5553"/>
                  </a:lnTo>
                  <a:lnTo>
                    <a:pt x="3197" y="5558"/>
                  </a:lnTo>
                  <a:lnTo>
                    <a:pt x="3239" y="5561"/>
                  </a:lnTo>
                  <a:lnTo>
                    <a:pt x="3282" y="5561"/>
                  </a:lnTo>
                  <a:lnTo>
                    <a:pt x="3282" y="5561"/>
                  </a:lnTo>
                  <a:lnTo>
                    <a:pt x="3328" y="5560"/>
                  </a:lnTo>
                  <a:lnTo>
                    <a:pt x="3375" y="5557"/>
                  </a:lnTo>
                  <a:lnTo>
                    <a:pt x="3420" y="5552"/>
                  </a:lnTo>
                  <a:lnTo>
                    <a:pt x="3464" y="5544"/>
                  </a:lnTo>
                  <a:lnTo>
                    <a:pt x="3509" y="5533"/>
                  </a:lnTo>
                  <a:lnTo>
                    <a:pt x="3551" y="5521"/>
                  </a:lnTo>
                  <a:lnTo>
                    <a:pt x="3594" y="5507"/>
                  </a:lnTo>
                  <a:lnTo>
                    <a:pt x="3636" y="5491"/>
                  </a:lnTo>
                  <a:lnTo>
                    <a:pt x="3676" y="5472"/>
                  </a:lnTo>
                  <a:lnTo>
                    <a:pt x="3715" y="5452"/>
                  </a:lnTo>
                  <a:lnTo>
                    <a:pt x="3753" y="5431"/>
                  </a:lnTo>
                  <a:lnTo>
                    <a:pt x="3790" y="5406"/>
                  </a:lnTo>
                  <a:lnTo>
                    <a:pt x="3826" y="5381"/>
                  </a:lnTo>
                  <a:lnTo>
                    <a:pt x="3860" y="5354"/>
                  </a:lnTo>
                  <a:lnTo>
                    <a:pt x="3893" y="5326"/>
                  </a:lnTo>
                  <a:lnTo>
                    <a:pt x="3925" y="5295"/>
                  </a:lnTo>
                  <a:lnTo>
                    <a:pt x="3955" y="5263"/>
                  </a:lnTo>
                  <a:lnTo>
                    <a:pt x="3984" y="5230"/>
                  </a:lnTo>
                  <a:lnTo>
                    <a:pt x="4011" y="5196"/>
                  </a:lnTo>
                  <a:lnTo>
                    <a:pt x="4037" y="5161"/>
                  </a:lnTo>
                  <a:lnTo>
                    <a:pt x="4060" y="5123"/>
                  </a:lnTo>
                  <a:lnTo>
                    <a:pt x="4081" y="5086"/>
                  </a:lnTo>
                  <a:lnTo>
                    <a:pt x="4101" y="5047"/>
                  </a:lnTo>
                  <a:lnTo>
                    <a:pt x="4120" y="5005"/>
                  </a:lnTo>
                  <a:lnTo>
                    <a:pt x="4137" y="4964"/>
                  </a:lnTo>
                  <a:lnTo>
                    <a:pt x="4151" y="4922"/>
                  </a:lnTo>
                  <a:lnTo>
                    <a:pt x="4163" y="4879"/>
                  </a:lnTo>
                  <a:lnTo>
                    <a:pt x="4173" y="4835"/>
                  </a:lnTo>
                  <a:lnTo>
                    <a:pt x="4181" y="4790"/>
                  </a:lnTo>
                  <a:lnTo>
                    <a:pt x="4187" y="4744"/>
                  </a:lnTo>
                  <a:lnTo>
                    <a:pt x="4191" y="4698"/>
                  </a:lnTo>
                  <a:lnTo>
                    <a:pt x="4192" y="4651"/>
                  </a:lnTo>
                  <a:lnTo>
                    <a:pt x="4192" y="4651"/>
                  </a:lnTo>
                  <a:lnTo>
                    <a:pt x="4191" y="4616"/>
                  </a:lnTo>
                  <a:lnTo>
                    <a:pt x="4189" y="4580"/>
                  </a:lnTo>
                  <a:lnTo>
                    <a:pt x="4185" y="4545"/>
                  </a:lnTo>
                  <a:lnTo>
                    <a:pt x="4180" y="4511"/>
                  </a:lnTo>
                  <a:lnTo>
                    <a:pt x="4174" y="4477"/>
                  </a:lnTo>
                  <a:lnTo>
                    <a:pt x="4167" y="4442"/>
                  </a:lnTo>
                  <a:lnTo>
                    <a:pt x="4159" y="4410"/>
                  </a:lnTo>
                  <a:lnTo>
                    <a:pt x="4150" y="4377"/>
                  </a:lnTo>
                  <a:lnTo>
                    <a:pt x="4150" y="4377"/>
                  </a:lnTo>
                  <a:lnTo>
                    <a:pt x="4172" y="4351"/>
                  </a:lnTo>
                  <a:lnTo>
                    <a:pt x="4194" y="4325"/>
                  </a:lnTo>
                  <a:lnTo>
                    <a:pt x="4214" y="4296"/>
                  </a:lnTo>
                  <a:lnTo>
                    <a:pt x="4234" y="4268"/>
                  </a:lnTo>
                  <a:lnTo>
                    <a:pt x="4252" y="4239"/>
                  </a:lnTo>
                  <a:lnTo>
                    <a:pt x="4269" y="4209"/>
                  </a:lnTo>
                  <a:lnTo>
                    <a:pt x="4284" y="4177"/>
                  </a:lnTo>
                  <a:lnTo>
                    <a:pt x="4298" y="4146"/>
                  </a:lnTo>
                  <a:lnTo>
                    <a:pt x="4310" y="4113"/>
                  </a:lnTo>
                  <a:lnTo>
                    <a:pt x="4322" y="4080"/>
                  </a:lnTo>
                  <a:lnTo>
                    <a:pt x="4331" y="4046"/>
                  </a:lnTo>
                  <a:lnTo>
                    <a:pt x="4338" y="4011"/>
                  </a:lnTo>
                  <a:lnTo>
                    <a:pt x="4344" y="3976"/>
                  </a:lnTo>
                  <a:lnTo>
                    <a:pt x="4349" y="3940"/>
                  </a:lnTo>
                  <a:lnTo>
                    <a:pt x="4351" y="3904"/>
                  </a:lnTo>
                  <a:lnTo>
                    <a:pt x="4352" y="3867"/>
                  </a:lnTo>
                  <a:lnTo>
                    <a:pt x="4352" y="3867"/>
                  </a:lnTo>
                  <a:lnTo>
                    <a:pt x="4352" y="3839"/>
                  </a:lnTo>
                  <a:lnTo>
                    <a:pt x="4350" y="3811"/>
                  </a:lnTo>
                  <a:lnTo>
                    <a:pt x="4348" y="3784"/>
                  </a:lnTo>
                  <a:lnTo>
                    <a:pt x="4344" y="3757"/>
                  </a:lnTo>
                  <a:lnTo>
                    <a:pt x="4339" y="3730"/>
                  </a:lnTo>
                  <a:lnTo>
                    <a:pt x="4335" y="3704"/>
                  </a:lnTo>
                  <a:lnTo>
                    <a:pt x="4327" y="3678"/>
                  </a:lnTo>
                  <a:lnTo>
                    <a:pt x="4320" y="3652"/>
                  </a:lnTo>
                  <a:lnTo>
                    <a:pt x="4312" y="3627"/>
                  </a:lnTo>
                  <a:lnTo>
                    <a:pt x="4304" y="3603"/>
                  </a:lnTo>
                  <a:lnTo>
                    <a:pt x="4293" y="3578"/>
                  </a:lnTo>
                  <a:lnTo>
                    <a:pt x="4283" y="3554"/>
                  </a:lnTo>
                  <a:lnTo>
                    <a:pt x="4271" y="3531"/>
                  </a:lnTo>
                  <a:lnTo>
                    <a:pt x="4259" y="3507"/>
                  </a:lnTo>
                  <a:lnTo>
                    <a:pt x="4246" y="3485"/>
                  </a:lnTo>
                  <a:lnTo>
                    <a:pt x="4232" y="3463"/>
                  </a:lnTo>
                  <a:lnTo>
                    <a:pt x="4232" y="3463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5"/>
            <p:cNvSpPr/>
            <p:nvPr/>
          </p:nvSpPr>
          <p:spPr>
            <a:xfrm>
              <a:off x="8532812" y="-290685"/>
              <a:ext cx="965979" cy="581370"/>
            </a:xfrm>
            <a:custGeom>
              <a:avLst/>
              <a:gdLst/>
              <a:ahLst/>
              <a:cxnLst/>
              <a:rect l="l" t="t" r="r" b="b"/>
              <a:pathLst>
                <a:path w="3704" h="1735" extrusionOk="0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5"/>
            <p:cNvSpPr/>
            <p:nvPr/>
          </p:nvSpPr>
          <p:spPr>
            <a:xfrm rot="5400000">
              <a:off x="9594914" y="-604901"/>
              <a:ext cx="946228" cy="1546431"/>
            </a:xfrm>
            <a:custGeom>
              <a:avLst/>
              <a:gdLst/>
              <a:ahLst/>
              <a:cxnLst/>
              <a:rect l="l" t="t" r="r" b="b"/>
              <a:pathLst>
                <a:path w="4458" h="5694" extrusionOk="0">
                  <a:moveTo>
                    <a:pt x="4232" y="3463"/>
                  </a:moveTo>
                  <a:lnTo>
                    <a:pt x="4232" y="3463"/>
                  </a:lnTo>
                  <a:lnTo>
                    <a:pt x="4258" y="3432"/>
                  </a:lnTo>
                  <a:lnTo>
                    <a:pt x="4283" y="3400"/>
                  </a:lnTo>
                  <a:lnTo>
                    <a:pt x="4305" y="3367"/>
                  </a:lnTo>
                  <a:lnTo>
                    <a:pt x="4326" y="3334"/>
                  </a:lnTo>
                  <a:lnTo>
                    <a:pt x="4348" y="3299"/>
                  </a:lnTo>
                  <a:lnTo>
                    <a:pt x="4365" y="3264"/>
                  </a:lnTo>
                  <a:lnTo>
                    <a:pt x="4383" y="3226"/>
                  </a:lnTo>
                  <a:lnTo>
                    <a:pt x="4398" y="3189"/>
                  </a:lnTo>
                  <a:lnTo>
                    <a:pt x="4412" y="3150"/>
                  </a:lnTo>
                  <a:lnTo>
                    <a:pt x="4424" y="3112"/>
                  </a:lnTo>
                  <a:lnTo>
                    <a:pt x="4435" y="3072"/>
                  </a:lnTo>
                  <a:lnTo>
                    <a:pt x="4443" y="3030"/>
                  </a:lnTo>
                  <a:lnTo>
                    <a:pt x="4450" y="2989"/>
                  </a:lnTo>
                  <a:lnTo>
                    <a:pt x="4455" y="2948"/>
                  </a:lnTo>
                  <a:lnTo>
                    <a:pt x="4457" y="2906"/>
                  </a:lnTo>
                  <a:lnTo>
                    <a:pt x="4458" y="2863"/>
                  </a:lnTo>
                  <a:lnTo>
                    <a:pt x="4458" y="2863"/>
                  </a:lnTo>
                  <a:lnTo>
                    <a:pt x="4457" y="2821"/>
                  </a:lnTo>
                  <a:lnTo>
                    <a:pt x="4455" y="2781"/>
                  </a:lnTo>
                  <a:lnTo>
                    <a:pt x="4450" y="2739"/>
                  </a:lnTo>
                  <a:lnTo>
                    <a:pt x="4444" y="2699"/>
                  </a:lnTo>
                  <a:lnTo>
                    <a:pt x="4436" y="2661"/>
                  </a:lnTo>
                  <a:lnTo>
                    <a:pt x="4426" y="2622"/>
                  </a:lnTo>
                  <a:lnTo>
                    <a:pt x="4415" y="2584"/>
                  </a:lnTo>
                  <a:lnTo>
                    <a:pt x="4402" y="2546"/>
                  </a:lnTo>
                  <a:lnTo>
                    <a:pt x="4388" y="2510"/>
                  </a:lnTo>
                  <a:lnTo>
                    <a:pt x="4371" y="2473"/>
                  </a:lnTo>
                  <a:lnTo>
                    <a:pt x="4353" y="2439"/>
                  </a:lnTo>
                  <a:lnTo>
                    <a:pt x="4335" y="2405"/>
                  </a:lnTo>
                  <a:lnTo>
                    <a:pt x="4315" y="2372"/>
                  </a:lnTo>
                  <a:lnTo>
                    <a:pt x="4293" y="2339"/>
                  </a:lnTo>
                  <a:lnTo>
                    <a:pt x="4270" y="2308"/>
                  </a:lnTo>
                  <a:lnTo>
                    <a:pt x="4245" y="2278"/>
                  </a:lnTo>
                  <a:lnTo>
                    <a:pt x="4245" y="2278"/>
                  </a:lnTo>
                  <a:lnTo>
                    <a:pt x="4260" y="2255"/>
                  </a:lnTo>
                  <a:lnTo>
                    <a:pt x="4273" y="2233"/>
                  </a:lnTo>
                  <a:lnTo>
                    <a:pt x="4286" y="2209"/>
                  </a:lnTo>
                  <a:lnTo>
                    <a:pt x="4298" y="2186"/>
                  </a:lnTo>
                  <a:lnTo>
                    <a:pt x="4309" y="2161"/>
                  </a:lnTo>
                  <a:lnTo>
                    <a:pt x="4319" y="2136"/>
                  </a:lnTo>
                  <a:lnTo>
                    <a:pt x="4329" y="2112"/>
                  </a:lnTo>
                  <a:lnTo>
                    <a:pt x="4337" y="2086"/>
                  </a:lnTo>
                  <a:lnTo>
                    <a:pt x="4344" y="2060"/>
                  </a:lnTo>
                  <a:lnTo>
                    <a:pt x="4351" y="2034"/>
                  </a:lnTo>
                  <a:lnTo>
                    <a:pt x="4356" y="2007"/>
                  </a:lnTo>
                  <a:lnTo>
                    <a:pt x="4360" y="1980"/>
                  </a:lnTo>
                  <a:lnTo>
                    <a:pt x="4364" y="1953"/>
                  </a:lnTo>
                  <a:lnTo>
                    <a:pt x="4368" y="1924"/>
                  </a:lnTo>
                  <a:lnTo>
                    <a:pt x="4369" y="1897"/>
                  </a:lnTo>
                  <a:lnTo>
                    <a:pt x="4369" y="1869"/>
                  </a:lnTo>
                  <a:lnTo>
                    <a:pt x="4369" y="1869"/>
                  </a:lnTo>
                  <a:lnTo>
                    <a:pt x="4368" y="1824"/>
                  </a:lnTo>
                  <a:lnTo>
                    <a:pt x="4364" y="1780"/>
                  </a:lnTo>
                  <a:lnTo>
                    <a:pt x="4357" y="1736"/>
                  </a:lnTo>
                  <a:lnTo>
                    <a:pt x="4349" y="1694"/>
                  </a:lnTo>
                  <a:lnTo>
                    <a:pt x="4337" y="1652"/>
                  </a:lnTo>
                  <a:lnTo>
                    <a:pt x="4324" y="1612"/>
                  </a:lnTo>
                  <a:lnTo>
                    <a:pt x="4307" y="1572"/>
                  </a:lnTo>
                  <a:lnTo>
                    <a:pt x="4290" y="1535"/>
                  </a:lnTo>
                  <a:lnTo>
                    <a:pt x="4270" y="1497"/>
                  </a:lnTo>
                  <a:lnTo>
                    <a:pt x="4247" y="1462"/>
                  </a:lnTo>
                  <a:lnTo>
                    <a:pt x="4224" y="1427"/>
                  </a:lnTo>
                  <a:lnTo>
                    <a:pt x="4198" y="1394"/>
                  </a:lnTo>
                  <a:lnTo>
                    <a:pt x="4170" y="1363"/>
                  </a:lnTo>
                  <a:lnTo>
                    <a:pt x="4140" y="1333"/>
                  </a:lnTo>
                  <a:lnTo>
                    <a:pt x="4110" y="1305"/>
                  </a:lnTo>
                  <a:lnTo>
                    <a:pt x="4077" y="1279"/>
                  </a:lnTo>
                  <a:lnTo>
                    <a:pt x="4077" y="1279"/>
                  </a:lnTo>
                  <a:lnTo>
                    <a:pt x="4081" y="1244"/>
                  </a:lnTo>
                  <a:lnTo>
                    <a:pt x="4085" y="1208"/>
                  </a:lnTo>
                  <a:lnTo>
                    <a:pt x="4087" y="1172"/>
                  </a:lnTo>
                  <a:lnTo>
                    <a:pt x="4088" y="1135"/>
                  </a:lnTo>
                  <a:lnTo>
                    <a:pt x="4088" y="1135"/>
                  </a:lnTo>
                  <a:lnTo>
                    <a:pt x="4087" y="1088"/>
                  </a:lnTo>
                  <a:lnTo>
                    <a:pt x="4084" y="1042"/>
                  </a:lnTo>
                  <a:lnTo>
                    <a:pt x="4078" y="996"/>
                  </a:lnTo>
                  <a:lnTo>
                    <a:pt x="4070" y="952"/>
                  </a:lnTo>
                  <a:lnTo>
                    <a:pt x="4060" y="907"/>
                  </a:lnTo>
                  <a:lnTo>
                    <a:pt x="4047" y="864"/>
                  </a:lnTo>
                  <a:lnTo>
                    <a:pt x="4033" y="822"/>
                  </a:lnTo>
                  <a:lnTo>
                    <a:pt x="4017" y="781"/>
                  </a:lnTo>
                  <a:lnTo>
                    <a:pt x="3999" y="740"/>
                  </a:lnTo>
                  <a:lnTo>
                    <a:pt x="3979" y="701"/>
                  </a:lnTo>
                  <a:lnTo>
                    <a:pt x="3957" y="663"/>
                  </a:lnTo>
                  <a:lnTo>
                    <a:pt x="3933" y="625"/>
                  </a:lnTo>
                  <a:lnTo>
                    <a:pt x="3907" y="590"/>
                  </a:lnTo>
                  <a:lnTo>
                    <a:pt x="3880" y="556"/>
                  </a:lnTo>
                  <a:lnTo>
                    <a:pt x="3852" y="523"/>
                  </a:lnTo>
                  <a:lnTo>
                    <a:pt x="3821" y="491"/>
                  </a:lnTo>
                  <a:lnTo>
                    <a:pt x="3790" y="461"/>
                  </a:lnTo>
                  <a:lnTo>
                    <a:pt x="3758" y="432"/>
                  </a:lnTo>
                  <a:lnTo>
                    <a:pt x="3722" y="405"/>
                  </a:lnTo>
                  <a:lnTo>
                    <a:pt x="3687" y="380"/>
                  </a:lnTo>
                  <a:lnTo>
                    <a:pt x="3650" y="356"/>
                  </a:lnTo>
                  <a:lnTo>
                    <a:pt x="3611" y="334"/>
                  </a:lnTo>
                  <a:lnTo>
                    <a:pt x="3573" y="314"/>
                  </a:lnTo>
                  <a:lnTo>
                    <a:pt x="3533" y="296"/>
                  </a:lnTo>
                  <a:lnTo>
                    <a:pt x="3491" y="279"/>
                  </a:lnTo>
                  <a:lnTo>
                    <a:pt x="3449" y="265"/>
                  </a:lnTo>
                  <a:lnTo>
                    <a:pt x="3405" y="253"/>
                  </a:lnTo>
                  <a:lnTo>
                    <a:pt x="3362" y="243"/>
                  </a:lnTo>
                  <a:lnTo>
                    <a:pt x="3317" y="234"/>
                  </a:lnTo>
                  <a:lnTo>
                    <a:pt x="3271" y="230"/>
                  </a:lnTo>
                  <a:lnTo>
                    <a:pt x="3225" y="226"/>
                  </a:lnTo>
                  <a:lnTo>
                    <a:pt x="3178" y="225"/>
                  </a:lnTo>
                  <a:lnTo>
                    <a:pt x="3178" y="225"/>
                  </a:lnTo>
                  <a:lnTo>
                    <a:pt x="3129" y="226"/>
                  </a:lnTo>
                  <a:lnTo>
                    <a:pt x="3080" y="230"/>
                  </a:lnTo>
                  <a:lnTo>
                    <a:pt x="3032" y="236"/>
                  </a:lnTo>
                  <a:lnTo>
                    <a:pt x="2986" y="245"/>
                  </a:lnTo>
                  <a:lnTo>
                    <a:pt x="2939" y="256"/>
                  </a:lnTo>
                  <a:lnTo>
                    <a:pt x="2894" y="270"/>
                  </a:lnTo>
                  <a:lnTo>
                    <a:pt x="2851" y="285"/>
                  </a:lnTo>
                  <a:lnTo>
                    <a:pt x="2807" y="304"/>
                  </a:lnTo>
                  <a:lnTo>
                    <a:pt x="2807" y="304"/>
                  </a:lnTo>
                  <a:lnTo>
                    <a:pt x="2775" y="270"/>
                  </a:lnTo>
                  <a:lnTo>
                    <a:pt x="2741" y="237"/>
                  </a:lnTo>
                  <a:lnTo>
                    <a:pt x="2706" y="206"/>
                  </a:lnTo>
                  <a:lnTo>
                    <a:pt x="2669" y="178"/>
                  </a:lnTo>
                  <a:lnTo>
                    <a:pt x="2630" y="151"/>
                  </a:lnTo>
                  <a:lnTo>
                    <a:pt x="2590" y="125"/>
                  </a:lnTo>
                  <a:lnTo>
                    <a:pt x="2549" y="102"/>
                  </a:lnTo>
                  <a:lnTo>
                    <a:pt x="2507" y="81"/>
                  </a:lnTo>
                  <a:lnTo>
                    <a:pt x="2463" y="62"/>
                  </a:lnTo>
                  <a:lnTo>
                    <a:pt x="2419" y="47"/>
                  </a:lnTo>
                  <a:lnTo>
                    <a:pt x="2373" y="33"/>
                  </a:lnTo>
                  <a:lnTo>
                    <a:pt x="2325" y="21"/>
                  </a:lnTo>
                  <a:lnTo>
                    <a:pt x="2277" y="12"/>
                  </a:lnTo>
                  <a:lnTo>
                    <a:pt x="2229" y="5"/>
                  </a:lnTo>
                  <a:lnTo>
                    <a:pt x="2179" y="1"/>
                  </a:lnTo>
                  <a:lnTo>
                    <a:pt x="2129" y="0"/>
                  </a:lnTo>
                  <a:lnTo>
                    <a:pt x="2129" y="0"/>
                  </a:lnTo>
                  <a:lnTo>
                    <a:pt x="2092" y="0"/>
                  </a:lnTo>
                  <a:lnTo>
                    <a:pt x="2056" y="2"/>
                  </a:lnTo>
                  <a:lnTo>
                    <a:pt x="2020" y="6"/>
                  </a:lnTo>
                  <a:lnTo>
                    <a:pt x="1985" y="11"/>
                  </a:lnTo>
                  <a:lnTo>
                    <a:pt x="1950" y="18"/>
                  </a:lnTo>
                  <a:lnTo>
                    <a:pt x="1916" y="25"/>
                  </a:lnTo>
                  <a:lnTo>
                    <a:pt x="1881" y="34"/>
                  </a:lnTo>
                  <a:lnTo>
                    <a:pt x="1849" y="44"/>
                  </a:lnTo>
                  <a:lnTo>
                    <a:pt x="1816" y="55"/>
                  </a:lnTo>
                  <a:lnTo>
                    <a:pt x="1783" y="68"/>
                  </a:lnTo>
                  <a:lnTo>
                    <a:pt x="1751" y="81"/>
                  </a:lnTo>
                  <a:lnTo>
                    <a:pt x="1720" y="97"/>
                  </a:lnTo>
                  <a:lnTo>
                    <a:pt x="1690" y="112"/>
                  </a:lnTo>
                  <a:lnTo>
                    <a:pt x="1660" y="130"/>
                  </a:lnTo>
                  <a:lnTo>
                    <a:pt x="1631" y="147"/>
                  </a:lnTo>
                  <a:lnTo>
                    <a:pt x="1602" y="167"/>
                  </a:lnTo>
                  <a:lnTo>
                    <a:pt x="1575" y="187"/>
                  </a:lnTo>
                  <a:lnTo>
                    <a:pt x="1549" y="208"/>
                  </a:lnTo>
                  <a:lnTo>
                    <a:pt x="1523" y="231"/>
                  </a:lnTo>
                  <a:lnTo>
                    <a:pt x="1498" y="254"/>
                  </a:lnTo>
                  <a:lnTo>
                    <a:pt x="1474" y="278"/>
                  </a:lnTo>
                  <a:lnTo>
                    <a:pt x="1450" y="303"/>
                  </a:lnTo>
                  <a:lnTo>
                    <a:pt x="1428" y="329"/>
                  </a:lnTo>
                  <a:lnTo>
                    <a:pt x="1407" y="356"/>
                  </a:lnTo>
                  <a:lnTo>
                    <a:pt x="1387" y="383"/>
                  </a:lnTo>
                  <a:lnTo>
                    <a:pt x="1368" y="411"/>
                  </a:lnTo>
                  <a:lnTo>
                    <a:pt x="1349" y="439"/>
                  </a:lnTo>
                  <a:lnTo>
                    <a:pt x="1333" y="470"/>
                  </a:lnTo>
                  <a:lnTo>
                    <a:pt x="1316" y="499"/>
                  </a:lnTo>
                  <a:lnTo>
                    <a:pt x="1301" y="531"/>
                  </a:lnTo>
                  <a:lnTo>
                    <a:pt x="1287" y="563"/>
                  </a:lnTo>
                  <a:lnTo>
                    <a:pt x="1275" y="595"/>
                  </a:lnTo>
                  <a:lnTo>
                    <a:pt x="1275" y="595"/>
                  </a:lnTo>
                  <a:lnTo>
                    <a:pt x="1226" y="585"/>
                  </a:lnTo>
                  <a:lnTo>
                    <a:pt x="1200" y="581"/>
                  </a:lnTo>
                  <a:lnTo>
                    <a:pt x="1175" y="578"/>
                  </a:lnTo>
                  <a:lnTo>
                    <a:pt x="1149" y="575"/>
                  </a:lnTo>
                  <a:lnTo>
                    <a:pt x="1124" y="574"/>
                  </a:lnTo>
                  <a:lnTo>
                    <a:pt x="1098" y="572"/>
                  </a:lnTo>
                  <a:lnTo>
                    <a:pt x="1071" y="571"/>
                  </a:lnTo>
                  <a:lnTo>
                    <a:pt x="1071" y="571"/>
                  </a:lnTo>
                  <a:lnTo>
                    <a:pt x="1025" y="572"/>
                  </a:lnTo>
                  <a:lnTo>
                    <a:pt x="978" y="576"/>
                  </a:lnTo>
                  <a:lnTo>
                    <a:pt x="933" y="582"/>
                  </a:lnTo>
                  <a:lnTo>
                    <a:pt x="889" y="590"/>
                  </a:lnTo>
                  <a:lnTo>
                    <a:pt x="844" y="601"/>
                  </a:lnTo>
                  <a:lnTo>
                    <a:pt x="802" y="612"/>
                  </a:lnTo>
                  <a:lnTo>
                    <a:pt x="759" y="627"/>
                  </a:lnTo>
                  <a:lnTo>
                    <a:pt x="718" y="643"/>
                  </a:lnTo>
                  <a:lnTo>
                    <a:pt x="677" y="662"/>
                  </a:lnTo>
                  <a:lnTo>
                    <a:pt x="638" y="682"/>
                  </a:lnTo>
                  <a:lnTo>
                    <a:pt x="600" y="703"/>
                  </a:lnTo>
                  <a:lnTo>
                    <a:pt x="563" y="728"/>
                  </a:lnTo>
                  <a:lnTo>
                    <a:pt x="527" y="753"/>
                  </a:lnTo>
                  <a:lnTo>
                    <a:pt x="493" y="780"/>
                  </a:lnTo>
                  <a:lnTo>
                    <a:pt x="460" y="808"/>
                  </a:lnTo>
                  <a:lnTo>
                    <a:pt x="428" y="839"/>
                  </a:lnTo>
                  <a:lnTo>
                    <a:pt x="398" y="870"/>
                  </a:lnTo>
                  <a:lnTo>
                    <a:pt x="369" y="903"/>
                  </a:lnTo>
                  <a:lnTo>
                    <a:pt x="342" y="937"/>
                  </a:lnTo>
                  <a:lnTo>
                    <a:pt x="316" y="973"/>
                  </a:lnTo>
                  <a:lnTo>
                    <a:pt x="293" y="1011"/>
                  </a:lnTo>
                  <a:lnTo>
                    <a:pt x="272" y="1048"/>
                  </a:lnTo>
                  <a:lnTo>
                    <a:pt x="252" y="1087"/>
                  </a:lnTo>
                  <a:lnTo>
                    <a:pt x="233" y="1128"/>
                  </a:lnTo>
                  <a:lnTo>
                    <a:pt x="216" y="1170"/>
                  </a:lnTo>
                  <a:lnTo>
                    <a:pt x="202" y="1212"/>
                  </a:lnTo>
                  <a:lnTo>
                    <a:pt x="190" y="1254"/>
                  </a:lnTo>
                  <a:lnTo>
                    <a:pt x="180" y="1299"/>
                  </a:lnTo>
                  <a:lnTo>
                    <a:pt x="172" y="1344"/>
                  </a:lnTo>
                  <a:lnTo>
                    <a:pt x="166" y="1390"/>
                  </a:lnTo>
                  <a:lnTo>
                    <a:pt x="162" y="1436"/>
                  </a:lnTo>
                  <a:lnTo>
                    <a:pt x="161" y="1483"/>
                  </a:lnTo>
                  <a:lnTo>
                    <a:pt x="161" y="1483"/>
                  </a:lnTo>
                  <a:lnTo>
                    <a:pt x="162" y="1511"/>
                  </a:lnTo>
                  <a:lnTo>
                    <a:pt x="163" y="1538"/>
                  </a:lnTo>
                  <a:lnTo>
                    <a:pt x="166" y="1566"/>
                  </a:lnTo>
                  <a:lnTo>
                    <a:pt x="168" y="1595"/>
                  </a:lnTo>
                  <a:lnTo>
                    <a:pt x="172" y="1622"/>
                  </a:lnTo>
                  <a:lnTo>
                    <a:pt x="176" y="1649"/>
                  </a:lnTo>
                  <a:lnTo>
                    <a:pt x="182" y="1676"/>
                  </a:lnTo>
                  <a:lnTo>
                    <a:pt x="188" y="1702"/>
                  </a:lnTo>
                  <a:lnTo>
                    <a:pt x="195" y="1729"/>
                  </a:lnTo>
                  <a:lnTo>
                    <a:pt x="203" y="1755"/>
                  </a:lnTo>
                  <a:lnTo>
                    <a:pt x="212" y="1780"/>
                  </a:lnTo>
                  <a:lnTo>
                    <a:pt x="221" y="1805"/>
                  </a:lnTo>
                  <a:lnTo>
                    <a:pt x="230" y="1830"/>
                  </a:lnTo>
                  <a:lnTo>
                    <a:pt x="241" y="1855"/>
                  </a:lnTo>
                  <a:lnTo>
                    <a:pt x="253" y="1879"/>
                  </a:lnTo>
                  <a:lnTo>
                    <a:pt x="265" y="1902"/>
                  </a:lnTo>
                  <a:lnTo>
                    <a:pt x="265" y="1902"/>
                  </a:lnTo>
                  <a:lnTo>
                    <a:pt x="235" y="1929"/>
                  </a:lnTo>
                  <a:lnTo>
                    <a:pt x="207" y="1956"/>
                  </a:lnTo>
                  <a:lnTo>
                    <a:pt x="180" y="1986"/>
                  </a:lnTo>
                  <a:lnTo>
                    <a:pt x="155" y="2016"/>
                  </a:lnTo>
                  <a:lnTo>
                    <a:pt x="131" y="2048"/>
                  </a:lnTo>
                  <a:lnTo>
                    <a:pt x="109" y="2082"/>
                  </a:lnTo>
                  <a:lnTo>
                    <a:pt x="89" y="2116"/>
                  </a:lnTo>
                  <a:lnTo>
                    <a:pt x="71" y="2152"/>
                  </a:lnTo>
                  <a:lnTo>
                    <a:pt x="55" y="2188"/>
                  </a:lnTo>
                  <a:lnTo>
                    <a:pt x="41" y="2226"/>
                  </a:lnTo>
                  <a:lnTo>
                    <a:pt x="28" y="2265"/>
                  </a:lnTo>
                  <a:lnTo>
                    <a:pt x="18" y="2304"/>
                  </a:lnTo>
                  <a:lnTo>
                    <a:pt x="10" y="2345"/>
                  </a:lnTo>
                  <a:lnTo>
                    <a:pt x="4" y="2386"/>
                  </a:lnTo>
                  <a:lnTo>
                    <a:pt x="1" y="2427"/>
                  </a:lnTo>
                  <a:lnTo>
                    <a:pt x="0" y="2470"/>
                  </a:lnTo>
                  <a:lnTo>
                    <a:pt x="0" y="2470"/>
                  </a:lnTo>
                  <a:lnTo>
                    <a:pt x="1" y="2509"/>
                  </a:lnTo>
                  <a:lnTo>
                    <a:pt x="3" y="2546"/>
                  </a:lnTo>
                  <a:lnTo>
                    <a:pt x="8" y="2584"/>
                  </a:lnTo>
                  <a:lnTo>
                    <a:pt x="15" y="2621"/>
                  </a:lnTo>
                  <a:lnTo>
                    <a:pt x="23" y="2657"/>
                  </a:lnTo>
                  <a:lnTo>
                    <a:pt x="34" y="2692"/>
                  </a:lnTo>
                  <a:lnTo>
                    <a:pt x="46" y="2726"/>
                  </a:lnTo>
                  <a:lnTo>
                    <a:pt x="58" y="2761"/>
                  </a:lnTo>
                  <a:lnTo>
                    <a:pt x="74" y="2794"/>
                  </a:lnTo>
                  <a:lnTo>
                    <a:pt x="90" y="2825"/>
                  </a:lnTo>
                  <a:lnTo>
                    <a:pt x="108" y="2857"/>
                  </a:lnTo>
                  <a:lnTo>
                    <a:pt x="128" y="2887"/>
                  </a:lnTo>
                  <a:lnTo>
                    <a:pt x="149" y="2916"/>
                  </a:lnTo>
                  <a:lnTo>
                    <a:pt x="172" y="2944"/>
                  </a:lnTo>
                  <a:lnTo>
                    <a:pt x="195" y="2971"/>
                  </a:lnTo>
                  <a:lnTo>
                    <a:pt x="220" y="2997"/>
                  </a:lnTo>
                  <a:lnTo>
                    <a:pt x="220" y="2997"/>
                  </a:lnTo>
                  <a:lnTo>
                    <a:pt x="201" y="3024"/>
                  </a:lnTo>
                  <a:lnTo>
                    <a:pt x="183" y="3054"/>
                  </a:lnTo>
                  <a:lnTo>
                    <a:pt x="166" y="3083"/>
                  </a:lnTo>
                  <a:lnTo>
                    <a:pt x="150" y="3114"/>
                  </a:lnTo>
                  <a:lnTo>
                    <a:pt x="135" y="3145"/>
                  </a:lnTo>
                  <a:lnTo>
                    <a:pt x="122" y="3176"/>
                  </a:lnTo>
                  <a:lnTo>
                    <a:pt x="109" y="3208"/>
                  </a:lnTo>
                  <a:lnTo>
                    <a:pt x="99" y="3241"/>
                  </a:lnTo>
                  <a:lnTo>
                    <a:pt x="88" y="3274"/>
                  </a:lnTo>
                  <a:lnTo>
                    <a:pt x="80" y="3307"/>
                  </a:lnTo>
                  <a:lnTo>
                    <a:pt x="73" y="3342"/>
                  </a:lnTo>
                  <a:lnTo>
                    <a:pt x="66" y="3377"/>
                  </a:lnTo>
                  <a:lnTo>
                    <a:pt x="61" y="3412"/>
                  </a:lnTo>
                  <a:lnTo>
                    <a:pt x="57" y="3447"/>
                  </a:lnTo>
                  <a:lnTo>
                    <a:pt x="55" y="3484"/>
                  </a:lnTo>
                  <a:lnTo>
                    <a:pt x="55" y="3519"/>
                  </a:lnTo>
                  <a:lnTo>
                    <a:pt x="55" y="3519"/>
                  </a:lnTo>
                  <a:lnTo>
                    <a:pt x="56" y="3565"/>
                  </a:lnTo>
                  <a:lnTo>
                    <a:pt x="60" y="3610"/>
                  </a:lnTo>
                  <a:lnTo>
                    <a:pt x="64" y="3655"/>
                  </a:lnTo>
                  <a:lnTo>
                    <a:pt x="73" y="3698"/>
                  </a:lnTo>
                  <a:lnTo>
                    <a:pt x="82" y="3741"/>
                  </a:lnTo>
                  <a:lnTo>
                    <a:pt x="94" y="3783"/>
                  </a:lnTo>
                  <a:lnTo>
                    <a:pt x="107" y="3824"/>
                  </a:lnTo>
                  <a:lnTo>
                    <a:pt x="122" y="3865"/>
                  </a:lnTo>
                  <a:lnTo>
                    <a:pt x="140" y="3904"/>
                  </a:lnTo>
                  <a:lnTo>
                    <a:pt x="159" y="3943"/>
                  </a:lnTo>
                  <a:lnTo>
                    <a:pt x="180" y="3980"/>
                  </a:lnTo>
                  <a:lnTo>
                    <a:pt x="202" y="4016"/>
                  </a:lnTo>
                  <a:lnTo>
                    <a:pt x="227" y="4051"/>
                  </a:lnTo>
                  <a:lnTo>
                    <a:pt x="253" y="4086"/>
                  </a:lnTo>
                  <a:lnTo>
                    <a:pt x="280" y="4119"/>
                  </a:lnTo>
                  <a:lnTo>
                    <a:pt x="308" y="4149"/>
                  </a:lnTo>
                  <a:lnTo>
                    <a:pt x="308" y="4149"/>
                  </a:lnTo>
                  <a:lnTo>
                    <a:pt x="290" y="4193"/>
                  </a:lnTo>
                  <a:lnTo>
                    <a:pt x="274" y="4236"/>
                  </a:lnTo>
                  <a:lnTo>
                    <a:pt x="261" y="4282"/>
                  </a:lnTo>
                  <a:lnTo>
                    <a:pt x="249" y="4328"/>
                  </a:lnTo>
                  <a:lnTo>
                    <a:pt x="241" y="4375"/>
                  </a:lnTo>
                  <a:lnTo>
                    <a:pt x="234" y="4424"/>
                  </a:lnTo>
                  <a:lnTo>
                    <a:pt x="230" y="4472"/>
                  </a:lnTo>
                  <a:lnTo>
                    <a:pt x="229" y="4521"/>
                  </a:lnTo>
                  <a:lnTo>
                    <a:pt x="229" y="4521"/>
                  </a:lnTo>
                  <a:lnTo>
                    <a:pt x="230" y="4569"/>
                  </a:lnTo>
                  <a:lnTo>
                    <a:pt x="234" y="4614"/>
                  </a:lnTo>
                  <a:lnTo>
                    <a:pt x="240" y="4660"/>
                  </a:lnTo>
                  <a:lnTo>
                    <a:pt x="247" y="4705"/>
                  </a:lnTo>
                  <a:lnTo>
                    <a:pt x="258" y="4749"/>
                  </a:lnTo>
                  <a:lnTo>
                    <a:pt x="269" y="4792"/>
                  </a:lnTo>
                  <a:lnTo>
                    <a:pt x="285" y="4835"/>
                  </a:lnTo>
                  <a:lnTo>
                    <a:pt x="300" y="4876"/>
                  </a:lnTo>
                  <a:lnTo>
                    <a:pt x="319" y="4916"/>
                  </a:lnTo>
                  <a:lnTo>
                    <a:pt x="339" y="4955"/>
                  </a:lnTo>
                  <a:lnTo>
                    <a:pt x="361" y="4994"/>
                  </a:lnTo>
                  <a:lnTo>
                    <a:pt x="385" y="5030"/>
                  </a:lnTo>
                  <a:lnTo>
                    <a:pt x="409" y="5066"/>
                  </a:lnTo>
                  <a:lnTo>
                    <a:pt x="437" y="5101"/>
                  </a:lnTo>
                  <a:lnTo>
                    <a:pt x="465" y="5134"/>
                  </a:lnTo>
                  <a:lnTo>
                    <a:pt x="495" y="5166"/>
                  </a:lnTo>
                  <a:lnTo>
                    <a:pt x="527" y="5195"/>
                  </a:lnTo>
                  <a:lnTo>
                    <a:pt x="560" y="5223"/>
                  </a:lnTo>
                  <a:lnTo>
                    <a:pt x="594" y="5250"/>
                  </a:lnTo>
                  <a:lnTo>
                    <a:pt x="630" y="5276"/>
                  </a:lnTo>
                  <a:lnTo>
                    <a:pt x="667" y="5300"/>
                  </a:lnTo>
                  <a:lnTo>
                    <a:pt x="705" y="5322"/>
                  </a:lnTo>
                  <a:lnTo>
                    <a:pt x="745" y="5342"/>
                  </a:lnTo>
                  <a:lnTo>
                    <a:pt x="785" y="5360"/>
                  </a:lnTo>
                  <a:lnTo>
                    <a:pt x="826" y="5376"/>
                  </a:lnTo>
                  <a:lnTo>
                    <a:pt x="869" y="5391"/>
                  </a:lnTo>
                  <a:lnTo>
                    <a:pt x="911" y="5404"/>
                  </a:lnTo>
                  <a:lnTo>
                    <a:pt x="956" y="5413"/>
                  </a:lnTo>
                  <a:lnTo>
                    <a:pt x="1001" y="5421"/>
                  </a:lnTo>
                  <a:lnTo>
                    <a:pt x="1047" y="5427"/>
                  </a:lnTo>
                  <a:lnTo>
                    <a:pt x="1092" y="5431"/>
                  </a:lnTo>
                  <a:lnTo>
                    <a:pt x="1140" y="5432"/>
                  </a:lnTo>
                  <a:lnTo>
                    <a:pt x="1140" y="5432"/>
                  </a:lnTo>
                  <a:lnTo>
                    <a:pt x="1178" y="5431"/>
                  </a:lnTo>
                  <a:lnTo>
                    <a:pt x="1217" y="5428"/>
                  </a:lnTo>
                  <a:lnTo>
                    <a:pt x="1255" y="5425"/>
                  </a:lnTo>
                  <a:lnTo>
                    <a:pt x="1293" y="5419"/>
                  </a:lnTo>
                  <a:lnTo>
                    <a:pt x="1330" y="5412"/>
                  </a:lnTo>
                  <a:lnTo>
                    <a:pt x="1367" y="5402"/>
                  </a:lnTo>
                  <a:lnTo>
                    <a:pt x="1402" y="5393"/>
                  </a:lnTo>
                  <a:lnTo>
                    <a:pt x="1438" y="5381"/>
                  </a:lnTo>
                  <a:lnTo>
                    <a:pt x="1438" y="5381"/>
                  </a:lnTo>
                  <a:lnTo>
                    <a:pt x="1465" y="5416"/>
                  </a:lnTo>
                  <a:lnTo>
                    <a:pt x="1493" y="5449"/>
                  </a:lnTo>
                  <a:lnTo>
                    <a:pt x="1523" y="5480"/>
                  </a:lnTo>
                  <a:lnTo>
                    <a:pt x="1556" y="5511"/>
                  </a:lnTo>
                  <a:lnTo>
                    <a:pt x="1589" y="5538"/>
                  </a:lnTo>
                  <a:lnTo>
                    <a:pt x="1626" y="5564"/>
                  </a:lnTo>
                  <a:lnTo>
                    <a:pt x="1662" y="5587"/>
                  </a:lnTo>
                  <a:lnTo>
                    <a:pt x="1701" y="5608"/>
                  </a:lnTo>
                  <a:lnTo>
                    <a:pt x="1740" y="5628"/>
                  </a:lnTo>
                  <a:lnTo>
                    <a:pt x="1781" y="5645"/>
                  </a:lnTo>
                  <a:lnTo>
                    <a:pt x="1824" y="5660"/>
                  </a:lnTo>
                  <a:lnTo>
                    <a:pt x="1867" y="5672"/>
                  </a:lnTo>
                  <a:lnTo>
                    <a:pt x="1911" y="5681"/>
                  </a:lnTo>
                  <a:lnTo>
                    <a:pt x="1957" y="5689"/>
                  </a:lnTo>
                  <a:lnTo>
                    <a:pt x="1979" y="5691"/>
                  </a:lnTo>
                  <a:lnTo>
                    <a:pt x="2003" y="5693"/>
                  </a:lnTo>
                  <a:lnTo>
                    <a:pt x="2026" y="5694"/>
                  </a:lnTo>
                  <a:lnTo>
                    <a:pt x="2050" y="5694"/>
                  </a:lnTo>
                  <a:lnTo>
                    <a:pt x="2050" y="5694"/>
                  </a:lnTo>
                  <a:lnTo>
                    <a:pt x="2075" y="5694"/>
                  </a:lnTo>
                  <a:lnTo>
                    <a:pt x="2099" y="5693"/>
                  </a:lnTo>
                  <a:lnTo>
                    <a:pt x="2124" y="5691"/>
                  </a:lnTo>
                  <a:lnTo>
                    <a:pt x="2149" y="5687"/>
                  </a:lnTo>
                  <a:lnTo>
                    <a:pt x="2172" y="5684"/>
                  </a:lnTo>
                  <a:lnTo>
                    <a:pt x="2197" y="5680"/>
                  </a:lnTo>
                  <a:lnTo>
                    <a:pt x="2221" y="5674"/>
                  </a:lnTo>
                  <a:lnTo>
                    <a:pt x="2244" y="5669"/>
                  </a:lnTo>
                  <a:lnTo>
                    <a:pt x="2267" y="5663"/>
                  </a:lnTo>
                  <a:lnTo>
                    <a:pt x="2290" y="5656"/>
                  </a:lnTo>
                  <a:lnTo>
                    <a:pt x="2313" y="5647"/>
                  </a:lnTo>
                  <a:lnTo>
                    <a:pt x="2335" y="5639"/>
                  </a:lnTo>
                  <a:lnTo>
                    <a:pt x="2356" y="5630"/>
                  </a:lnTo>
                  <a:lnTo>
                    <a:pt x="2377" y="5619"/>
                  </a:lnTo>
                  <a:lnTo>
                    <a:pt x="2398" y="5608"/>
                  </a:lnTo>
                  <a:lnTo>
                    <a:pt x="2420" y="5598"/>
                  </a:lnTo>
                  <a:lnTo>
                    <a:pt x="2440" y="5586"/>
                  </a:lnTo>
                  <a:lnTo>
                    <a:pt x="2460" y="5573"/>
                  </a:lnTo>
                  <a:lnTo>
                    <a:pt x="2479" y="5560"/>
                  </a:lnTo>
                  <a:lnTo>
                    <a:pt x="2499" y="5546"/>
                  </a:lnTo>
                  <a:lnTo>
                    <a:pt x="2516" y="5532"/>
                  </a:lnTo>
                  <a:lnTo>
                    <a:pt x="2535" y="5518"/>
                  </a:lnTo>
                  <a:lnTo>
                    <a:pt x="2553" y="5502"/>
                  </a:lnTo>
                  <a:lnTo>
                    <a:pt x="2569" y="5486"/>
                  </a:lnTo>
                  <a:lnTo>
                    <a:pt x="2586" y="5469"/>
                  </a:lnTo>
                  <a:lnTo>
                    <a:pt x="2602" y="5453"/>
                  </a:lnTo>
                  <a:lnTo>
                    <a:pt x="2618" y="5435"/>
                  </a:lnTo>
                  <a:lnTo>
                    <a:pt x="2633" y="5418"/>
                  </a:lnTo>
                  <a:lnTo>
                    <a:pt x="2648" y="5399"/>
                  </a:lnTo>
                  <a:lnTo>
                    <a:pt x="2661" y="5380"/>
                  </a:lnTo>
                  <a:lnTo>
                    <a:pt x="2675" y="5361"/>
                  </a:lnTo>
                  <a:lnTo>
                    <a:pt x="2688" y="5341"/>
                  </a:lnTo>
                  <a:lnTo>
                    <a:pt x="2688" y="5341"/>
                  </a:lnTo>
                  <a:lnTo>
                    <a:pt x="2719" y="5367"/>
                  </a:lnTo>
                  <a:lnTo>
                    <a:pt x="2749" y="5391"/>
                  </a:lnTo>
                  <a:lnTo>
                    <a:pt x="2782" y="5413"/>
                  </a:lnTo>
                  <a:lnTo>
                    <a:pt x="2815" y="5434"/>
                  </a:lnTo>
                  <a:lnTo>
                    <a:pt x="2851" y="5453"/>
                  </a:lnTo>
                  <a:lnTo>
                    <a:pt x="2886" y="5472"/>
                  </a:lnTo>
                  <a:lnTo>
                    <a:pt x="2923" y="5488"/>
                  </a:lnTo>
                  <a:lnTo>
                    <a:pt x="2959" y="5504"/>
                  </a:lnTo>
                  <a:lnTo>
                    <a:pt x="2997" y="5517"/>
                  </a:lnTo>
                  <a:lnTo>
                    <a:pt x="3036" y="5528"/>
                  </a:lnTo>
                  <a:lnTo>
                    <a:pt x="3076" y="5539"/>
                  </a:lnTo>
                  <a:lnTo>
                    <a:pt x="3116" y="5547"/>
                  </a:lnTo>
                  <a:lnTo>
                    <a:pt x="3156" y="5553"/>
                  </a:lnTo>
                  <a:lnTo>
                    <a:pt x="3197" y="5558"/>
                  </a:lnTo>
                  <a:lnTo>
                    <a:pt x="3239" y="5561"/>
                  </a:lnTo>
                  <a:lnTo>
                    <a:pt x="3282" y="5561"/>
                  </a:lnTo>
                  <a:lnTo>
                    <a:pt x="3282" y="5561"/>
                  </a:lnTo>
                  <a:lnTo>
                    <a:pt x="3328" y="5560"/>
                  </a:lnTo>
                  <a:lnTo>
                    <a:pt x="3375" y="5557"/>
                  </a:lnTo>
                  <a:lnTo>
                    <a:pt x="3420" y="5552"/>
                  </a:lnTo>
                  <a:lnTo>
                    <a:pt x="3464" y="5544"/>
                  </a:lnTo>
                  <a:lnTo>
                    <a:pt x="3509" y="5533"/>
                  </a:lnTo>
                  <a:lnTo>
                    <a:pt x="3551" y="5521"/>
                  </a:lnTo>
                  <a:lnTo>
                    <a:pt x="3594" y="5507"/>
                  </a:lnTo>
                  <a:lnTo>
                    <a:pt x="3636" y="5491"/>
                  </a:lnTo>
                  <a:lnTo>
                    <a:pt x="3676" y="5472"/>
                  </a:lnTo>
                  <a:lnTo>
                    <a:pt x="3715" y="5452"/>
                  </a:lnTo>
                  <a:lnTo>
                    <a:pt x="3753" y="5431"/>
                  </a:lnTo>
                  <a:lnTo>
                    <a:pt x="3790" y="5406"/>
                  </a:lnTo>
                  <a:lnTo>
                    <a:pt x="3826" y="5381"/>
                  </a:lnTo>
                  <a:lnTo>
                    <a:pt x="3860" y="5354"/>
                  </a:lnTo>
                  <a:lnTo>
                    <a:pt x="3893" y="5326"/>
                  </a:lnTo>
                  <a:lnTo>
                    <a:pt x="3925" y="5295"/>
                  </a:lnTo>
                  <a:lnTo>
                    <a:pt x="3955" y="5263"/>
                  </a:lnTo>
                  <a:lnTo>
                    <a:pt x="3984" y="5230"/>
                  </a:lnTo>
                  <a:lnTo>
                    <a:pt x="4011" y="5196"/>
                  </a:lnTo>
                  <a:lnTo>
                    <a:pt x="4037" y="5161"/>
                  </a:lnTo>
                  <a:lnTo>
                    <a:pt x="4060" y="5123"/>
                  </a:lnTo>
                  <a:lnTo>
                    <a:pt x="4081" y="5086"/>
                  </a:lnTo>
                  <a:lnTo>
                    <a:pt x="4101" y="5047"/>
                  </a:lnTo>
                  <a:lnTo>
                    <a:pt x="4120" y="5005"/>
                  </a:lnTo>
                  <a:lnTo>
                    <a:pt x="4137" y="4964"/>
                  </a:lnTo>
                  <a:lnTo>
                    <a:pt x="4151" y="4922"/>
                  </a:lnTo>
                  <a:lnTo>
                    <a:pt x="4163" y="4879"/>
                  </a:lnTo>
                  <a:lnTo>
                    <a:pt x="4173" y="4835"/>
                  </a:lnTo>
                  <a:lnTo>
                    <a:pt x="4181" y="4790"/>
                  </a:lnTo>
                  <a:lnTo>
                    <a:pt x="4187" y="4744"/>
                  </a:lnTo>
                  <a:lnTo>
                    <a:pt x="4191" y="4698"/>
                  </a:lnTo>
                  <a:lnTo>
                    <a:pt x="4192" y="4651"/>
                  </a:lnTo>
                  <a:lnTo>
                    <a:pt x="4192" y="4651"/>
                  </a:lnTo>
                  <a:lnTo>
                    <a:pt x="4191" y="4616"/>
                  </a:lnTo>
                  <a:lnTo>
                    <a:pt x="4189" y="4580"/>
                  </a:lnTo>
                  <a:lnTo>
                    <a:pt x="4185" y="4545"/>
                  </a:lnTo>
                  <a:lnTo>
                    <a:pt x="4180" y="4511"/>
                  </a:lnTo>
                  <a:lnTo>
                    <a:pt x="4174" y="4477"/>
                  </a:lnTo>
                  <a:lnTo>
                    <a:pt x="4167" y="4442"/>
                  </a:lnTo>
                  <a:lnTo>
                    <a:pt x="4159" y="4410"/>
                  </a:lnTo>
                  <a:lnTo>
                    <a:pt x="4150" y="4377"/>
                  </a:lnTo>
                  <a:lnTo>
                    <a:pt x="4150" y="4377"/>
                  </a:lnTo>
                  <a:lnTo>
                    <a:pt x="4172" y="4351"/>
                  </a:lnTo>
                  <a:lnTo>
                    <a:pt x="4194" y="4325"/>
                  </a:lnTo>
                  <a:lnTo>
                    <a:pt x="4214" y="4296"/>
                  </a:lnTo>
                  <a:lnTo>
                    <a:pt x="4234" y="4268"/>
                  </a:lnTo>
                  <a:lnTo>
                    <a:pt x="4252" y="4239"/>
                  </a:lnTo>
                  <a:lnTo>
                    <a:pt x="4269" y="4209"/>
                  </a:lnTo>
                  <a:lnTo>
                    <a:pt x="4284" y="4177"/>
                  </a:lnTo>
                  <a:lnTo>
                    <a:pt x="4298" y="4146"/>
                  </a:lnTo>
                  <a:lnTo>
                    <a:pt x="4310" y="4113"/>
                  </a:lnTo>
                  <a:lnTo>
                    <a:pt x="4322" y="4080"/>
                  </a:lnTo>
                  <a:lnTo>
                    <a:pt x="4331" y="4046"/>
                  </a:lnTo>
                  <a:lnTo>
                    <a:pt x="4338" y="4011"/>
                  </a:lnTo>
                  <a:lnTo>
                    <a:pt x="4344" y="3976"/>
                  </a:lnTo>
                  <a:lnTo>
                    <a:pt x="4349" y="3940"/>
                  </a:lnTo>
                  <a:lnTo>
                    <a:pt x="4351" y="3904"/>
                  </a:lnTo>
                  <a:lnTo>
                    <a:pt x="4352" y="3867"/>
                  </a:lnTo>
                  <a:lnTo>
                    <a:pt x="4352" y="3867"/>
                  </a:lnTo>
                  <a:lnTo>
                    <a:pt x="4352" y="3839"/>
                  </a:lnTo>
                  <a:lnTo>
                    <a:pt x="4350" y="3811"/>
                  </a:lnTo>
                  <a:lnTo>
                    <a:pt x="4348" y="3784"/>
                  </a:lnTo>
                  <a:lnTo>
                    <a:pt x="4344" y="3757"/>
                  </a:lnTo>
                  <a:lnTo>
                    <a:pt x="4339" y="3730"/>
                  </a:lnTo>
                  <a:lnTo>
                    <a:pt x="4335" y="3704"/>
                  </a:lnTo>
                  <a:lnTo>
                    <a:pt x="4327" y="3678"/>
                  </a:lnTo>
                  <a:lnTo>
                    <a:pt x="4320" y="3652"/>
                  </a:lnTo>
                  <a:lnTo>
                    <a:pt x="4312" y="3627"/>
                  </a:lnTo>
                  <a:lnTo>
                    <a:pt x="4304" y="3603"/>
                  </a:lnTo>
                  <a:lnTo>
                    <a:pt x="4293" y="3578"/>
                  </a:lnTo>
                  <a:lnTo>
                    <a:pt x="4283" y="3554"/>
                  </a:lnTo>
                  <a:lnTo>
                    <a:pt x="4271" y="3531"/>
                  </a:lnTo>
                  <a:lnTo>
                    <a:pt x="4259" y="3507"/>
                  </a:lnTo>
                  <a:lnTo>
                    <a:pt x="4246" y="3485"/>
                  </a:lnTo>
                  <a:lnTo>
                    <a:pt x="4232" y="3463"/>
                  </a:lnTo>
                  <a:lnTo>
                    <a:pt x="4232" y="3463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5"/>
            <p:cNvSpPr/>
            <p:nvPr/>
          </p:nvSpPr>
          <p:spPr>
            <a:xfrm>
              <a:off x="10818812" y="304800"/>
              <a:ext cx="1180045" cy="914768"/>
            </a:xfrm>
            <a:custGeom>
              <a:avLst/>
              <a:gdLst/>
              <a:ahLst/>
              <a:cxnLst/>
              <a:rect l="l" t="t" r="r" b="b"/>
              <a:pathLst>
                <a:path w="7232" h="5608" extrusionOk="0">
                  <a:moveTo>
                    <a:pt x="7232" y="2813"/>
                  </a:moveTo>
                  <a:lnTo>
                    <a:pt x="7232" y="2813"/>
                  </a:lnTo>
                  <a:lnTo>
                    <a:pt x="7231" y="2784"/>
                  </a:lnTo>
                  <a:lnTo>
                    <a:pt x="7230" y="2754"/>
                  </a:lnTo>
                  <a:lnTo>
                    <a:pt x="7227" y="2726"/>
                  </a:lnTo>
                  <a:lnTo>
                    <a:pt x="7225" y="2697"/>
                  </a:lnTo>
                  <a:lnTo>
                    <a:pt x="7220" y="2668"/>
                  </a:lnTo>
                  <a:lnTo>
                    <a:pt x="7217" y="2640"/>
                  </a:lnTo>
                  <a:lnTo>
                    <a:pt x="7211" y="2613"/>
                  </a:lnTo>
                  <a:lnTo>
                    <a:pt x="7205" y="2585"/>
                  </a:lnTo>
                  <a:lnTo>
                    <a:pt x="7198" y="2558"/>
                  </a:lnTo>
                  <a:lnTo>
                    <a:pt x="7190" y="2531"/>
                  </a:lnTo>
                  <a:lnTo>
                    <a:pt x="7181" y="2503"/>
                  </a:lnTo>
                  <a:lnTo>
                    <a:pt x="7172" y="2478"/>
                  </a:lnTo>
                  <a:lnTo>
                    <a:pt x="7161" y="2452"/>
                  </a:lnTo>
                  <a:lnTo>
                    <a:pt x="7151" y="2426"/>
                  </a:lnTo>
                  <a:lnTo>
                    <a:pt x="7139" y="2401"/>
                  </a:lnTo>
                  <a:lnTo>
                    <a:pt x="7127" y="2375"/>
                  </a:lnTo>
                  <a:lnTo>
                    <a:pt x="7114" y="2352"/>
                  </a:lnTo>
                  <a:lnTo>
                    <a:pt x="7101" y="2327"/>
                  </a:lnTo>
                  <a:lnTo>
                    <a:pt x="7087" y="2303"/>
                  </a:lnTo>
                  <a:lnTo>
                    <a:pt x="7072" y="2280"/>
                  </a:lnTo>
                  <a:lnTo>
                    <a:pt x="7057" y="2257"/>
                  </a:lnTo>
                  <a:lnTo>
                    <a:pt x="7040" y="2235"/>
                  </a:lnTo>
                  <a:lnTo>
                    <a:pt x="7024" y="2214"/>
                  </a:lnTo>
                  <a:lnTo>
                    <a:pt x="7007" y="2193"/>
                  </a:lnTo>
                  <a:lnTo>
                    <a:pt x="6988" y="2171"/>
                  </a:lnTo>
                  <a:lnTo>
                    <a:pt x="6971" y="2151"/>
                  </a:lnTo>
                  <a:lnTo>
                    <a:pt x="6952" y="2131"/>
                  </a:lnTo>
                  <a:lnTo>
                    <a:pt x="6932" y="2112"/>
                  </a:lnTo>
                  <a:lnTo>
                    <a:pt x="6912" y="2094"/>
                  </a:lnTo>
                  <a:lnTo>
                    <a:pt x="6892" y="2076"/>
                  </a:lnTo>
                  <a:lnTo>
                    <a:pt x="6870" y="2058"/>
                  </a:lnTo>
                  <a:lnTo>
                    <a:pt x="6848" y="2041"/>
                  </a:lnTo>
                  <a:lnTo>
                    <a:pt x="6848" y="2041"/>
                  </a:lnTo>
                  <a:lnTo>
                    <a:pt x="6855" y="1995"/>
                  </a:lnTo>
                  <a:lnTo>
                    <a:pt x="6860" y="1948"/>
                  </a:lnTo>
                  <a:lnTo>
                    <a:pt x="6862" y="1900"/>
                  </a:lnTo>
                  <a:lnTo>
                    <a:pt x="6863" y="1852"/>
                  </a:lnTo>
                  <a:lnTo>
                    <a:pt x="6863" y="1852"/>
                  </a:lnTo>
                  <a:lnTo>
                    <a:pt x="6863" y="1822"/>
                  </a:lnTo>
                  <a:lnTo>
                    <a:pt x="6862" y="1791"/>
                  </a:lnTo>
                  <a:lnTo>
                    <a:pt x="6860" y="1760"/>
                  </a:lnTo>
                  <a:lnTo>
                    <a:pt x="6858" y="1730"/>
                  </a:lnTo>
                  <a:lnTo>
                    <a:pt x="6854" y="1700"/>
                  </a:lnTo>
                  <a:lnTo>
                    <a:pt x="6849" y="1670"/>
                  </a:lnTo>
                  <a:lnTo>
                    <a:pt x="6845" y="1640"/>
                  </a:lnTo>
                  <a:lnTo>
                    <a:pt x="6840" y="1612"/>
                  </a:lnTo>
                  <a:lnTo>
                    <a:pt x="6833" y="1582"/>
                  </a:lnTo>
                  <a:lnTo>
                    <a:pt x="6826" y="1554"/>
                  </a:lnTo>
                  <a:lnTo>
                    <a:pt x="6819" y="1525"/>
                  </a:lnTo>
                  <a:lnTo>
                    <a:pt x="6810" y="1496"/>
                  </a:lnTo>
                  <a:lnTo>
                    <a:pt x="6801" y="1469"/>
                  </a:lnTo>
                  <a:lnTo>
                    <a:pt x="6792" y="1441"/>
                  </a:lnTo>
                  <a:lnTo>
                    <a:pt x="6781" y="1414"/>
                  </a:lnTo>
                  <a:lnTo>
                    <a:pt x="6769" y="1387"/>
                  </a:lnTo>
                  <a:lnTo>
                    <a:pt x="6759" y="1361"/>
                  </a:lnTo>
                  <a:lnTo>
                    <a:pt x="6746" y="1334"/>
                  </a:lnTo>
                  <a:lnTo>
                    <a:pt x="6720" y="1283"/>
                  </a:lnTo>
                  <a:lnTo>
                    <a:pt x="6690" y="1233"/>
                  </a:lnTo>
                  <a:lnTo>
                    <a:pt x="6660" y="1184"/>
                  </a:lnTo>
                  <a:lnTo>
                    <a:pt x="6627" y="1137"/>
                  </a:lnTo>
                  <a:lnTo>
                    <a:pt x="6591" y="1092"/>
                  </a:lnTo>
                  <a:lnTo>
                    <a:pt x="6554" y="1049"/>
                  </a:lnTo>
                  <a:lnTo>
                    <a:pt x="6514" y="1008"/>
                  </a:lnTo>
                  <a:lnTo>
                    <a:pt x="6472" y="969"/>
                  </a:lnTo>
                  <a:lnTo>
                    <a:pt x="6429" y="931"/>
                  </a:lnTo>
                  <a:lnTo>
                    <a:pt x="6384" y="896"/>
                  </a:lnTo>
                  <a:lnTo>
                    <a:pt x="6337" y="863"/>
                  </a:lnTo>
                  <a:lnTo>
                    <a:pt x="6289" y="831"/>
                  </a:lnTo>
                  <a:lnTo>
                    <a:pt x="6239" y="803"/>
                  </a:lnTo>
                  <a:lnTo>
                    <a:pt x="6187" y="776"/>
                  </a:lnTo>
                  <a:lnTo>
                    <a:pt x="6162" y="764"/>
                  </a:lnTo>
                  <a:lnTo>
                    <a:pt x="6134" y="752"/>
                  </a:lnTo>
                  <a:lnTo>
                    <a:pt x="6107" y="742"/>
                  </a:lnTo>
                  <a:lnTo>
                    <a:pt x="6080" y="731"/>
                  </a:lnTo>
                  <a:lnTo>
                    <a:pt x="6053" y="722"/>
                  </a:lnTo>
                  <a:lnTo>
                    <a:pt x="6025" y="712"/>
                  </a:lnTo>
                  <a:lnTo>
                    <a:pt x="5997" y="704"/>
                  </a:lnTo>
                  <a:lnTo>
                    <a:pt x="5968" y="696"/>
                  </a:lnTo>
                  <a:lnTo>
                    <a:pt x="5940" y="689"/>
                  </a:lnTo>
                  <a:lnTo>
                    <a:pt x="5911" y="683"/>
                  </a:lnTo>
                  <a:lnTo>
                    <a:pt x="5881" y="677"/>
                  </a:lnTo>
                  <a:lnTo>
                    <a:pt x="5852" y="672"/>
                  </a:lnTo>
                  <a:lnTo>
                    <a:pt x="5822" y="669"/>
                  </a:lnTo>
                  <a:lnTo>
                    <a:pt x="5792" y="665"/>
                  </a:lnTo>
                  <a:lnTo>
                    <a:pt x="5762" y="661"/>
                  </a:lnTo>
                  <a:lnTo>
                    <a:pt x="5732" y="660"/>
                  </a:lnTo>
                  <a:lnTo>
                    <a:pt x="5701" y="659"/>
                  </a:lnTo>
                  <a:lnTo>
                    <a:pt x="5670" y="658"/>
                  </a:lnTo>
                  <a:lnTo>
                    <a:pt x="5670" y="658"/>
                  </a:lnTo>
                  <a:lnTo>
                    <a:pt x="5632" y="659"/>
                  </a:lnTo>
                  <a:lnTo>
                    <a:pt x="5594" y="660"/>
                  </a:lnTo>
                  <a:lnTo>
                    <a:pt x="5556" y="664"/>
                  </a:lnTo>
                  <a:lnTo>
                    <a:pt x="5520" y="667"/>
                  </a:lnTo>
                  <a:lnTo>
                    <a:pt x="5483" y="673"/>
                  </a:lnTo>
                  <a:lnTo>
                    <a:pt x="5447" y="679"/>
                  </a:lnTo>
                  <a:lnTo>
                    <a:pt x="5410" y="687"/>
                  </a:lnTo>
                  <a:lnTo>
                    <a:pt x="5375" y="696"/>
                  </a:lnTo>
                  <a:lnTo>
                    <a:pt x="5339" y="705"/>
                  </a:lnTo>
                  <a:lnTo>
                    <a:pt x="5304" y="716"/>
                  </a:lnTo>
                  <a:lnTo>
                    <a:pt x="5270" y="727"/>
                  </a:lnTo>
                  <a:lnTo>
                    <a:pt x="5237" y="740"/>
                  </a:lnTo>
                  <a:lnTo>
                    <a:pt x="5203" y="753"/>
                  </a:lnTo>
                  <a:lnTo>
                    <a:pt x="5170" y="767"/>
                  </a:lnTo>
                  <a:lnTo>
                    <a:pt x="5138" y="784"/>
                  </a:lnTo>
                  <a:lnTo>
                    <a:pt x="5106" y="800"/>
                  </a:lnTo>
                  <a:lnTo>
                    <a:pt x="5106" y="800"/>
                  </a:lnTo>
                  <a:lnTo>
                    <a:pt x="5090" y="757"/>
                  </a:lnTo>
                  <a:lnTo>
                    <a:pt x="5072" y="714"/>
                  </a:lnTo>
                  <a:lnTo>
                    <a:pt x="5053" y="672"/>
                  </a:lnTo>
                  <a:lnTo>
                    <a:pt x="5032" y="632"/>
                  </a:lnTo>
                  <a:lnTo>
                    <a:pt x="5011" y="592"/>
                  </a:lnTo>
                  <a:lnTo>
                    <a:pt x="4986" y="553"/>
                  </a:lnTo>
                  <a:lnTo>
                    <a:pt x="4961" y="515"/>
                  </a:lnTo>
                  <a:lnTo>
                    <a:pt x="4936" y="478"/>
                  </a:lnTo>
                  <a:lnTo>
                    <a:pt x="4907" y="442"/>
                  </a:lnTo>
                  <a:lnTo>
                    <a:pt x="4878" y="408"/>
                  </a:lnTo>
                  <a:lnTo>
                    <a:pt x="4847" y="374"/>
                  </a:lnTo>
                  <a:lnTo>
                    <a:pt x="4815" y="342"/>
                  </a:lnTo>
                  <a:lnTo>
                    <a:pt x="4782" y="310"/>
                  </a:lnTo>
                  <a:lnTo>
                    <a:pt x="4749" y="281"/>
                  </a:lnTo>
                  <a:lnTo>
                    <a:pt x="4714" y="252"/>
                  </a:lnTo>
                  <a:lnTo>
                    <a:pt x="4678" y="224"/>
                  </a:lnTo>
                  <a:lnTo>
                    <a:pt x="4640" y="199"/>
                  </a:lnTo>
                  <a:lnTo>
                    <a:pt x="4602" y="174"/>
                  </a:lnTo>
                  <a:lnTo>
                    <a:pt x="4562" y="151"/>
                  </a:lnTo>
                  <a:lnTo>
                    <a:pt x="4522" y="130"/>
                  </a:lnTo>
                  <a:lnTo>
                    <a:pt x="4481" y="109"/>
                  </a:lnTo>
                  <a:lnTo>
                    <a:pt x="4439" y="91"/>
                  </a:lnTo>
                  <a:lnTo>
                    <a:pt x="4396" y="74"/>
                  </a:lnTo>
                  <a:lnTo>
                    <a:pt x="4353" y="58"/>
                  </a:lnTo>
                  <a:lnTo>
                    <a:pt x="4308" y="45"/>
                  </a:lnTo>
                  <a:lnTo>
                    <a:pt x="4263" y="34"/>
                  </a:lnTo>
                  <a:lnTo>
                    <a:pt x="4217" y="23"/>
                  </a:lnTo>
                  <a:lnTo>
                    <a:pt x="4171" y="15"/>
                  </a:lnTo>
                  <a:lnTo>
                    <a:pt x="4124" y="8"/>
                  </a:lnTo>
                  <a:lnTo>
                    <a:pt x="4076" y="3"/>
                  </a:lnTo>
                  <a:lnTo>
                    <a:pt x="4028" y="1"/>
                  </a:lnTo>
                  <a:lnTo>
                    <a:pt x="3979" y="0"/>
                  </a:lnTo>
                  <a:lnTo>
                    <a:pt x="3979" y="0"/>
                  </a:lnTo>
                  <a:lnTo>
                    <a:pt x="3944" y="0"/>
                  </a:lnTo>
                  <a:lnTo>
                    <a:pt x="3909" y="2"/>
                  </a:lnTo>
                  <a:lnTo>
                    <a:pt x="3873" y="4"/>
                  </a:lnTo>
                  <a:lnTo>
                    <a:pt x="3839" y="8"/>
                  </a:lnTo>
                  <a:lnTo>
                    <a:pt x="3804" y="12"/>
                  </a:lnTo>
                  <a:lnTo>
                    <a:pt x="3770" y="17"/>
                  </a:lnTo>
                  <a:lnTo>
                    <a:pt x="3737" y="24"/>
                  </a:lnTo>
                  <a:lnTo>
                    <a:pt x="3703" y="31"/>
                  </a:lnTo>
                  <a:lnTo>
                    <a:pt x="3670" y="40"/>
                  </a:lnTo>
                  <a:lnTo>
                    <a:pt x="3637" y="49"/>
                  </a:lnTo>
                  <a:lnTo>
                    <a:pt x="3605" y="60"/>
                  </a:lnTo>
                  <a:lnTo>
                    <a:pt x="3573" y="70"/>
                  </a:lnTo>
                  <a:lnTo>
                    <a:pt x="3541" y="82"/>
                  </a:lnTo>
                  <a:lnTo>
                    <a:pt x="3509" y="95"/>
                  </a:lnTo>
                  <a:lnTo>
                    <a:pt x="3479" y="109"/>
                  </a:lnTo>
                  <a:lnTo>
                    <a:pt x="3449" y="123"/>
                  </a:lnTo>
                  <a:lnTo>
                    <a:pt x="3419" y="139"/>
                  </a:lnTo>
                  <a:lnTo>
                    <a:pt x="3390" y="155"/>
                  </a:lnTo>
                  <a:lnTo>
                    <a:pt x="3361" y="171"/>
                  </a:lnTo>
                  <a:lnTo>
                    <a:pt x="3333" y="189"/>
                  </a:lnTo>
                  <a:lnTo>
                    <a:pt x="3306" y="208"/>
                  </a:lnTo>
                  <a:lnTo>
                    <a:pt x="3279" y="227"/>
                  </a:lnTo>
                  <a:lnTo>
                    <a:pt x="3252" y="247"/>
                  </a:lnTo>
                  <a:lnTo>
                    <a:pt x="3226" y="268"/>
                  </a:lnTo>
                  <a:lnTo>
                    <a:pt x="3201" y="289"/>
                  </a:lnTo>
                  <a:lnTo>
                    <a:pt x="3176" y="310"/>
                  </a:lnTo>
                  <a:lnTo>
                    <a:pt x="3151" y="334"/>
                  </a:lnTo>
                  <a:lnTo>
                    <a:pt x="3128" y="356"/>
                  </a:lnTo>
                  <a:lnTo>
                    <a:pt x="3105" y="381"/>
                  </a:lnTo>
                  <a:lnTo>
                    <a:pt x="3083" y="406"/>
                  </a:lnTo>
                  <a:lnTo>
                    <a:pt x="3062" y="431"/>
                  </a:lnTo>
                  <a:lnTo>
                    <a:pt x="3041" y="457"/>
                  </a:lnTo>
                  <a:lnTo>
                    <a:pt x="3041" y="457"/>
                  </a:lnTo>
                  <a:lnTo>
                    <a:pt x="3014" y="446"/>
                  </a:lnTo>
                  <a:lnTo>
                    <a:pt x="2987" y="435"/>
                  </a:lnTo>
                  <a:lnTo>
                    <a:pt x="2959" y="426"/>
                  </a:lnTo>
                  <a:lnTo>
                    <a:pt x="2931" y="416"/>
                  </a:lnTo>
                  <a:lnTo>
                    <a:pt x="2904" y="408"/>
                  </a:lnTo>
                  <a:lnTo>
                    <a:pt x="2876" y="401"/>
                  </a:lnTo>
                  <a:lnTo>
                    <a:pt x="2846" y="394"/>
                  </a:lnTo>
                  <a:lnTo>
                    <a:pt x="2818" y="388"/>
                  </a:lnTo>
                  <a:lnTo>
                    <a:pt x="2789" y="382"/>
                  </a:lnTo>
                  <a:lnTo>
                    <a:pt x="2759" y="378"/>
                  </a:lnTo>
                  <a:lnTo>
                    <a:pt x="2730" y="373"/>
                  </a:lnTo>
                  <a:lnTo>
                    <a:pt x="2700" y="369"/>
                  </a:lnTo>
                  <a:lnTo>
                    <a:pt x="2670" y="367"/>
                  </a:lnTo>
                  <a:lnTo>
                    <a:pt x="2640" y="366"/>
                  </a:lnTo>
                  <a:lnTo>
                    <a:pt x="2610" y="365"/>
                  </a:lnTo>
                  <a:lnTo>
                    <a:pt x="2579" y="363"/>
                  </a:lnTo>
                  <a:lnTo>
                    <a:pt x="2579" y="363"/>
                  </a:lnTo>
                  <a:lnTo>
                    <a:pt x="2531" y="365"/>
                  </a:lnTo>
                  <a:lnTo>
                    <a:pt x="2484" y="367"/>
                  </a:lnTo>
                  <a:lnTo>
                    <a:pt x="2437" y="372"/>
                  </a:lnTo>
                  <a:lnTo>
                    <a:pt x="2391" y="379"/>
                  </a:lnTo>
                  <a:lnTo>
                    <a:pt x="2345" y="387"/>
                  </a:lnTo>
                  <a:lnTo>
                    <a:pt x="2300" y="396"/>
                  </a:lnTo>
                  <a:lnTo>
                    <a:pt x="2255" y="408"/>
                  </a:lnTo>
                  <a:lnTo>
                    <a:pt x="2212" y="421"/>
                  </a:lnTo>
                  <a:lnTo>
                    <a:pt x="2168" y="436"/>
                  </a:lnTo>
                  <a:lnTo>
                    <a:pt x="2126" y="453"/>
                  </a:lnTo>
                  <a:lnTo>
                    <a:pt x="2084" y="471"/>
                  </a:lnTo>
                  <a:lnTo>
                    <a:pt x="2043" y="491"/>
                  </a:lnTo>
                  <a:lnTo>
                    <a:pt x="2003" y="512"/>
                  </a:lnTo>
                  <a:lnTo>
                    <a:pt x="1964" y="534"/>
                  </a:lnTo>
                  <a:lnTo>
                    <a:pt x="1927" y="558"/>
                  </a:lnTo>
                  <a:lnTo>
                    <a:pt x="1890" y="583"/>
                  </a:lnTo>
                  <a:lnTo>
                    <a:pt x="1854" y="610"/>
                  </a:lnTo>
                  <a:lnTo>
                    <a:pt x="1818" y="638"/>
                  </a:lnTo>
                  <a:lnTo>
                    <a:pt x="1785" y="666"/>
                  </a:lnTo>
                  <a:lnTo>
                    <a:pt x="1752" y="697"/>
                  </a:lnTo>
                  <a:lnTo>
                    <a:pt x="1721" y="729"/>
                  </a:lnTo>
                  <a:lnTo>
                    <a:pt x="1690" y="762"/>
                  </a:lnTo>
                  <a:lnTo>
                    <a:pt x="1660" y="795"/>
                  </a:lnTo>
                  <a:lnTo>
                    <a:pt x="1633" y="830"/>
                  </a:lnTo>
                  <a:lnTo>
                    <a:pt x="1606" y="866"/>
                  </a:lnTo>
                  <a:lnTo>
                    <a:pt x="1582" y="903"/>
                  </a:lnTo>
                  <a:lnTo>
                    <a:pt x="1557" y="941"/>
                  </a:lnTo>
                  <a:lnTo>
                    <a:pt x="1534" y="979"/>
                  </a:lnTo>
                  <a:lnTo>
                    <a:pt x="1513" y="1019"/>
                  </a:lnTo>
                  <a:lnTo>
                    <a:pt x="1494" y="1060"/>
                  </a:lnTo>
                  <a:lnTo>
                    <a:pt x="1476" y="1102"/>
                  </a:lnTo>
                  <a:lnTo>
                    <a:pt x="1459" y="1144"/>
                  </a:lnTo>
                  <a:lnTo>
                    <a:pt x="1459" y="1144"/>
                  </a:lnTo>
                  <a:lnTo>
                    <a:pt x="1427" y="1137"/>
                  </a:lnTo>
                  <a:lnTo>
                    <a:pt x="1394" y="1131"/>
                  </a:lnTo>
                  <a:lnTo>
                    <a:pt x="1361" y="1125"/>
                  </a:lnTo>
                  <a:lnTo>
                    <a:pt x="1328" y="1122"/>
                  </a:lnTo>
                  <a:lnTo>
                    <a:pt x="1295" y="1118"/>
                  </a:lnTo>
                  <a:lnTo>
                    <a:pt x="1261" y="1116"/>
                  </a:lnTo>
                  <a:lnTo>
                    <a:pt x="1227" y="1114"/>
                  </a:lnTo>
                  <a:lnTo>
                    <a:pt x="1193" y="1114"/>
                  </a:lnTo>
                  <a:lnTo>
                    <a:pt x="1193" y="1114"/>
                  </a:lnTo>
                  <a:lnTo>
                    <a:pt x="1162" y="1114"/>
                  </a:lnTo>
                  <a:lnTo>
                    <a:pt x="1132" y="1115"/>
                  </a:lnTo>
                  <a:lnTo>
                    <a:pt x="1101" y="1117"/>
                  </a:lnTo>
                  <a:lnTo>
                    <a:pt x="1072" y="1120"/>
                  </a:lnTo>
                  <a:lnTo>
                    <a:pt x="1041" y="1123"/>
                  </a:lnTo>
                  <a:lnTo>
                    <a:pt x="1012" y="1128"/>
                  </a:lnTo>
                  <a:lnTo>
                    <a:pt x="982" y="1133"/>
                  </a:lnTo>
                  <a:lnTo>
                    <a:pt x="953" y="1138"/>
                  </a:lnTo>
                  <a:lnTo>
                    <a:pt x="924" y="1144"/>
                  </a:lnTo>
                  <a:lnTo>
                    <a:pt x="895" y="1151"/>
                  </a:lnTo>
                  <a:lnTo>
                    <a:pt x="867" y="1158"/>
                  </a:lnTo>
                  <a:lnTo>
                    <a:pt x="838" y="1168"/>
                  </a:lnTo>
                  <a:lnTo>
                    <a:pt x="810" y="1176"/>
                  </a:lnTo>
                  <a:lnTo>
                    <a:pt x="783" y="1187"/>
                  </a:lnTo>
                  <a:lnTo>
                    <a:pt x="756" y="1196"/>
                  </a:lnTo>
                  <a:lnTo>
                    <a:pt x="729" y="1208"/>
                  </a:lnTo>
                  <a:lnTo>
                    <a:pt x="702" y="1220"/>
                  </a:lnTo>
                  <a:lnTo>
                    <a:pt x="676" y="1231"/>
                  </a:lnTo>
                  <a:lnTo>
                    <a:pt x="624" y="1257"/>
                  </a:lnTo>
                  <a:lnTo>
                    <a:pt x="575" y="1287"/>
                  </a:lnTo>
                  <a:lnTo>
                    <a:pt x="526" y="1317"/>
                  </a:lnTo>
                  <a:lnTo>
                    <a:pt x="479" y="1350"/>
                  </a:lnTo>
                  <a:lnTo>
                    <a:pt x="435" y="1386"/>
                  </a:lnTo>
                  <a:lnTo>
                    <a:pt x="391" y="1423"/>
                  </a:lnTo>
                  <a:lnTo>
                    <a:pt x="350" y="1463"/>
                  </a:lnTo>
                  <a:lnTo>
                    <a:pt x="310" y="1505"/>
                  </a:lnTo>
                  <a:lnTo>
                    <a:pt x="272" y="1548"/>
                  </a:lnTo>
                  <a:lnTo>
                    <a:pt x="237" y="1593"/>
                  </a:lnTo>
                  <a:lnTo>
                    <a:pt x="204" y="1640"/>
                  </a:lnTo>
                  <a:lnTo>
                    <a:pt x="173" y="1688"/>
                  </a:lnTo>
                  <a:lnTo>
                    <a:pt x="144" y="1738"/>
                  </a:lnTo>
                  <a:lnTo>
                    <a:pt x="118" y="1790"/>
                  </a:lnTo>
                  <a:lnTo>
                    <a:pt x="106" y="1816"/>
                  </a:lnTo>
                  <a:lnTo>
                    <a:pt x="94" y="1843"/>
                  </a:lnTo>
                  <a:lnTo>
                    <a:pt x="82" y="1870"/>
                  </a:lnTo>
                  <a:lnTo>
                    <a:pt x="73" y="1897"/>
                  </a:lnTo>
                  <a:lnTo>
                    <a:pt x="62" y="1924"/>
                  </a:lnTo>
                  <a:lnTo>
                    <a:pt x="54" y="1952"/>
                  </a:lnTo>
                  <a:lnTo>
                    <a:pt x="46" y="1981"/>
                  </a:lnTo>
                  <a:lnTo>
                    <a:pt x="38" y="2009"/>
                  </a:lnTo>
                  <a:lnTo>
                    <a:pt x="31" y="2038"/>
                  </a:lnTo>
                  <a:lnTo>
                    <a:pt x="25" y="2066"/>
                  </a:lnTo>
                  <a:lnTo>
                    <a:pt x="19" y="2096"/>
                  </a:lnTo>
                  <a:lnTo>
                    <a:pt x="14" y="2125"/>
                  </a:lnTo>
                  <a:lnTo>
                    <a:pt x="9" y="2155"/>
                  </a:lnTo>
                  <a:lnTo>
                    <a:pt x="6" y="2185"/>
                  </a:lnTo>
                  <a:lnTo>
                    <a:pt x="4" y="2215"/>
                  </a:lnTo>
                  <a:lnTo>
                    <a:pt x="1" y="2246"/>
                  </a:lnTo>
                  <a:lnTo>
                    <a:pt x="0" y="2276"/>
                  </a:lnTo>
                  <a:lnTo>
                    <a:pt x="0" y="2307"/>
                  </a:lnTo>
                  <a:lnTo>
                    <a:pt x="0" y="2307"/>
                  </a:lnTo>
                  <a:lnTo>
                    <a:pt x="0" y="2340"/>
                  </a:lnTo>
                  <a:lnTo>
                    <a:pt x="2" y="2372"/>
                  </a:lnTo>
                  <a:lnTo>
                    <a:pt x="4" y="2403"/>
                  </a:lnTo>
                  <a:lnTo>
                    <a:pt x="7" y="2434"/>
                  </a:lnTo>
                  <a:lnTo>
                    <a:pt x="11" y="2466"/>
                  </a:lnTo>
                  <a:lnTo>
                    <a:pt x="15" y="2496"/>
                  </a:lnTo>
                  <a:lnTo>
                    <a:pt x="20" y="2527"/>
                  </a:lnTo>
                  <a:lnTo>
                    <a:pt x="26" y="2558"/>
                  </a:lnTo>
                  <a:lnTo>
                    <a:pt x="33" y="2587"/>
                  </a:lnTo>
                  <a:lnTo>
                    <a:pt x="41" y="2618"/>
                  </a:lnTo>
                  <a:lnTo>
                    <a:pt x="49" y="2647"/>
                  </a:lnTo>
                  <a:lnTo>
                    <a:pt x="58" y="2675"/>
                  </a:lnTo>
                  <a:lnTo>
                    <a:pt x="68" y="2705"/>
                  </a:lnTo>
                  <a:lnTo>
                    <a:pt x="79" y="2733"/>
                  </a:lnTo>
                  <a:lnTo>
                    <a:pt x="89" y="2761"/>
                  </a:lnTo>
                  <a:lnTo>
                    <a:pt x="101" y="2790"/>
                  </a:lnTo>
                  <a:lnTo>
                    <a:pt x="114" y="2817"/>
                  </a:lnTo>
                  <a:lnTo>
                    <a:pt x="127" y="2844"/>
                  </a:lnTo>
                  <a:lnTo>
                    <a:pt x="141" y="2871"/>
                  </a:lnTo>
                  <a:lnTo>
                    <a:pt x="155" y="2897"/>
                  </a:lnTo>
                  <a:lnTo>
                    <a:pt x="171" y="2923"/>
                  </a:lnTo>
                  <a:lnTo>
                    <a:pt x="187" y="2947"/>
                  </a:lnTo>
                  <a:lnTo>
                    <a:pt x="204" y="2973"/>
                  </a:lnTo>
                  <a:lnTo>
                    <a:pt x="220" y="2998"/>
                  </a:lnTo>
                  <a:lnTo>
                    <a:pt x="238" y="3022"/>
                  </a:lnTo>
                  <a:lnTo>
                    <a:pt x="256" y="3045"/>
                  </a:lnTo>
                  <a:lnTo>
                    <a:pt x="274" y="3069"/>
                  </a:lnTo>
                  <a:lnTo>
                    <a:pt x="294" y="3091"/>
                  </a:lnTo>
                  <a:lnTo>
                    <a:pt x="314" y="3114"/>
                  </a:lnTo>
                  <a:lnTo>
                    <a:pt x="334" y="3135"/>
                  </a:lnTo>
                  <a:lnTo>
                    <a:pt x="356" y="3156"/>
                  </a:lnTo>
                  <a:lnTo>
                    <a:pt x="377" y="3177"/>
                  </a:lnTo>
                  <a:lnTo>
                    <a:pt x="377" y="3177"/>
                  </a:lnTo>
                  <a:lnTo>
                    <a:pt x="359" y="3209"/>
                  </a:lnTo>
                  <a:lnTo>
                    <a:pt x="344" y="3242"/>
                  </a:lnTo>
                  <a:lnTo>
                    <a:pt x="329" y="3276"/>
                  </a:lnTo>
                  <a:lnTo>
                    <a:pt x="313" y="3310"/>
                  </a:lnTo>
                  <a:lnTo>
                    <a:pt x="300" y="3344"/>
                  </a:lnTo>
                  <a:lnTo>
                    <a:pt x="289" y="3380"/>
                  </a:lnTo>
                  <a:lnTo>
                    <a:pt x="277" y="3415"/>
                  </a:lnTo>
                  <a:lnTo>
                    <a:pt x="267" y="3452"/>
                  </a:lnTo>
                  <a:lnTo>
                    <a:pt x="258" y="3488"/>
                  </a:lnTo>
                  <a:lnTo>
                    <a:pt x="251" y="3525"/>
                  </a:lnTo>
                  <a:lnTo>
                    <a:pt x="244" y="3562"/>
                  </a:lnTo>
                  <a:lnTo>
                    <a:pt x="238" y="3600"/>
                  </a:lnTo>
                  <a:lnTo>
                    <a:pt x="234" y="3638"/>
                  </a:lnTo>
                  <a:lnTo>
                    <a:pt x="231" y="3676"/>
                  </a:lnTo>
                  <a:lnTo>
                    <a:pt x="228" y="3714"/>
                  </a:lnTo>
                  <a:lnTo>
                    <a:pt x="228" y="3754"/>
                  </a:lnTo>
                  <a:lnTo>
                    <a:pt x="228" y="3754"/>
                  </a:lnTo>
                  <a:lnTo>
                    <a:pt x="228" y="3785"/>
                  </a:lnTo>
                  <a:lnTo>
                    <a:pt x="230" y="3815"/>
                  </a:lnTo>
                  <a:lnTo>
                    <a:pt x="232" y="3846"/>
                  </a:lnTo>
                  <a:lnTo>
                    <a:pt x="234" y="3876"/>
                  </a:lnTo>
                  <a:lnTo>
                    <a:pt x="238" y="3906"/>
                  </a:lnTo>
                  <a:lnTo>
                    <a:pt x="243" y="3936"/>
                  </a:lnTo>
                  <a:lnTo>
                    <a:pt x="247" y="3965"/>
                  </a:lnTo>
                  <a:lnTo>
                    <a:pt x="252" y="3994"/>
                  </a:lnTo>
                  <a:lnTo>
                    <a:pt x="259" y="4023"/>
                  </a:lnTo>
                  <a:lnTo>
                    <a:pt x="266" y="4052"/>
                  </a:lnTo>
                  <a:lnTo>
                    <a:pt x="273" y="4080"/>
                  </a:lnTo>
                  <a:lnTo>
                    <a:pt x="281" y="4109"/>
                  </a:lnTo>
                  <a:lnTo>
                    <a:pt x="291" y="4137"/>
                  </a:lnTo>
                  <a:lnTo>
                    <a:pt x="300" y="4164"/>
                  </a:lnTo>
                  <a:lnTo>
                    <a:pt x="311" y="4191"/>
                  </a:lnTo>
                  <a:lnTo>
                    <a:pt x="321" y="4218"/>
                  </a:lnTo>
                  <a:lnTo>
                    <a:pt x="333" y="4245"/>
                  </a:lnTo>
                  <a:lnTo>
                    <a:pt x="346" y="4271"/>
                  </a:lnTo>
                  <a:lnTo>
                    <a:pt x="372" y="4323"/>
                  </a:lnTo>
                  <a:lnTo>
                    <a:pt x="402" y="4373"/>
                  </a:lnTo>
                  <a:lnTo>
                    <a:pt x="432" y="4421"/>
                  </a:lnTo>
                  <a:lnTo>
                    <a:pt x="465" y="4468"/>
                  </a:lnTo>
                  <a:lnTo>
                    <a:pt x="500" y="4513"/>
                  </a:lnTo>
                  <a:lnTo>
                    <a:pt x="538" y="4556"/>
                  </a:lnTo>
                  <a:lnTo>
                    <a:pt x="578" y="4597"/>
                  </a:lnTo>
                  <a:lnTo>
                    <a:pt x="619" y="4638"/>
                  </a:lnTo>
                  <a:lnTo>
                    <a:pt x="663" y="4675"/>
                  </a:lnTo>
                  <a:lnTo>
                    <a:pt x="708" y="4711"/>
                  </a:lnTo>
                  <a:lnTo>
                    <a:pt x="755" y="4744"/>
                  </a:lnTo>
                  <a:lnTo>
                    <a:pt x="803" y="4774"/>
                  </a:lnTo>
                  <a:lnTo>
                    <a:pt x="853" y="4804"/>
                  </a:lnTo>
                  <a:lnTo>
                    <a:pt x="904" y="4830"/>
                  </a:lnTo>
                  <a:lnTo>
                    <a:pt x="930" y="4841"/>
                  </a:lnTo>
                  <a:lnTo>
                    <a:pt x="957" y="4853"/>
                  </a:lnTo>
                  <a:lnTo>
                    <a:pt x="985" y="4865"/>
                  </a:lnTo>
                  <a:lnTo>
                    <a:pt x="1012" y="4874"/>
                  </a:lnTo>
                  <a:lnTo>
                    <a:pt x="1039" y="4885"/>
                  </a:lnTo>
                  <a:lnTo>
                    <a:pt x="1067" y="4893"/>
                  </a:lnTo>
                  <a:lnTo>
                    <a:pt x="1095" y="4903"/>
                  </a:lnTo>
                  <a:lnTo>
                    <a:pt x="1123" y="4910"/>
                  </a:lnTo>
                  <a:lnTo>
                    <a:pt x="1152" y="4917"/>
                  </a:lnTo>
                  <a:lnTo>
                    <a:pt x="1181" y="4923"/>
                  </a:lnTo>
                  <a:lnTo>
                    <a:pt x="1211" y="4928"/>
                  </a:lnTo>
                  <a:lnTo>
                    <a:pt x="1240" y="4933"/>
                  </a:lnTo>
                  <a:lnTo>
                    <a:pt x="1270" y="4938"/>
                  </a:lnTo>
                  <a:lnTo>
                    <a:pt x="1300" y="4941"/>
                  </a:lnTo>
                  <a:lnTo>
                    <a:pt x="1330" y="4944"/>
                  </a:lnTo>
                  <a:lnTo>
                    <a:pt x="1360" y="4946"/>
                  </a:lnTo>
                  <a:lnTo>
                    <a:pt x="1391" y="4947"/>
                  </a:lnTo>
                  <a:lnTo>
                    <a:pt x="1421" y="4947"/>
                  </a:lnTo>
                  <a:lnTo>
                    <a:pt x="1421" y="4947"/>
                  </a:lnTo>
                  <a:lnTo>
                    <a:pt x="1465" y="4946"/>
                  </a:lnTo>
                  <a:lnTo>
                    <a:pt x="1509" y="4944"/>
                  </a:lnTo>
                  <a:lnTo>
                    <a:pt x="1509" y="4944"/>
                  </a:lnTo>
                  <a:lnTo>
                    <a:pt x="1525" y="4973"/>
                  </a:lnTo>
                  <a:lnTo>
                    <a:pt x="1542" y="5001"/>
                  </a:lnTo>
                  <a:lnTo>
                    <a:pt x="1559" y="5030"/>
                  </a:lnTo>
                  <a:lnTo>
                    <a:pt x="1578" y="5058"/>
                  </a:lnTo>
                  <a:lnTo>
                    <a:pt x="1598" y="5085"/>
                  </a:lnTo>
                  <a:lnTo>
                    <a:pt x="1618" y="5111"/>
                  </a:lnTo>
                  <a:lnTo>
                    <a:pt x="1639" y="5136"/>
                  </a:lnTo>
                  <a:lnTo>
                    <a:pt x="1662" y="5160"/>
                  </a:lnTo>
                  <a:lnTo>
                    <a:pt x="1685" y="5185"/>
                  </a:lnTo>
                  <a:lnTo>
                    <a:pt x="1709" y="5209"/>
                  </a:lnTo>
                  <a:lnTo>
                    <a:pt x="1734" y="5231"/>
                  </a:lnTo>
                  <a:lnTo>
                    <a:pt x="1758" y="5252"/>
                  </a:lnTo>
                  <a:lnTo>
                    <a:pt x="1784" y="5272"/>
                  </a:lnTo>
                  <a:lnTo>
                    <a:pt x="1811" y="5292"/>
                  </a:lnTo>
                  <a:lnTo>
                    <a:pt x="1838" y="5311"/>
                  </a:lnTo>
                  <a:lnTo>
                    <a:pt x="1867" y="5330"/>
                  </a:lnTo>
                  <a:lnTo>
                    <a:pt x="1895" y="5347"/>
                  </a:lnTo>
                  <a:lnTo>
                    <a:pt x="1924" y="5363"/>
                  </a:lnTo>
                  <a:lnTo>
                    <a:pt x="1954" y="5378"/>
                  </a:lnTo>
                  <a:lnTo>
                    <a:pt x="1984" y="5392"/>
                  </a:lnTo>
                  <a:lnTo>
                    <a:pt x="2016" y="5405"/>
                  </a:lnTo>
                  <a:lnTo>
                    <a:pt x="2047" y="5418"/>
                  </a:lnTo>
                  <a:lnTo>
                    <a:pt x="2079" y="5429"/>
                  </a:lnTo>
                  <a:lnTo>
                    <a:pt x="2112" y="5440"/>
                  </a:lnTo>
                  <a:lnTo>
                    <a:pt x="2145" y="5448"/>
                  </a:lnTo>
                  <a:lnTo>
                    <a:pt x="2179" y="5456"/>
                  </a:lnTo>
                  <a:lnTo>
                    <a:pt x="2212" y="5462"/>
                  </a:lnTo>
                  <a:lnTo>
                    <a:pt x="2246" y="5468"/>
                  </a:lnTo>
                  <a:lnTo>
                    <a:pt x="2281" y="5473"/>
                  </a:lnTo>
                  <a:lnTo>
                    <a:pt x="2315" y="5475"/>
                  </a:lnTo>
                  <a:lnTo>
                    <a:pt x="2351" y="5477"/>
                  </a:lnTo>
                  <a:lnTo>
                    <a:pt x="2387" y="5478"/>
                  </a:lnTo>
                  <a:lnTo>
                    <a:pt x="2387" y="5478"/>
                  </a:lnTo>
                  <a:lnTo>
                    <a:pt x="2422" y="5477"/>
                  </a:lnTo>
                  <a:lnTo>
                    <a:pt x="2457" y="5475"/>
                  </a:lnTo>
                  <a:lnTo>
                    <a:pt x="2491" y="5473"/>
                  </a:lnTo>
                  <a:lnTo>
                    <a:pt x="2525" y="5468"/>
                  </a:lnTo>
                  <a:lnTo>
                    <a:pt x="2559" y="5463"/>
                  </a:lnTo>
                  <a:lnTo>
                    <a:pt x="2592" y="5456"/>
                  </a:lnTo>
                  <a:lnTo>
                    <a:pt x="2625" y="5449"/>
                  </a:lnTo>
                  <a:lnTo>
                    <a:pt x="2658" y="5441"/>
                  </a:lnTo>
                  <a:lnTo>
                    <a:pt x="2690" y="5430"/>
                  </a:lnTo>
                  <a:lnTo>
                    <a:pt x="2722" y="5420"/>
                  </a:lnTo>
                  <a:lnTo>
                    <a:pt x="2752" y="5408"/>
                  </a:lnTo>
                  <a:lnTo>
                    <a:pt x="2783" y="5396"/>
                  </a:lnTo>
                  <a:lnTo>
                    <a:pt x="2812" y="5382"/>
                  </a:lnTo>
                  <a:lnTo>
                    <a:pt x="2842" y="5367"/>
                  </a:lnTo>
                  <a:lnTo>
                    <a:pt x="2871" y="5351"/>
                  </a:lnTo>
                  <a:lnTo>
                    <a:pt x="2899" y="5335"/>
                  </a:lnTo>
                  <a:lnTo>
                    <a:pt x="2928" y="5317"/>
                  </a:lnTo>
                  <a:lnTo>
                    <a:pt x="2955" y="5299"/>
                  </a:lnTo>
                  <a:lnTo>
                    <a:pt x="2981" y="5279"/>
                  </a:lnTo>
                  <a:lnTo>
                    <a:pt x="3007" y="5259"/>
                  </a:lnTo>
                  <a:lnTo>
                    <a:pt x="3031" y="5238"/>
                  </a:lnTo>
                  <a:lnTo>
                    <a:pt x="3056" y="5217"/>
                  </a:lnTo>
                  <a:lnTo>
                    <a:pt x="3080" y="5195"/>
                  </a:lnTo>
                  <a:lnTo>
                    <a:pt x="3102" y="5171"/>
                  </a:lnTo>
                  <a:lnTo>
                    <a:pt x="3124" y="5147"/>
                  </a:lnTo>
                  <a:lnTo>
                    <a:pt x="3146" y="5123"/>
                  </a:lnTo>
                  <a:lnTo>
                    <a:pt x="3167" y="5097"/>
                  </a:lnTo>
                  <a:lnTo>
                    <a:pt x="3186" y="5071"/>
                  </a:lnTo>
                  <a:lnTo>
                    <a:pt x="3204" y="5045"/>
                  </a:lnTo>
                  <a:lnTo>
                    <a:pt x="3223" y="5017"/>
                  </a:lnTo>
                  <a:lnTo>
                    <a:pt x="3240" y="4990"/>
                  </a:lnTo>
                  <a:lnTo>
                    <a:pt x="3256" y="4960"/>
                  </a:lnTo>
                  <a:lnTo>
                    <a:pt x="3256" y="4960"/>
                  </a:lnTo>
                  <a:lnTo>
                    <a:pt x="3269" y="4996"/>
                  </a:lnTo>
                  <a:lnTo>
                    <a:pt x="3284" y="5030"/>
                  </a:lnTo>
                  <a:lnTo>
                    <a:pt x="3301" y="5064"/>
                  </a:lnTo>
                  <a:lnTo>
                    <a:pt x="3319" y="5097"/>
                  </a:lnTo>
                  <a:lnTo>
                    <a:pt x="3337" y="5129"/>
                  </a:lnTo>
                  <a:lnTo>
                    <a:pt x="3356" y="5160"/>
                  </a:lnTo>
                  <a:lnTo>
                    <a:pt x="3378" y="5191"/>
                  </a:lnTo>
                  <a:lnTo>
                    <a:pt x="3400" y="5222"/>
                  </a:lnTo>
                  <a:lnTo>
                    <a:pt x="3422" y="5250"/>
                  </a:lnTo>
                  <a:lnTo>
                    <a:pt x="3447" y="5278"/>
                  </a:lnTo>
                  <a:lnTo>
                    <a:pt x="3472" y="5305"/>
                  </a:lnTo>
                  <a:lnTo>
                    <a:pt x="3499" y="5331"/>
                  </a:lnTo>
                  <a:lnTo>
                    <a:pt x="3526" y="5357"/>
                  </a:lnTo>
                  <a:lnTo>
                    <a:pt x="3553" y="5381"/>
                  </a:lnTo>
                  <a:lnTo>
                    <a:pt x="3582" y="5404"/>
                  </a:lnTo>
                  <a:lnTo>
                    <a:pt x="3612" y="5427"/>
                  </a:lnTo>
                  <a:lnTo>
                    <a:pt x="3642" y="5448"/>
                  </a:lnTo>
                  <a:lnTo>
                    <a:pt x="3674" y="5467"/>
                  </a:lnTo>
                  <a:lnTo>
                    <a:pt x="3707" y="5486"/>
                  </a:lnTo>
                  <a:lnTo>
                    <a:pt x="3740" y="5503"/>
                  </a:lnTo>
                  <a:lnTo>
                    <a:pt x="3773" y="5520"/>
                  </a:lnTo>
                  <a:lnTo>
                    <a:pt x="3809" y="5534"/>
                  </a:lnTo>
                  <a:lnTo>
                    <a:pt x="3843" y="5548"/>
                  </a:lnTo>
                  <a:lnTo>
                    <a:pt x="3879" y="5561"/>
                  </a:lnTo>
                  <a:lnTo>
                    <a:pt x="3916" y="5571"/>
                  </a:lnTo>
                  <a:lnTo>
                    <a:pt x="3952" y="5581"/>
                  </a:lnTo>
                  <a:lnTo>
                    <a:pt x="3990" y="5589"/>
                  </a:lnTo>
                  <a:lnTo>
                    <a:pt x="4028" y="5596"/>
                  </a:lnTo>
                  <a:lnTo>
                    <a:pt x="4066" y="5601"/>
                  </a:lnTo>
                  <a:lnTo>
                    <a:pt x="4105" y="5606"/>
                  </a:lnTo>
                  <a:lnTo>
                    <a:pt x="4144" y="5608"/>
                  </a:lnTo>
                  <a:lnTo>
                    <a:pt x="4184" y="5608"/>
                  </a:lnTo>
                  <a:lnTo>
                    <a:pt x="4184" y="5608"/>
                  </a:lnTo>
                  <a:lnTo>
                    <a:pt x="4216" y="5608"/>
                  </a:lnTo>
                  <a:lnTo>
                    <a:pt x="4248" y="5607"/>
                  </a:lnTo>
                  <a:lnTo>
                    <a:pt x="4278" y="5604"/>
                  </a:lnTo>
                  <a:lnTo>
                    <a:pt x="4309" y="5601"/>
                  </a:lnTo>
                  <a:lnTo>
                    <a:pt x="4340" y="5596"/>
                  </a:lnTo>
                  <a:lnTo>
                    <a:pt x="4370" y="5592"/>
                  </a:lnTo>
                  <a:lnTo>
                    <a:pt x="4400" y="5584"/>
                  </a:lnTo>
                  <a:lnTo>
                    <a:pt x="4429" y="5577"/>
                  </a:lnTo>
                  <a:lnTo>
                    <a:pt x="4459" y="5570"/>
                  </a:lnTo>
                  <a:lnTo>
                    <a:pt x="4488" y="5561"/>
                  </a:lnTo>
                  <a:lnTo>
                    <a:pt x="4516" y="5551"/>
                  </a:lnTo>
                  <a:lnTo>
                    <a:pt x="4545" y="5541"/>
                  </a:lnTo>
                  <a:lnTo>
                    <a:pt x="4572" y="5529"/>
                  </a:lnTo>
                  <a:lnTo>
                    <a:pt x="4599" y="5517"/>
                  </a:lnTo>
                  <a:lnTo>
                    <a:pt x="4626" y="5504"/>
                  </a:lnTo>
                  <a:lnTo>
                    <a:pt x="4652" y="5490"/>
                  </a:lnTo>
                  <a:lnTo>
                    <a:pt x="4678" y="5476"/>
                  </a:lnTo>
                  <a:lnTo>
                    <a:pt x="4704" y="5461"/>
                  </a:lnTo>
                  <a:lnTo>
                    <a:pt x="4728" y="5445"/>
                  </a:lnTo>
                  <a:lnTo>
                    <a:pt x="4753" y="5429"/>
                  </a:lnTo>
                  <a:lnTo>
                    <a:pt x="4777" y="5411"/>
                  </a:lnTo>
                  <a:lnTo>
                    <a:pt x="4800" y="5394"/>
                  </a:lnTo>
                  <a:lnTo>
                    <a:pt x="4823" y="5375"/>
                  </a:lnTo>
                  <a:lnTo>
                    <a:pt x="4845" y="5355"/>
                  </a:lnTo>
                  <a:lnTo>
                    <a:pt x="4866" y="5335"/>
                  </a:lnTo>
                  <a:lnTo>
                    <a:pt x="4887" y="5315"/>
                  </a:lnTo>
                  <a:lnTo>
                    <a:pt x="4907" y="5294"/>
                  </a:lnTo>
                  <a:lnTo>
                    <a:pt x="4927" y="5271"/>
                  </a:lnTo>
                  <a:lnTo>
                    <a:pt x="4946" y="5249"/>
                  </a:lnTo>
                  <a:lnTo>
                    <a:pt x="4965" y="5226"/>
                  </a:lnTo>
                  <a:lnTo>
                    <a:pt x="4983" y="5203"/>
                  </a:lnTo>
                  <a:lnTo>
                    <a:pt x="5000" y="5178"/>
                  </a:lnTo>
                  <a:lnTo>
                    <a:pt x="5000" y="5178"/>
                  </a:lnTo>
                  <a:lnTo>
                    <a:pt x="5029" y="5191"/>
                  </a:lnTo>
                  <a:lnTo>
                    <a:pt x="5057" y="5202"/>
                  </a:lnTo>
                  <a:lnTo>
                    <a:pt x="5085" y="5213"/>
                  </a:lnTo>
                  <a:lnTo>
                    <a:pt x="5115" y="5223"/>
                  </a:lnTo>
                  <a:lnTo>
                    <a:pt x="5144" y="5232"/>
                  </a:lnTo>
                  <a:lnTo>
                    <a:pt x="5175" y="5241"/>
                  </a:lnTo>
                  <a:lnTo>
                    <a:pt x="5204" y="5249"/>
                  </a:lnTo>
                  <a:lnTo>
                    <a:pt x="5235" y="5256"/>
                  </a:lnTo>
                  <a:lnTo>
                    <a:pt x="5265" y="5262"/>
                  </a:lnTo>
                  <a:lnTo>
                    <a:pt x="5297" y="5268"/>
                  </a:lnTo>
                  <a:lnTo>
                    <a:pt x="5328" y="5272"/>
                  </a:lnTo>
                  <a:lnTo>
                    <a:pt x="5360" y="5276"/>
                  </a:lnTo>
                  <a:lnTo>
                    <a:pt x="5391" y="5279"/>
                  </a:lnTo>
                  <a:lnTo>
                    <a:pt x="5423" y="5282"/>
                  </a:lnTo>
                  <a:lnTo>
                    <a:pt x="5456" y="5283"/>
                  </a:lnTo>
                  <a:lnTo>
                    <a:pt x="5489" y="5283"/>
                  </a:lnTo>
                  <a:lnTo>
                    <a:pt x="5489" y="5283"/>
                  </a:lnTo>
                  <a:lnTo>
                    <a:pt x="5520" y="5283"/>
                  </a:lnTo>
                  <a:lnTo>
                    <a:pt x="5550" y="5282"/>
                  </a:lnTo>
                  <a:lnTo>
                    <a:pt x="5580" y="5279"/>
                  </a:lnTo>
                  <a:lnTo>
                    <a:pt x="5610" y="5277"/>
                  </a:lnTo>
                  <a:lnTo>
                    <a:pt x="5641" y="5274"/>
                  </a:lnTo>
                  <a:lnTo>
                    <a:pt x="5670" y="5269"/>
                  </a:lnTo>
                  <a:lnTo>
                    <a:pt x="5700" y="5264"/>
                  </a:lnTo>
                  <a:lnTo>
                    <a:pt x="5729" y="5258"/>
                  </a:lnTo>
                  <a:lnTo>
                    <a:pt x="5758" y="5252"/>
                  </a:lnTo>
                  <a:lnTo>
                    <a:pt x="5787" y="5245"/>
                  </a:lnTo>
                  <a:lnTo>
                    <a:pt x="5815" y="5238"/>
                  </a:lnTo>
                  <a:lnTo>
                    <a:pt x="5844" y="5230"/>
                  </a:lnTo>
                  <a:lnTo>
                    <a:pt x="5872" y="5221"/>
                  </a:lnTo>
                  <a:lnTo>
                    <a:pt x="5899" y="5211"/>
                  </a:lnTo>
                  <a:lnTo>
                    <a:pt x="5926" y="5200"/>
                  </a:lnTo>
                  <a:lnTo>
                    <a:pt x="5953" y="5189"/>
                  </a:lnTo>
                  <a:lnTo>
                    <a:pt x="5980" y="5178"/>
                  </a:lnTo>
                  <a:lnTo>
                    <a:pt x="6006" y="5165"/>
                  </a:lnTo>
                  <a:lnTo>
                    <a:pt x="6058" y="5139"/>
                  </a:lnTo>
                  <a:lnTo>
                    <a:pt x="6107" y="5110"/>
                  </a:lnTo>
                  <a:lnTo>
                    <a:pt x="6156" y="5079"/>
                  </a:lnTo>
                  <a:lnTo>
                    <a:pt x="6203" y="5046"/>
                  </a:lnTo>
                  <a:lnTo>
                    <a:pt x="6247" y="5011"/>
                  </a:lnTo>
                  <a:lnTo>
                    <a:pt x="6291" y="4973"/>
                  </a:lnTo>
                  <a:lnTo>
                    <a:pt x="6332" y="4933"/>
                  </a:lnTo>
                  <a:lnTo>
                    <a:pt x="6372" y="4892"/>
                  </a:lnTo>
                  <a:lnTo>
                    <a:pt x="6409" y="4848"/>
                  </a:lnTo>
                  <a:lnTo>
                    <a:pt x="6445" y="4804"/>
                  </a:lnTo>
                  <a:lnTo>
                    <a:pt x="6478" y="4756"/>
                  </a:lnTo>
                  <a:lnTo>
                    <a:pt x="6509" y="4708"/>
                  </a:lnTo>
                  <a:lnTo>
                    <a:pt x="6538" y="4659"/>
                  </a:lnTo>
                  <a:lnTo>
                    <a:pt x="6564" y="4607"/>
                  </a:lnTo>
                  <a:lnTo>
                    <a:pt x="6576" y="4581"/>
                  </a:lnTo>
                  <a:lnTo>
                    <a:pt x="6588" y="4554"/>
                  </a:lnTo>
                  <a:lnTo>
                    <a:pt x="6600" y="4527"/>
                  </a:lnTo>
                  <a:lnTo>
                    <a:pt x="6609" y="4500"/>
                  </a:lnTo>
                  <a:lnTo>
                    <a:pt x="6620" y="4473"/>
                  </a:lnTo>
                  <a:lnTo>
                    <a:pt x="6628" y="4444"/>
                  </a:lnTo>
                  <a:lnTo>
                    <a:pt x="6636" y="4416"/>
                  </a:lnTo>
                  <a:lnTo>
                    <a:pt x="6644" y="4388"/>
                  </a:lnTo>
                  <a:lnTo>
                    <a:pt x="6651" y="4360"/>
                  </a:lnTo>
                  <a:lnTo>
                    <a:pt x="6657" y="4330"/>
                  </a:lnTo>
                  <a:lnTo>
                    <a:pt x="6663" y="4301"/>
                  </a:lnTo>
                  <a:lnTo>
                    <a:pt x="6668" y="4271"/>
                  </a:lnTo>
                  <a:lnTo>
                    <a:pt x="6673" y="4242"/>
                  </a:lnTo>
                  <a:lnTo>
                    <a:pt x="6676" y="4211"/>
                  </a:lnTo>
                  <a:lnTo>
                    <a:pt x="6678" y="4182"/>
                  </a:lnTo>
                  <a:lnTo>
                    <a:pt x="6681" y="4151"/>
                  </a:lnTo>
                  <a:lnTo>
                    <a:pt x="6682" y="4120"/>
                  </a:lnTo>
                  <a:lnTo>
                    <a:pt x="6682" y="4090"/>
                  </a:lnTo>
                  <a:lnTo>
                    <a:pt x="6682" y="4090"/>
                  </a:lnTo>
                  <a:lnTo>
                    <a:pt x="6681" y="4040"/>
                  </a:lnTo>
                  <a:lnTo>
                    <a:pt x="6678" y="3992"/>
                  </a:lnTo>
                  <a:lnTo>
                    <a:pt x="6673" y="3945"/>
                  </a:lnTo>
                  <a:lnTo>
                    <a:pt x="6667" y="3897"/>
                  </a:lnTo>
                  <a:lnTo>
                    <a:pt x="6657" y="3851"/>
                  </a:lnTo>
                  <a:lnTo>
                    <a:pt x="6648" y="3805"/>
                  </a:lnTo>
                  <a:lnTo>
                    <a:pt x="6635" y="3759"/>
                  </a:lnTo>
                  <a:lnTo>
                    <a:pt x="6622" y="3714"/>
                  </a:lnTo>
                  <a:lnTo>
                    <a:pt x="6622" y="3714"/>
                  </a:lnTo>
                  <a:lnTo>
                    <a:pt x="6655" y="3701"/>
                  </a:lnTo>
                  <a:lnTo>
                    <a:pt x="6687" y="3686"/>
                  </a:lnTo>
                  <a:lnTo>
                    <a:pt x="6719" y="3669"/>
                  </a:lnTo>
                  <a:lnTo>
                    <a:pt x="6750" y="3652"/>
                  </a:lnTo>
                  <a:lnTo>
                    <a:pt x="6781" y="3633"/>
                  </a:lnTo>
                  <a:lnTo>
                    <a:pt x="6810" y="3613"/>
                  </a:lnTo>
                  <a:lnTo>
                    <a:pt x="6840" y="3593"/>
                  </a:lnTo>
                  <a:lnTo>
                    <a:pt x="6868" y="3570"/>
                  </a:lnTo>
                  <a:lnTo>
                    <a:pt x="6895" y="3548"/>
                  </a:lnTo>
                  <a:lnTo>
                    <a:pt x="6921" y="3525"/>
                  </a:lnTo>
                  <a:lnTo>
                    <a:pt x="6947" y="3500"/>
                  </a:lnTo>
                  <a:lnTo>
                    <a:pt x="6972" y="3474"/>
                  </a:lnTo>
                  <a:lnTo>
                    <a:pt x="6995" y="3448"/>
                  </a:lnTo>
                  <a:lnTo>
                    <a:pt x="7018" y="3421"/>
                  </a:lnTo>
                  <a:lnTo>
                    <a:pt x="7040" y="3393"/>
                  </a:lnTo>
                  <a:lnTo>
                    <a:pt x="7060" y="3363"/>
                  </a:lnTo>
                  <a:lnTo>
                    <a:pt x="7080" y="3334"/>
                  </a:lnTo>
                  <a:lnTo>
                    <a:pt x="7099" y="3303"/>
                  </a:lnTo>
                  <a:lnTo>
                    <a:pt x="7117" y="3273"/>
                  </a:lnTo>
                  <a:lnTo>
                    <a:pt x="7133" y="3241"/>
                  </a:lnTo>
                  <a:lnTo>
                    <a:pt x="7148" y="3208"/>
                  </a:lnTo>
                  <a:lnTo>
                    <a:pt x="7163" y="3175"/>
                  </a:lnTo>
                  <a:lnTo>
                    <a:pt x="7174" y="3141"/>
                  </a:lnTo>
                  <a:lnTo>
                    <a:pt x="7186" y="3106"/>
                  </a:lnTo>
                  <a:lnTo>
                    <a:pt x="7197" y="3071"/>
                  </a:lnTo>
                  <a:lnTo>
                    <a:pt x="7206" y="3036"/>
                  </a:lnTo>
                  <a:lnTo>
                    <a:pt x="7213" y="3000"/>
                  </a:lnTo>
                  <a:lnTo>
                    <a:pt x="7220" y="2964"/>
                  </a:lnTo>
                  <a:lnTo>
                    <a:pt x="7225" y="2926"/>
                  </a:lnTo>
                  <a:lnTo>
                    <a:pt x="7228" y="2890"/>
                  </a:lnTo>
                  <a:lnTo>
                    <a:pt x="7231" y="2852"/>
                  </a:lnTo>
                  <a:lnTo>
                    <a:pt x="7232" y="2813"/>
                  </a:lnTo>
                  <a:lnTo>
                    <a:pt x="7232" y="2813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5"/>
            <p:cNvSpPr/>
            <p:nvPr/>
          </p:nvSpPr>
          <p:spPr>
            <a:xfrm>
              <a:off x="8456612" y="838200"/>
              <a:ext cx="1066800" cy="527777"/>
            </a:xfrm>
            <a:custGeom>
              <a:avLst/>
              <a:gdLst/>
              <a:ahLst/>
              <a:cxnLst/>
              <a:rect l="l" t="t" r="r" b="b"/>
              <a:pathLst>
                <a:path w="5501" h="2722" extrusionOk="0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5"/>
            <p:cNvSpPr/>
            <p:nvPr/>
          </p:nvSpPr>
          <p:spPr>
            <a:xfrm>
              <a:off x="9599612" y="838200"/>
              <a:ext cx="1066800" cy="527777"/>
            </a:xfrm>
            <a:custGeom>
              <a:avLst/>
              <a:gdLst/>
              <a:ahLst/>
              <a:cxnLst/>
              <a:rect l="l" t="t" r="r" b="b"/>
              <a:pathLst>
                <a:path w="5501" h="2722" extrusionOk="0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2" name="Google Shape;402;p5"/>
          <p:cNvGrpSpPr/>
          <p:nvPr/>
        </p:nvGrpSpPr>
        <p:grpSpPr>
          <a:xfrm>
            <a:off x="-175479" y="285807"/>
            <a:ext cx="9528500" cy="1407578"/>
            <a:chOff x="-304800" y="838200"/>
            <a:chExt cx="12704666" cy="1876770"/>
          </a:xfrm>
        </p:grpSpPr>
        <p:sp>
          <p:nvSpPr>
            <p:cNvPr id="403" name="Google Shape;403;p5"/>
            <p:cNvSpPr/>
            <p:nvPr/>
          </p:nvSpPr>
          <p:spPr>
            <a:xfrm>
              <a:off x="5181600" y="1066800"/>
              <a:ext cx="1504854" cy="762000"/>
            </a:xfrm>
            <a:custGeom>
              <a:avLst/>
              <a:gdLst/>
              <a:ahLst/>
              <a:cxnLst/>
              <a:rect l="l" t="t" r="r" b="b"/>
              <a:pathLst>
                <a:path w="5501" h="2786" extrusionOk="0">
                  <a:moveTo>
                    <a:pt x="5501" y="1713"/>
                  </a:moveTo>
                  <a:lnTo>
                    <a:pt x="5501" y="1713"/>
                  </a:lnTo>
                  <a:lnTo>
                    <a:pt x="5501" y="1683"/>
                  </a:lnTo>
                  <a:lnTo>
                    <a:pt x="5496" y="1653"/>
                  </a:lnTo>
                  <a:lnTo>
                    <a:pt x="5492" y="1624"/>
                  </a:lnTo>
                  <a:lnTo>
                    <a:pt x="5484" y="1595"/>
                  </a:lnTo>
                  <a:lnTo>
                    <a:pt x="5474" y="1567"/>
                  </a:lnTo>
                  <a:lnTo>
                    <a:pt x="5463" y="1540"/>
                  </a:lnTo>
                  <a:lnTo>
                    <a:pt x="5450" y="1512"/>
                  </a:lnTo>
                  <a:lnTo>
                    <a:pt x="5435" y="1485"/>
                  </a:lnTo>
                  <a:lnTo>
                    <a:pt x="5416" y="1460"/>
                  </a:lnTo>
                  <a:lnTo>
                    <a:pt x="5398" y="1436"/>
                  </a:lnTo>
                  <a:lnTo>
                    <a:pt x="5377" y="1410"/>
                  </a:lnTo>
                  <a:lnTo>
                    <a:pt x="5355" y="1387"/>
                  </a:lnTo>
                  <a:lnTo>
                    <a:pt x="5332" y="1365"/>
                  </a:lnTo>
                  <a:lnTo>
                    <a:pt x="5306" y="1342"/>
                  </a:lnTo>
                  <a:lnTo>
                    <a:pt x="5279" y="1321"/>
                  </a:lnTo>
                  <a:lnTo>
                    <a:pt x="5250" y="1301"/>
                  </a:lnTo>
                  <a:lnTo>
                    <a:pt x="5220" y="1282"/>
                  </a:lnTo>
                  <a:lnTo>
                    <a:pt x="5190" y="1264"/>
                  </a:lnTo>
                  <a:lnTo>
                    <a:pt x="5157" y="1245"/>
                  </a:lnTo>
                  <a:lnTo>
                    <a:pt x="5124" y="1229"/>
                  </a:lnTo>
                  <a:lnTo>
                    <a:pt x="5089" y="1214"/>
                  </a:lnTo>
                  <a:lnTo>
                    <a:pt x="5053" y="1200"/>
                  </a:lnTo>
                  <a:lnTo>
                    <a:pt x="5016" y="1187"/>
                  </a:lnTo>
                  <a:lnTo>
                    <a:pt x="4979" y="1176"/>
                  </a:lnTo>
                  <a:lnTo>
                    <a:pt x="4939" y="1165"/>
                  </a:lnTo>
                  <a:lnTo>
                    <a:pt x="4900" y="1156"/>
                  </a:lnTo>
                  <a:lnTo>
                    <a:pt x="4859" y="1147"/>
                  </a:lnTo>
                  <a:lnTo>
                    <a:pt x="4817" y="1141"/>
                  </a:lnTo>
                  <a:lnTo>
                    <a:pt x="4776" y="1137"/>
                  </a:lnTo>
                  <a:lnTo>
                    <a:pt x="4733" y="1132"/>
                  </a:lnTo>
                  <a:lnTo>
                    <a:pt x="4689" y="1131"/>
                  </a:lnTo>
                  <a:lnTo>
                    <a:pt x="4645" y="1129"/>
                  </a:lnTo>
                  <a:lnTo>
                    <a:pt x="4645" y="1129"/>
                  </a:lnTo>
                  <a:lnTo>
                    <a:pt x="4606" y="1131"/>
                  </a:lnTo>
                  <a:lnTo>
                    <a:pt x="4568" y="1132"/>
                  </a:lnTo>
                  <a:lnTo>
                    <a:pt x="4568" y="1132"/>
                  </a:lnTo>
                  <a:lnTo>
                    <a:pt x="4579" y="1110"/>
                  </a:lnTo>
                  <a:lnTo>
                    <a:pt x="4589" y="1085"/>
                  </a:lnTo>
                  <a:lnTo>
                    <a:pt x="4597" y="1063"/>
                  </a:lnTo>
                  <a:lnTo>
                    <a:pt x="4604" y="1039"/>
                  </a:lnTo>
                  <a:lnTo>
                    <a:pt x="4610" y="1015"/>
                  </a:lnTo>
                  <a:lnTo>
                    <a:pt x="4613" y="989"/>
                  </a:lnTo>
                  <a:lnTo>
                    <a:pt x="4616" y="965"/>
                  </a:lnTo>
                  <a:lnTo>
                    <a:pt x="4618" y="939"/>
                  </a:lnTo>
                  <a:lnTo>
                    <a:pt x="4618" y="939"/>
                  </a:lnTo>
                  <a:lnTo>
                    <a:pt x="4616" y="910"/>
                  </a:lnTo>
                  <a:lnTo>
                    <a:pt x="4613" y="882"/>
                  </a:lnTo>
                  <a:lnTo>
                    <a:pt x="4607" y="853"/>
                  </a:lnTo>
                  <a:lnTo>
                    <a:pt x="4600" y="826"/>
                  </a:lnTo>
                  <a:lnTo>
                    <a:pt x="4591" y="799"/>
                  </a:lnTo>
                  <a:lnTo>
                    <a:pt x="4580" y="772"/>
                  </a:lnTo>
                  <a:lnTo>
                    <a:pt x="4567" y="746"/>
                  </a:lnTo>
                  <a:lnTo>
                    <a:pt x="4553" y="720"/>
                  </a:lnTo>
                  <a:lnTo>
                    <a:pt x="4536" y="695"/>
                  </a:lnTo>
                  <a:lnTo>
                    <a:pt x="4517" y="670"/>
                  </a:lnTo>
                  <a:lnTo>
                    <a:pt x="4497" y="646"/>
                  </a:lnTo>
                  <a:lnTo>
                    <a:pt x="4476" y="624"/>
                  </a:lnTo>
                  <a:lnTo>
                    <a:pt x="4453" y="601"/>
                  </a:lnTo>
                  <a:lnTo>
                    <a:pt x="4428" y="580"/>
                  </a:lnTo>
                  <a:lnTo>
                    <a:pt x="4402" y="560"/>
                  </a:lnTo>
                  <a:lnTo>
                    <a:pt x="4375" y="541"/>
                  </a:lnTo>
                  <a:lnTo>
                    <a:pt x="4346" y="521"/>
                  </a:lnTo>
                  <a:lnTo>
                    <a:pt x="4316" y="504"/>
                  </a:lnTo>
                  <a:lnTo>
                    <a:pt x="4284" y="486"/>
                  </a:lnTo>
                  <a:lnTo>
                    <a:pt x="4253" y="471"/>
                  </a:lnTo>
                  <a:lnTo>
                    <a:pt x="4218" y="456"/>
                  </a:lnTo>
                  <a:lnTo>
                    <a:pt x="4183" y="443"/>
                  </a:lnTo>
                  <a:lnTo>
                    <a:pt x="4148" y="431"/>
                  </a:lnTo>
                  <a:lnTo>
                    <a:pt x="4112" y="418"/>
                  </a:lnTo>
                  <a:lnTo>
                    <a:pt x="4074" y="409"/>
                  </a:lnTo>
                  <a:lnTo>
                    <a:pt x="4035" y="400"/>
                  </a:lnTo>
                  <a:lnTo>
                    <a:pt x="3996" y="393"/>
                  </a:lnTo>
                  <a:lnTo>
                    <a:pt x="3957" y="387"/>
                  </a:lnTo>
                  <a:lnTo>
                    <a:pt x="3916" y="381"/>
                  </a:lnTo>
                  <a:lnTo>
                    <a:pt x="3874" y="378"/>
                  </a:lnTo>
                  <a:lnTo>
                    <a:pt x="3831" y="376"/>
                  </a:lnTo>
                  <a:lnTo>
                    <a:pt x="3789" y="375"/>
                  </a:lnTo>
                  <a:lnTo>
                    <a:pt x="3789" y="375"/>
                  </a:lnTo>
                  <a:lnTo>
                    <a:pt x="3741" y="376"/>
                  </a:lnTo>
                  <a:lnTo>
                    <a:pt x="3694" y="379"/>
                  </a:lnTo>
                  <a:lnTo>
                    <a:pt x="3649" y="384"/>
                  </a:lnTo>
                  <a:lnTo>
                    <a:pt x="3603" y="390"/>
                  </a:lnTo>
                  <a:lnTo>
                    <a:pt x="3603" y="390"/>
                  </a:lnTo>
                  <a:lnTo>
                    <a:pt x="3593" y="369"/>
                  </a:lnTo>
                  <a:lnTo>
                    <a:pt x="3581" y="348"/>
                  </a:lnTo>
                  <a:lnTo>
                    <a:pt x="3567" y="328"/>
                  </a:lnTo>
                  <a:lnTo>
                    <a:pt x="3554" y="308"/>
                  </a:lnTo>
                  <a:lnTo>
                    <a:pt x="3538" y="289"/>
                  </a:lnTo>
                  <a:lnTo>
                    <a:pt x="3522" y="269"/>
                  </a:lnTo>
                  <a:lnTo>
                    <a:pt x="3505" y="251"/>
                  </a:lnTo>
                  <a:lnTo>
                    <a:pt x="3486" y="233"/>
                  </a:lnTo>
                  <a:lnTo>
                    <a:pt x="3468" y="216"/>
                  </a:lnTo>
                  <a:lnTo>
                    <a:pt x="3446" y="200"/>
                  </a:lnTo>
                  <a:lnTo>
                    <a:pt x="3425" y="183"/>
                  </a:lnTo>
                  <a:lnTo>
                    <a:pt x="3404" y="168"/>
                  </a:lnTo>
                  <a:lnTo>
                    <a:pt x="3380" y="153"/>
                  </a:lnTo>
                  <a:lnTo>
                    <a:pt x="3357" y="138"/>
                  </a:lnTo>
                  <a:lnTo>
                    <a:pt x="3332" y="124"/>
                  </a:lnTo>
                  <a:lnTo>
                    <a:pt x="3308" y="111"/>
                  </a:lnTo>
                  <a:lnTo>
                    <a:pt x="3280" y="99"/>
                  </a:lnTo>
                  <a:lnTo>
                    <a:pt x="3253" y="86"/>
                  </a:lnTo>
                  <a:lnTo>
                    <a:pt x="3226" y="74"/>
                  </a:lnTo>
                  <a:lnTo>
                    <a:pt x="3199" y="64"/>
                  </a:lnTo>
                  <a:lnTo>
                    <a:pt x="3169" y="55"/>
                  </a:lnTo>
                  <a:lnTo>
                    <a:pt x="3140" y="46"/>
                  </a:lnTo>
                  <a:lnTo>
                    <a:pt x="3110" y="37"/>
                  </a:lnTo>
                  <a:lnTo>
                    <a:pt x="3080" y="29"/>
                  </a:lnTo>
                  <a:lnTo>
                    <a:pt x="3048" y="23"/>
                  </a:lnTo>
                  <a:lnTo>
                    <a:pt x="3016" y="17"/>
                  </a:lnTo>
                  <a:lnTo>
                    <a:pt x="2984" y="12"/>
                  </a:lnTo>
                  <a:lnTo>
                    <a:pt x="2951" y="8"/>
                  </a:lnTo>
                  <a:lnTo>
                    <a:pt x="2918" y="5"/>
                  </a:lnTo>
                  <a:lnTo>
                    <a:pt x="2885" y="3"/>
                  </a:lnTo>
                  <a:lnTo>
                    <a:pt x="2850" y="2"/>
                  </a:lnTo>
                  <a:lnTo>
                    <a:pt x="2817" y="0"/>
                  </a:lnTo>
                  <a:lnTo>
                    <a:pt x="2817" y="0"/>
                  </a:lnTo>
                  <a:lnTo>
                    <a:pt x="2764" y="2"/>
                  </a:lnTo>
                  <a:lnTo>
                    <a:pt x="2713" y="5"/>
                  </a:lnTo>
                  <a:lnTo>
                    <a:pt x="2663" y="11"/>
                  </a:lnTo>
                  <a:lnTo>
                    <a:pt x="2615" y="17"/>
                  </a:lnTo>
                  <a:lnTo>
                    <a:pt x="2566" y="28"/>
                  </a:lnTo>
                  <a:lnTo>
                    <a:pt x="2519" y="38"/>
                  </a:lnTo>
                  <a:lnTo>
                    <a:pt x="2474" y="52"/>
                  </a:lnTo>
                  <a:lnTo>
                    <a:pt x="2430" y="65"/>
                  </a:lnTo>
                  <a:lnTo>
                    <a:pt x="2388" y="82"/>
                  </a:lnTo>
                  <a:lnTo>
                    <a:pt x="2347" y="100"/>
                  </a:lnTo>
                  <a:lnTo>
                    <a:pt x="2308" y="120"/>
                  </a:lnTo>
                  <a:lnTo>
                    <a:pt x="2270" y="141"/>
                  </a:lnTo>
                  <a:lnTo>
                    <a:pt x="2234" y="163"/>
                  </a:lnTo>
                  <a:lnTo>
                    <a:pt x="2201" y="188"/>
                  </a:lnTo>
                  <a:lnTo>
                    <a:pt x="2169" y="213"/>
                  </a:lnTo>
                  <a:lnTo>
                    <a:pt x="2141" y="239"/>
                  </a:lnTo>
                  <a:lnTo>
                    <a:pt x="2141" y="239"/>
                  </a:lnTo>
                  <a:lnTo>
                    <a:pt x="2092" y="222"/>
                  </a:lnTo>
                  <a:lnTo>
                    <a:pt x="2042" y="207"/>
                  </a:lnTo>
                  <a:lnTo>
                    <a:pt x="1990" y="195"/>
                  </a:lnTo>
                  <a:lnTo>
                    <a:pt x="1937" y="185"/>
                  </a:lnTo>
                  <a:lnTo>
                    <a:pt x="1882" y="177"/>
                  </a:lnTo>
                  <a:lnTo>
                    <a:pt x="1827" y="171"/>
                  </a:lnTo>
                  <a:lnTo>
                    <a:pt x="1771" y="166"/>
                  </a:lnTo>
                  <a:lnTo>
                    <a:pt x="1713" y="166"/>
                  </a:lnTo>
                  <a:lnTo>
                    <a:pt x="1713" y="166"/>
                  </a:lnTo>
                  <a:lnTo>
                    <a:pt x="1667" y="166"/>
                  </a:lnTo>
                  <a:lnTo>
                    <a:pt x="1620" y="169"/>
                  </a:lnTo>
                  <a:lnTo>
                    <a:pt x="1574" y="172"/>
                  </a:lnTo>
                  <a:lnTo>
                    <a:pt x="1529" y="178"/>
                  </a:lnTo>
                  <a:lnTo>
                    <a:pt x="1485" y="185"/>
                  </a:lnTo>
                  <a:lnTo>
                    <a:pt x="1443" y="194"/>
                  </a:lnTo>
                  <a:lnTo>
                    <a:pt x="1401" y="203"/>
                  </a:lnTo>
                  <a:lnTo>
                    <a:pt x="1360" y="215"/>
                  </a:lnTo>
                  <a:lnTo>
                    <a:pt x="1319" y="227"/>
                  </a:lnTo>
                  <a:lnTo>
                    <a:pt x="1280" y="240"/>
                  </a:lnTo>
                  <a:lnTo>
                    <a:pt x="1242" y="255"/>
                  </a:lnTo>
                  <a:lnTo>
                    <a:pt x="1206" y="272"/>
                  </a:lnTo>
                  <a:lnTo>
                    <a:pt x="1170" y="289"/>
                  </a:lnTo>
                  <a:lnTo>
                    <a:pt x="1135" y="307"/>
                  </a:lnTo>
                  <a:lnTo>
                    <a:pt x="1103" y="326"/>
                  </a:lnTo>
                  <a:lnTo>
                    <a:pt x="1072" y="348"/>
                  </a:lnTo>
                  <a:lnTo>
                    <a:pt x="1042" y="369"/>
                  </a:lnTo>
                  <a:lnTo>
                    <a:pt x="1013" y="391"/>
                  </a:lnTo>
                  <a:lnTo>
                    <a:pt x="986" y="414"/>
                  </a:lnTo>
                  <a:lnTo>
                    <a:pt x="960" y="438"/>
                  </a:lnTo>
                  <a:lnTo>
                    <a:pt x="937" y="464"/>
                  </a:lnTo>
                  <a:lnTo>
                    <a:pt x="915" y="489"/>
                  </a:lnTo>
                  <a:lnTo>
                    <a:pt x="895" y="517"/>
                  </a:lnTo>
                  <a:lnTo>
                    <a:pt x="877" y="544"/>
                  </a:lnTo>
                  <a:lnTo>
                    <a:pt x="860" y="571"/>
                  </a:lnTo>
                  <a:lnTo>
                    <a:pt x="847" y="600"/>
                  </a:lnTo>
                  <a:lnTo>
                    <a:pt x="835" y="630"/>
                  </a:lnTo>
                  <a:lnTo>
                    <a:pt x="824" y="660"/>
                  </a:lnTo>
                  <a:lnTo>
                    <a:pt x="817" y="690"/>
                  </a:lnTo>
                  <a:lnTo>
                    <a:pt x="811" y="720"/>
                  </a:lnTo>
                  <a:lnTo>
                    <a:pt x="808" y="752"/>
                  </a:lnTo>
                  <a:lnTo>
                    <a:pt x="806" y="784"/>
                  </a:lnTo>
                  <a:lnTo>
                    <a:pt x="806" y="784"/>
                  </a:lnTo>
                  <a:lnTo>
                    <a:pt x="806" y="812"/>
                  </a:lnTo>
                  <a:lnTo>
                    <a:pt x="809" y="839"/>
                  </a:lnTo>
                  <a:lnTo>
                    <a:pt x="814" y="868"/>
                  </a:lnTo>
                  <a:lnTo>
                    <a:pt x="821" y="895"/>
                  </a:lnTo>
                  <a:lnTo>
                    <a:pt x="829" y="921"/>
                  </a:lnTo>
                  <a:lnTo>
                    <a:pt x="838" y="948"/>
                  </a:lnTo>
                  <a:lnTo>
                    <a:pt x="850" y="974"/>
                  </a:lnTo>
                  <a:lnTo>
                    <a:pt x="863" y="999"/>
                  </a:lnTo>
                  <a:lnTo>
                    <a:pt x="863" y="999"/>
                  </a:lnTo>
                  <a:lnTo>
                    <a:pt x="833" y="1005"/>
                  </a:lnTo>
                  <a:lnTo>
                    <a:pt x="803" y="1013"/>
                  </a:lnTo>
                  <a:lnTo>
                    <a:pt x="746" y="1028"/>
                  </a:lnTo>
                  <a:lnTo>
                    <a:pt x="717" y="1039"/>
                  </a:lnTo>
                  <a:lnTo>
                    <a:pt x="690" y="1048"/>
                  </a:lnTo>
                  <a:lnTo>
                    <a:pt x="664" y="1058"/>
                  </a:lnTo>
                  <a:lnTo>
                    <a:pt x="638" y="1070"/>
                  </a:lnTo>
                  <a:lnTo>
                    <a:pt x="613" y="1082"/>
                  </a:lnTo>
                  <a:lnTo>
                    <a:pt x="589" y="1094"/>
                  </a:lnTo>
                  <a:lnTo>
                    <a:pt x="565" y="1108"/>
                  </a:lnTo>
                  <a:lnTo>
                    <a:pt x="542" y="1123"/>
                  </a:lnTo>
                  <a:lnTo>
                    <a:pt x="521" y="1137"/>
                  </a:lnTo>
                  <a:lnTo>
                    <a:pt x="500" y="1152"/>
                  </a:lnTo>
                  <a:lnTo>
                    <a:pt x="480" y="1168"/>
                  </a:lnTo>
                  <a:lnTo>
                    <a:pt x="460" y="1185"/>
                  </a:lnTo>
                  <a:lnTo>
                    <a:pt x="442" y="1202"/>
                  </a:lnTo>
                  <a:lnTo>
                    <a:pt x="424" y="1218"/>
                  </a:lnTo>
                  <a:lnTo>
                    <a:pt x="409" y="1236"/>
                  </a:lnTo>
                  <a:lnTo>
                    <a:pt x="392" y="1254"/>
                  </a:lnTo>
                  <a:lnTo>
                    <a:pt x="379" y="1273"/>
                  </a:lnTo>
                  <a:lnTo>
                    <a:pt x="365" y="1292"/>
                  </a:lnTo>
                  <a:lnTo>
                    <a:pt x="353" y="1312"/>
                  </a:lnTo>
                  <a:lnTo>
                    <a:pt x="343" y="1331"/>
                  </a:lnTo>
                  <a:lnTo>
                    <a:pt x="334" y="1353"/>
                  </a:lnTo>
                  <a:lnTo>
                    <a:pt x="324" y="1374"/>
                  </a:lnTo>
                  <a:lnTo>
                    <a:pt x="317" y="1395"/>
                  </a:lnTo>
                  <a:lnTo>
                    <a:pt x="311" y="1416"/>
                  </a:lnTo>
                  <a:lnTo>
                    <a:pt x="306" y="1437"/>
                  </a:lnTo>
                  <a:lnTo>
                    <a:pt x="303" y="1460"/>
                  </a:lnTo>
                  <a:lnTo>
                    <a:pt x="302" y="1481"/>
                  </a:lnTo>
                  <a:lnTo>
                    <a:pt x="300" y="1503"/>
                  </a:lnTo>
                  <a:lnTo>
                    <a:pt x="300" y="1503"/>
                  </a:lnTo>
                  <a:lnTo>
                    <a:pt x="302" y="1537"/>
                  </a:lnTo>
                  <a:lnTo>
                    <a:pt x="306" y="1568"/>
                  </a:lnTo>
                  <a:lnTo>
                    <a:pt x="314" y="1600"/>
                  </a:lnTo>
                  <a:lnTo>
                    <a:pt x="323" y="1630"/>
                  </a:lnTo>
                  <a:lnTo>
                    <a:pt x="323" y="1630"/>
                  </a:lnTo>
                  <a:lnTo>
                    <a:pt x="288" y="1651"/>
                  </a:lnTo>
                  <a:lnTo>
                    <a:pt x="254" y="1672"/>
                  </a:lnTo>
                  <a:lnTo>
                    <a:pt x="220" y="1697"/>
                  </a:lnTo>
                  <a:lnTo>
                    <a:pt x="190" y="1721"/>
                  </a:lnTo>
                  <a:lnTo>
                    <a:pt x="161" y="1746"/>
                  </a:lnTo>
                  <a:lnTo>
                    <a:pt x="134" y="1774"/>
                  </a:lnTo>
                  <a:lnTo>
                    <a:pt x="110" y="1801"/>
                  </a:lnTo>
                  <a:lnTo>
                    <a:pt x="87" y="1829"/>
                  </a:lnTo>
                  <a:lnTo>
                    <a:pt x="68" y="1860"/>
                  </a:lnTo>
                  <a:lnTo>
                    <a:pt x="51" y="1890"/>
                  </a:lnTo>
                  <a:lnTo>
                    <a:pt x="36" y="1921"/>
                  </a:lnTo>
                  <a:lnTo>
                    <a:pt x="23" y="1953"/>
                  </a:lnTo>
                  <a:lnTo>
                    <a:pt x="13" y="1985"/>
                  </a:lnTo>
                  <a:lnTo>
                    <a:pt x="6" y="2018"/>
                  </a:lnTo>
                  <a:lnTo>
                    <a:pt x="1" y="2053"/>
                  </a:lnTo>
                  <a:lnTo>
                    <a:pt x="0" y="2087"/>
                  </a:lnTo>
                  <a:lnTo>
                    <a:pt x="0" y="2087"/>
                  </a:lnTo>
                  <a:lnTo>
                    <a:pt x="1" y="2118"/>
                  </a:lnTo>
                  <a:lnTo>
                    <a:pt x="4" y="2146"/>
                  </a:lnTo>
                  <a:lnTo>
                    <a:pt x="10" y="2176"/>
                  </a:lnTo>
                  <a:lnTo>
                    <a:pt x="18" y="2205"/>
                  </a:lnTo>
                  <a:lnTo>
                    <a:pt x="27" y="2232"/>
                  </a:lnTo>
                  <a:lnTo>
                    <a:pt x="39" y="2261"/>
                  </a:lnTo>
                  <a:lnTo>
                    <a:pt x="53" y="2288"/>
                  </a:lnTo>
                  <a:lnTo>
                    <a:pt x="68" y="2314"/>
                  </a:lnTo>
                  <a:lnTo>
                    <a:pt x="84" y="2339"/>
                  </a:lnTo>
                  <a:lnTo>
                    <a:pt x="104" y="2365"/>
                  </a:lnTo>
                  <a:lnTo>
                    <a:pt x="124" y="2389"/>
                  </a:lnTo>
                  <a:lnTo>
                    <a:pt x="146" y="2413"/>
                  </a:lnTo>
                  <a:lnTo>
                    <a:pt x="170" y="2436"/>
                  </a:lnTo>
                  <a:lnTo>
                    <a:pt x="196" y="2459"/>
                  </a:lnTo>
                  <a:lnTo>
                    <a:pt x="223" y="2480"/>
                  </a:lnTo>
                  <a:lnTo>
                    <a:pt x="251" y="2499"/>
                  </a:lnTo>
                  <a:lnTo>
                    <a:pt x="281" y="2519"/>
                  </a:lnTo>
                  <a:lnTo>
                    <a:pt x="312" y="2537"/>
                  </a:lnTo>
                  <a:lnTo>
                    <a:pt x="344" y="2555"/>
                  </a:lnTo>
                  <a:lnTo>
                    <a:pt x="377" y="2570"/>
                  </a:lnTo>
                  <a:lnTo>
                    <a:pt x="412" y="2585"/>
                  </a:lnTo>
                  <a:lnTo>
                    <a:pt x="448" y="2601"/>
                  </a:lnTo>
                  <a:lnTo>
                    <a:pt x="484" y="2613"/>
                  </a:lnTo>
                  <a:lnTo>
                    <a:pt x="524" y="2625"/>
                  </a:lnTo>
                  <a:lnTo>
                    <a:pt x="561" y="2635"/>
                  </a:lnTo>
                  <a:lnTo>
                    <a:pt x="602" y="2644"/>
                  </a:lnTo>
                  <a:lnTo>
                    <a:pt x="643" y="2652"/>
                  </a:lnTo>
                  <a:lnTo>
                    <a:pt x="684" y="2658"/>
                  </a:lnTo>
                  <a:lnTo>
                    <a:pt x="726" y="2664"/>
                  </a:lnTo>
                  <a:lnTo>
                    <a:pt x="768" y="2667"/>
                  </a:lnTo>
                  <a:lnTo>
                    <a:pt x="812" y="2670"/>
                  </a:lnTo>
                  <a:lnTo>
                    <a:pt x="856" y="2670"/>
                  </a:lnTo>
                  <a:lnTo>
                    <a:pt x="856" y="2670"/>
                  </a:lnTo>
                  <a:lnTo>
                    <a:pt x="915" y="2668"/>
                  </a:lnTo>
                  <a:lnTo>
                    <a:pt x="915" y="2668"/>
                  </a:lnTo>
                  <a:lnTo>
                    <a:pt x="942" y="2682"/>
                  </a:lnTo>
                  <a:lnTo>
                    <a:pt x="969" y="2696"/>
                  </a:lnTo>
                  <a:lnTo>
                    <a:pt x="998" y="2708"/>
                  </a:lnTo>
                  <a:lnTo>
                    <a:pt x="1028" y="2718"/>
                  </a:lnTo>
                  <a:lnTo>
                    <a:pt x="1058" y="2729"/>
                  </a:lnTo>
                  <a:lnTo>
                    <a:pt x="1088" y="2738"/>
                  </a:lnTo>
                  <a:lnTo>
                    <a:pt x="1120" y="2747"/>
                  </a:lnTo>
                  <a:lnTo>
                    <a:pt x="1152" y="2754"/>
                  </a:lnTo>
                  <a:lnTo>
                    <a:pt x="1185" y="2762"/>
                  </a:lnTo>
                  <a:lnTo>
                    <a:pt x="1218" y="2768"/>
                  </a:lnTo>
                  <a:lnTo>
                    <a:pt x="1253" y="2774"/>
                  </a:lnTo>
                  <a:lnTo>
                    <a:pt x="1286" y="2779"/>
                  </a:lnTo>
                  <a:lnTo>
                    <a:pt x="1321" y="2782"/>
                  </a:lnTo>
                  <a:lnTo>
                    <a:pt x="1357" y="2785"/>
                  </a:lnTo>
                  <a:lnTo>
                    <a:pt x="1392" y="2786"/>
                  </a:lnTo>
                  <a:lnTo>
                    <a:pt x="1428" y="2786"/>
                  </a:lnTo>
                  <a:lnTo>
                    <a:pt x="1428" y="2786"/>
                  </a:lnTo>
                  <a:lnTo>
                    <a:pt x="1466" y="2786"/>
                  </a:lnTo>
                  <a:lnTo>
                    <a:pt x="1503" y="2783"/>
                  </a:lnTo>
                  <a:lnTo>
                    <a:pt x="1540" y="2782"/>
                  </a:lnTo>
                  <a:lnTo>
                    <a:pt x="1576" y="2777"/>
                  </a:lnTo>
                  <a:lnTo>
                    <a:pt x="1612" y="2773"/>
                  </a:lnTo>
                  <a:lnTo>
                    <a:pt x="1648" y="2767"/>
                  </a:lnTo>
                  <a:lnTo>
                    <a:pt x="1683" y="2760"/>
                  </a:lnTo>
                  <a:lnTo>
                    <a:pt x="1716" y="2751"/>
                  </a:lnTo>
                  <a:lnTo>
                    <a:pt x="1750" y="2744"/>
                  </a:lnTo>
                  <a:lnTo>
                    <a:pt x="1783" y="2733"/>
                  </a:lnTo>
                  <a:lnTo>
                    <a:pt x="1814" y="2723"/>
                  </a:lnTo>
                  <a:lnTo>
                    <a:pt x="1846" y="2712"/>
                  </a:lnTo>
                  <a:lnTo>
                    <a:pt x="1876" y="2700"/>
                  </a:lnTo>
                  <a:lnTo>
                    <a:pt x="1907" y="2687"/>
                  </a:lnTo>
                  <a:lnTo>
                    <a:pt x="1935" y="2673"/>
                  </a:lnTo>
                  <a:lnTo>
                    <a:pt x="1962" y="2658"/>
                  </a:lnTo>
                  <a:lnTo>
                    <a:pt x="1962" y="2658"/>
                  </a:lnTo>
                  <a:lnTo>
                    <a:pt x="2009" y="2673"/>
                  </a:lnTo>
                  <a:lnTo>
                    <a:pt x="2058" y="2687"/>
                  </a:lnTo>
                  <a:lnTo>
                    <a:pt x="2106" y="2700"/>
                  </a:lnTo>
                  <a:lnTo>
                    <a:pt x="2157" y="2712"/>
                  </a:lnTo>
                  <a:lnTo>
                    <a:pt x="2208" y="2723"/>
                  </a:lnTo>
                  <a:lnTo>
                    <a:pt x="2263" y="2733"/>
                  </a:lnTo>
                  <a:lnTo>
                    <a:pt x="2317" y="2744"/>
                  </a:lnTo>
                  <a:lnTo>
                    <a:pt x="2373" y="2751"/>
                  </a:lnTo>
                  <a:lnTo>
                    <a:pt x="2429" y="2760"/>
                  </a:lnTo>
                  <a:lnTo>
                    <a:pt x="2486" y="2767"/>
                  </a:lnTo>
                  <a:lnTo>
                    <a:pt x="2545" y="2773"/>
                  </a:lnTo>
                  <a:lnTo>
                    <a:pt x="2606" y="2777"/>
                  </a:lnTo>
                  <a:lnTo>
                    <a:pt x="2666" y="2782"/>
                  </a:lnTo>
                  <a:lnTo>
                    <a:pt x="2726" y="2783"/>
                  </a:lnTo>
                  <a:lnTo>
                    <a:pt x="2788" y="2786"/>
                  </a:lnTo>
                  <a:lnTo>
                    <a:pt x="2852" y="2786"/>
                  </a:lnTo>
                  <a:lnTo>
                    <a:pt x="2852" y="2786"/>
                  </a:lnTo>
                  <a:lnTo>
                    <a:pt x="2909" y="2786"/>
                  </a:lnTo>
                  <a:lnTo>
                    <a:pt x="2966" y="2785"/>
                  </a:lnTo>
                  <a:lnTo>
                    <a:pt x="3024" y="2782"/>
                  </a:lnTo>
                  <a:lnTo>
                    <a:pt x="3080" y="2779"/>
                  </a:lnTo>
                  <a:lnTo>
                    <a:pt x="3134" y="2774"/>
                  </a:lnTo>
                  <a:lnTo>
                    <a:pt x="3188" y="2770"/>
                  </a:lnTo>
                  <a:lnTo>
                    <a:pt x="3243" y="2764"/>
                  </a:lnTo>
                  <a:lnTo>
                    <a:pt x="3295" y="2757"/>
                  </a:lnTo>
                  <a:lnTo>
                    <a:pt x="3347" y="2750"/>
                  </a:lnTo>
                  <a:lnTo>
                    <a:pt x="3398" y="2741"/>
                  </a:lnTo>
                  <a:lnTo>
                    <a:pt x="3448" y="2732"/>
                  </a:lnTo>
                  <a:lnTo>
                    <a:pt x="3498" y="2723"/>
                  </a:lnTo>
                  <a:lnTo>
                    <a:pt x="3545" y="2712"/>
                  </a:lnTo>
                  <a:lnTo>
                    <a:pt x="3591" y="2700"/>
                  </a:lnTo>
                  <a:lnTo>
                    <a:pt x="3638" y="2690"/>
                  </a:lnTo>
                  <a:lnTo>
                    <a:pt x="3682" y="2676"/>
                  </a:lnTo>
                  <a:lnTo>
                    <a:pt x="3682" y="2676"/>
                  </a:lnTo>
                  <a:lnTo>
                    <a:pt x="3709" y="2690"/>
                  </a:lnTo>
                  <a:lnTo>
                    <a:pt x="3736" y="2700"/>
                  </a:lnTo>
                  <a:lnTo>
                    <a:pt x="3763" y="2712"/>
                  </a:lnTo>
                  <a:lnTo>
                    <a:pt x="3794" y="2723"/>
                  </a:lnTo>
                  <a:lnTo>
                    <a:pt x="3822" y="2732"/>
                  </a:lnTo>
                  <a:lnTo>
                    <a:pt x="3852" y="2741"/>
                  </a:lnTo>
                  <a:lnTo>
                    <a:pt x="3883" y="2750"/>
                  </a:lnTo>
                  <a:lnTo>
                    <a:pt x="3914" y="2757"/>
                  </a:lnTo>
                  <a:lnTo>
                    <a:pt x="3946" y="2764"/>
                  </a:lnTo>
                  <a:lnTo>
                    <a:pt x="3978" y="2770"/>
                  </a:lnTo>
                  <a:lnTo>
                    <a:pt x="4011" y="2774"/>
                  </a:lnTo>
                  <a:lnTo>
                    <a:pt x="4044" y="2779"/>
                  </a:lnTo>
                  <a:lnTo>
                    <a:pt x="4077" y="2782"/>
                  </a:lnTo>
                  <a:lnTo>
                    <a:pt x="4112" y="2785"/>
                  </a:lnTo>
                  <a:lnTo>
                    <a:pt x="4147" y="2786"/>
                  </a:lnTo>
                  <a:lnTo>
                    <a:pt x="4182" y="2786"/>
                  </a:lnTo>
                  <a:lnTo>
                    <a:pt x="4182" y="2786"/>
                  </a:lnTo>
                  <a:lnTo>
                    <a:pt x="4224" y="2785"/>
                  </a:lnTo>
                  <a:lnTo>
                    <a:pt x="4266" y="2783"/>
                  </a:lnTo>
                  <a:lnTo>
                    <a:pt x="4308" y="2780"/>
                  </a:lnTo>
                  <a:lnTo>
                    <a:pt x="4349" y="2774"/>
                  </a:lnTo>
                  <a:lnTo>
                    <a:pt x="4388" y="2768"/>
                  </a:lnTo>
                  <a:lnTo>
                    <a:pt x="4429" y="2762"/>
                  </a:lnTo>
                  <a:lnTo>
                    <a:pt x="4467" y="2753"/>
                  </a:lnTo>
                  <a:lnTo>
                    <a:pt x="4505" y="2742"/>
                  </a:lnTo>
                  <a:lnTo>
                    <a:pt x="4542" y="2732"/>
                  </a:lnTo>
                  <a:lnTo>
                    <a:pt x="4579" y="2720"/>
                  </a:lnTo>
                  <a:lnTo>
                    <a:pt x="4613" y="2706"/>
                  </a:lnTo>
                  <a:lnTo>
                    <a:pt x="4648" y="2693"/>
                  </a:lnTo>
                  <a:lnTo>
                    <a:pt x="4680" y="2676"/>
                  </a:lnTo>
                  <a:lnTo>
                    <a:pt x="4713" y="2661"/>
                  </a:lnTo>
                  <a:lnTo>
                    <a:pt x="4743" y="2643"/>
                  </a:lnTo>
                  <a:lnTo>
                    <a:pt x="4772" y="2625"/>
                  </a:lnTo>
                  <a:lnTo>
                    <a:pt x="4801" y="2605"/>
                  </a:lnTo>
                  <a:lnTo>
                    <a:pt x="4828" y="2585"/>
                  </a:lnTo>
                  <a:lnTo>
                    <a:pt x="4853" y="2564"/>
                  </a:lnTo>
                  <a:lnTo>
                    <a:pt x="4878" y="2543"/>
                  </a:lnTo>
                  <a:lnTo>
                    <a:pt x="4900" y="2521"/>
                  </a:lnTo>
                  <a:lnTo>
                    <a:pt x="4920" y="2498"/>
                  </a:lnTo>
                  <a:lnTo>
                    <a:pt x="4939" y="2474"/>
                  </a:lnTo>
                  <a:lnTo>
                    <a:pt x="4958" y="2448"/>
                  </a:lnTo>
                  <a:lnTo>
                    <a:pt x="4974" y="2424"/>
                  </a:lnTo>
                  <a:lnTo>
                    <a:pt x="4989" y="2398"/>
                  </a:lnTo>
                  <a:lnTo>
                    <a:pt x="5001" y="2371"/>
                  </a:lnTo>
                  <a:lnTo>
                    <a:pt x="5012" y="2344"/>
                  </a:lnTo>
                  <a:lnTo>
                    <a:pt x="5021" y="2317"/>
                  </a:lnTo>
                  <a:lnTo>
                    <a:pt x="5028" y="2290"/>
                  </a:lnTo>
                  <a:lnTo>
                    <a:pt x="5033" y="2261"/>
                  </a:lnTo>
                  <a:lnTo>
                    <a:pt x="5036" y="2232"/>
                  </a:lnTo>
                  <a:lnTo>
                    <a:pt x="5036" y="2232"/>
                  </a:lnTo>
                  <a:lnTo>
                    <a:pt x="5087" y="2213"/>
                  </a:lnTo>
                  <a:lnTo>
                    <a:pt x="5136" y="2192"/>
                  </a:lnTo>
                  <a:lnTo>
                    <a:pt x="5182" y="2167"/>
                  </a:lnTo>
                  <a:lnTo>
                    <a:pt x="5226" y="2142"/>
                  </a:lnTo>
                  <a:lnTo>
                    <a:pt x="5267" y="2115"/>
                  </a:lnTo>
                  <a:lnTo>
                    <a:pt x="5305" y="2084"/>
                  </a:lnTo>
                  <a:lnTo>
                    <a:pt x="5341" y="2054"/>
                  </a:lnTo>
                  <a:lnTo>
                    <a:pt x="5373" y="2021"/>
                  </a:lnTo>
                  <a:lnTo>
                    <a:pt x="5401" y="1986"/>
                  </a:lnTo>
                  <a:lnTo>
                    <a:pt x="5427" y="1952"/>
                  </a:lnTo>
                  <a:lnTo>
                    <a:pt x="5439" y="1932"/>
                  </a:lnTo>
                  <a:lnTo>
                    <a:pt x="5450" y="1914"/>
                  </a:lnTo>
                  <a:lnTo>
                    <a:pt x="5459" y="1896"/>
                  </a:lnTo>
                  <a:lnTo>
                    <a:pt x="5468" y="1876"/>
                  </a:lnTo>
                  <a:lnTo>
                    <a:pt x="5475" y="1857"/>
                  </a:lnTo>
                  <a:lnTo>
                    <a:pt x="5483" y="1837"/>
                  </a:lnTo>
                  <a:lnTo>
                    <a:pt x="5487" y="1816"/>
                  </a:lnTo>
                  <a:lnTo>
                    <a:pt x="5493" y="1796"/>
                  </a:lnTo>
                  <a:lnTo>
                    <a:pt x="5496" y="1775"/>
                  </a:lnTo>
                  <a:lnTo>
                    <a:pt x="5499" y="1755"/>
                  </a:lnTo>
                  <a:lnTo>
                    <a:pt x="5501" y="1734"/>
                  </a:lnTo>
                  <a:lnTo>
                    <a:pt x="5501" y="1713"/>
                  </a:lnTo>
                  <a:lnTo>
                    <a:pt x="5501" y="1713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5"/>
            <p:cNvSpPr/>
            <p:nvPr/>
          </p:nvSpPr>
          <p:spPr>
            <a:xfrm>
              <a:off x="7237412" y="1524000"/>
              <a:ext cx="1705626" cy="843824"/>
            </a:xfrm>
            <a:custGeom>
              <a:avLst/>
              <a:gdLst/>
              <a:ahLst/>
              <a:cxnLst/>
              <a:rect l="l" t="t" r="r" b="b"/>
              <a:pathLst>
                <a:path w="5501" h="2722" extrusionOk="0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5"/>
            <p:cNvSpPr/>
            <p:nvPr/>
          </p:nvSpPr>
          <p:spPr>
            <a:xfrm>
              <a:off x="-304800" y="1981200"/>
              <a:ext cx="1219200" cy="733770"/>
            </a:xfrm>
            <a:custGeom>
              <a:avLst/>
              <a:gdLst/>
              <a:ahLst/>
              <a:cxnLst/>
              <a:rect l="l" t="t" r="r" b="b"/>
              <a:pathLst>
                <a:path w="3704" h="1735" extrusionOk="0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5"/>
            <p:cNvSpPr/>
            <p:nvPr/>
          </p:nvSpPr>
          <p:spPr>
            <a:xfrm>
              <a:off x="5867400" y="1676400"/>
              <a:ext cx="990600" cy="501602"/>
            </a:xfrm>
            <a:custGeom>
              <a:avLst/>
              <a:gdLst/>
              <a:ahLst/>
              <a:cxnLst/>
              <a:rect l="l" t="t" r="r" b="b"/>
              <a:pathLst>
                <a:path w="5501" h="2786" extrusionOk="0">
                  <a:moveTo>
                    <a:pt x="5501" y="1713"/>
                  </a:moveTo>
                  <a:lnTo>
                    <a:pt x="5501" y="1713"/>
                  </a:lnTo>
                  <a:lnTo>
                    <a:pt x="5501" y="1683"/>
                  </a:lnTo>
                  <a:lnTo>
                    <a:pt x="5496" y="1653"/>
                  </a:lnTo>
                  <a:lnTo>
                    <a:pt x="5492" y="1624"/>
                  </a:lnTo>
                  <a:lnTo>
                    <a:pt x="5484" y="1595"/>
                  </a:lnTo>
                  <a:lnTo>
                    <a:pt x="5474" y="1567"/>
                  </a:lnTo>
                  <a:lnTo>
                    <a:pt x="5463" y="1540"/>
                  </a:lnTo>
                  <a:lnTo>
                    <a:pt x="5450" y="1512"/>
                  </a:lnTo>
                  <a:lnTo>
                    <a:pt x="5435" y="1485"/>
                  </a:lnTo>
                  <a:lnTo>
                    <a:pt x="5416" y="1460"/>
                  </a:lnTo>
                  <a:lnTo>
                    <a:pt x="5398" y="1436"/>
                  </a:lnTo>
                  <a:lnTo>
                    <a:pt x="5377" y="1410"/>
                  </a:lnTo>
                  <a:lnTo>
                    <a:pt x="5355" y="1387"/>
                  </a:lnTo>
                  <a:lnTo>
                    <a:pt x="5332" y="1365"/>
                  </a:lnTo>
                  <a:lnTo>
                    <a:pt x="5306" y="1342"/>
                  </a:lnTo>
                  <a:lnTo>
                    <a:pt x="5279" y="1321"/>
                  </a:lnTo>
                  <a:lnTo>
                    <a:pt x="5250" y="1301"/>
                  </a:lnTo>
                  <a:lnTo>
                    <a:pt x="5220" y="1282"/>
                  </a:lnTo>
                  <a:lnTo>
                    <a:pt x="5190" y="1264"/>
                  </a:lnTo>
                  <a:lnTo>
                    <a:pt x="5157" y="1245"/>
                  </a:lnTo>
                  <a:lnTo>
                    <a:pt x="5124" y="1229"/>
                  </a:lnTo>
                  <a:lnTo>
                    <a:pt x="5089" y="1214"/>
                  </a:lnTo>
                  <a:lnTo>
                    <a:pt x="5053" y="1200"/>
                  </a:lnTo>
                  <a:lnTo>
                    <a:pt x="5016" y="1187"/>
                  </a:lnTo>
                  <a:lnTo>
                    <a:pt x="4979" y="1176"/>
                  </a:lnTo>
                  <a:lnTo>
                    <a:pt x="4939" y="1165"/>
                  </a:lnTo>
                  <a:lnTo>
                    <a:pt x="4900" y="1156"/>
                  </a:lnTo>
                  <a:lnTo>
                    <a:pt x="4859" y="1147"/>
                  </a:lnTo>
                  <a:lnTo>
                    <a:pt x="4817" y="1141"/>
                  </a:lnTo>
                  <a:lnTo>
                    <a:pt x="4776" y="1137"/>
                  </a:lnTo>
                  <a:lnTo>
                    <a:pt x="4733" y="1132"/>
                  </a:lnTo>
                  <a:lnTo>
                    <a:pt x="4689" y="1131"/>
                  </a:lnTo>
                  <a:lnTo>
                    <a:pt x="4645" y="1129"/>
                  </a:lnTo>
                  <a:lnTo>
                    <a:pt x="4645" y="1129"/>
                  </a:lnTo>
                  <a:lnTo>
                    <a:pt x="4606" y="1131"/>
                  </a:lnTo>
                  <a:lnTo>
                    <a:pt x="4568" y="1132"/>
                  </a:lnTo>
                  <a:lnTo>
                    <a:pt x="4568" y="1132"/>
                  </a:lnTo>
                  <a:lnTo>
                    <a:pt x="4579" y="1110"/>
                  </a:lnTo>
                  <a:lnTo>
                    <a:pt x="4589" y="1085"/>
                  </a:lnTo>
                  <a:lnTo>
                    <a:pt x="4597" y="1063"/>
                  </a:lnTo>
                  <a:lnTo>
                    <a:pt x="4604" y="1039"/>
                  </a:lnTo>
                  <a:lnTo>
                    <a:pt x="4610" y="1015"/>
                  </a:lnTo>
                  <a:lnTo>
                    <a:pt x="4613" y="989"/>
                  </a:lnTo>
                  <a:lnTo>
                    <a:pt x="4616" y="965"/>
                  </a:lnTo>
                  <a:lnTo>
                    <a:pt x="4618" y="939"/>
                  </a:lnTo>
                  <a:lnTo>
                    <a:pt x="4618" y="939"/>
                  </a:lnTo>
                  <a:lnTo>
                    <a:pt x="4616" y="910"/>
                  </a:lnTo>
                  <a:lnTo>
                    <a:pt x="4613" y="882"/>
                  </a:lnTo>
                  <a:lnTo>
                    <a:pt x="4607" y="853"/>
                  </a:lnTo>
                  <a:lnTo>
                    <a:pt x="4600" y="826"/>
                  </a:lnTo>
                  <a:lnTo>
                    <a:pt x="4591" y="799"/>
                  </a:lnTo>
                  <a:lnTo>
                    <a:pt x="4580" y="772"/>
                  </a:lnTo>
                  <a:lnTo>
                    <a:pt x="4567" y="746"/>
                  </a:lnTo>
                  <a:lnTo>
                    <a:pt x="4553" y="720"/>
                  </a:lnTo>
                  <a:lnTo>
                    <a:pt x="4536" y="695"/>
                  </a:lnTo>
                  <a:lnTo>
                    <a:pt x="4517" y="670"/>
                  </a:lnTo>
                  <a:lnTo>
                    <a:pt x="4497" y="646"/>
                  </a:lnTo>
                  <a:lnTo>
                    <a:pt x="4476" y="624"/>
                  </a:lnTo>
                  <a:lnTo>
                    <a:pt x="4453" y="601"/>
                  </a:lnTo>
                  <a:lnTo>
                    <a:pt x="4428" y="580"/>
                  </a:lnTo>
                  <a:lnTo>
                    <a:pt x="4402" y="560"/>
                  </a:lnTo>
                  <a:lnTo>
                    <a:pt x="4375" y="541"/>
                  </a:lnTo>
                  <a:lnTo>
                    <a:pt x="4346" y="521"/>
                  </a:lnTo>
                  <a:lnTo>
                    <a:pt x="4316" y="504"/>
                  </a:lnTo>
                  <a:lnTo>
                    <a:pt x="4284" y="486"/>
                  </a:lnTo>
                  <a:lnTo>
                    <a:pt x="4253" y="471"/>
                  </a:lnTo>
                  <a:lnTo>
                    <a:pt x="4218" y="456"/>
                  </a:lnTo>
                  <a:lnTo>
                    <a:pt x="4183" y="443"/>
                  </a:lnTo>
                  <a:lnTo>
                    <a:pt x="4148" y="431"/>
                  </a:lnTo>
                  <a:lnTo>
                    <a:pt x="4112" y="418"/>
                  </a:lnTo>
                  <a:lnTo>
                    <a:pt x="4074" y="409"/>
                  </a:lnTo>
                  <a:lnTo>
                    <a:pt x="4035" y="400"/>
                  </a:lnTo>
                  <a:lnTo>
                    <a:pt x="3996" y="393"/>
                  </a:lnTo>
                  <a:lnTo>
                    <a:pt x="3957" y="387"/>
                  </a:lnTo>
                  <a:lnTo>
                    <a:pt x="3916" y="381"/>
                  </a:lnTo>
                  <a:lnTo>
                    <a:pt x="3874" y="378"/>
                  </a:lnTo>
                  <a:lnTo>
                    <a:pt x="3831" y="376"/>
                  </a:lnTo>
                  <a:lnTo>
                    <a:pt x="3789" y="375"/>
                  </a:lnTo>
                  <a:lnTo>
                    <a:pt x="3789" y="375"/>
                  </a:lnTo>
                  <a:lnTo>
                    <a:pt x="3741" y="376"/>
                  </a:lnTo>
                  <a:lnTo>
                    <a:pt x="3694" y="379"/>
                  </a:lnTo>
                  <a:lnTo>
                    <a:pt x="3649" y="384"/>
                  </a:lnTo>
                  <a:lnTo>
                    <a:pt x="3603" y="390"/>
                  </a:lnTo>
                  <a:lnTo>
                    <a:pt x="3603" y="390"/>
                  </a:lnTo>
                  <a:lnTo>
                    <a:pt x="3593" y="369"/>
                  </a:lnTo>
                  <a:lnTo>
                    <a:pt x="3581" y="348"/>
                  </a:lnTo>
                  <a:lnTo>
                    <a:pt x="3567" y="328"/>
                  </a:lnTo>
                  <a:lnTo>
                    <a:pt x="3554" y="308"/>
                  </a:lnTo>
                  <a:lnTo>
                    <a:pt x="3538" y="289"/>
                  </a:lnTo>
                  <a:lnTo>
                    <a:pt x="3522" y="269"/>
                  </a:lnTo>
                  <a:lnTo>
                    <a:pt x="3505" y="251"/>
                  </a:lnTo>
                  <a:lnTo>
                    <a:pt x="3486" y="233"/>
                  </a:lnTo>
                  <a:lnTo>
                    <a:pt x="3468" y="216"/>
                  </a:lnTo>
                  <a:lnTo>
                    <a:pt x="3446" y="200"/>
                  </a:lnTo>
                  <a:lnTo>
                    <a:pt x="3425" y="183"/>
                  </a:lnTo>
                  <a:lnTo>
                    <a:pt x="3404" y="168"/>
                  </a:lnTo>
                  <a:lnTo>
                    <a:pt x="3380" y="153"/>
                  </a:lnTo>
                  <a:lnTo>
                    <a:pt x="3357" y="138"/>
                  </a:lnTo>
                  <a:lnTo>
                    <a:pt x="3332" y="124"/>
                  </a:lnTo>
                  <a:lnTo>
                    <a:pt x="3308" y="111"/>
                  </a:lnTo>
                  <a:lnTo>
                    <a:pt x="3280" y="99"/>
                  </a:lnTo>
                  <a:lnTo>
                    <a:pt x="3253" y="86"/>
                  </a:lnTo>
                  <a:lnTo>
                    <a:pt x="3226" y="74"/>
                  </a:lnTo>
                  <a:lnTo>
                    <a:pt x="3199" y="64"/>
                  </a:lnTo>
                  <a:lnTo>
                    <a:pt x="3169" y="55"/>
                  </a:lnTo>
                  <a:lnTo>
                    <a:pt x="3140" y="46"/>
                  </a:lnTo>
                  <a:lnTo>
                    <a:pt x="3110" y="37"/>
                  </a:lnTo>
                  <a:lnTo>
                    <a:pt x="3080" y="29"/>
                  </a:lnTo>
                  <a:lnTo>
                    <a:pt x="3048" y="23"/>
                  </a:lnTo>
                  <a:lnTo>
                    <a:pt x="3016" y="17"/>
                  </a:lnTo>
                  <a:lnTo>
                    <a:pt x="2984" y="12"/>
                  </a:lnTo>
                  <a:lnTo>
                    <a:pt x="2951" y="8"/>
                  </a:lnTo>
                  <a:lnTo>
                    <a:pt x="2918" y="5"/>
                  </a:lnTo>
                  <a:lnTo>
                    <a:pt x="2885" y="3"/>
                  </a:lnTo>
                  <a:lnTo>
                    <a:pt x="2850" y="2"/>
                  </a:lnTo>
                  <a:lnTo>
                    <a:pt x="2817" y="0"/>
                  </a:lnTo>
                  <a:lnTo>
                    <a:pt x="2817" y="0"/>
                  </a:lnTo>
                  <a:lnTo>
                    <a:pt x="2764" y="2"/>
                  </a:lnTo>
                  <a:lnTo>
                    <a:pt x="2713" y="5"/>
                  </a:lnTo>
                  <a:lnTo>
                    <a:pt x="2663" y="11"/>
                  </a:lnTo>
                  <a:lnTo>
                    <a:pt x="2615" y="17"/>
                  </a:lnTo>
                  <a:lnTo>
                    <a:pt x="2566" y="28"/>
                  </a:lnTo>
                  <a:lnTo>
                    <a:pt x="2519" y="38"/>
                  </a:lnTo>
                  <a:lnTo>
                    <a:pt x="2474" y="52"/>
                  </a:lnTo>
                  <a:lnTo>
                    <a:pt x="2430" y="65"/>
                  </a:lnTo>
                  <a:lnTo>
                    <a:pt x="2388" y="82"/>
                  </a:lnTo>
                  <a:lnTo>
                    <a:pt x="2347" y="100"/>
                  </a:lnTo>
                  <a:lnTo>
                    <a:pt x="2308" y="120"/>
                  </a:lnTo>
                  <a:lnTo>
                    <a:pt x="2270" y="141"/>
                  </a:lnTo>
                  <a:lnTo>
                    <a:pt x="2234" y="163"/>
                  </a:lnTo>
                  <a:lnTo>
                    <a:pt x="2201" y="188"/>
                  </a:lnTo>
                  <a:lnTo>
                    <a:pt x="2169" y="213"/>
                  </a:lnTo>
                  <a:lnTo>
                    <a:pt x="2141" y="239"/>
                  </a:lnTo>
                  <a:lnTo>
                    <a:pt x="2141" y="239"/>
                  </a:lnTo>
                  <a:lnTo>
                    <a:pt x="2092" y="222"/>
                  </a:lnTo>
                  <a:lnTo>
                    <a:pt x="2042" y="207"/>
                  </a:lnTo>
                  <a:lnTo>
                    <a:pt x="1990" y="195"/>
                  </a:lnTo>
                  <a:lnTo>
                    <a:pt x="1937" y="185"/>
                  </a:lnTo>
                  <a:lnTo>
                    <a:pt x="1882" y="177"/>
                  </a:lnTo>
                  <a:lnTo>
                    <a:pt x="1827" y="171"/>
                  </a:lnTo>
                  <a:lnTo>
                    <a:pt x="1771" y="166"/>
                  </a:lnTo>
                  <a:lnTo>
                    <a:pt x="1713" y="166"/>
                  </a:lnTo>
                  <a:lnTo>
                    <a:pt x="1713" y="166"/>
                  </a:lnTo>
                  <a:lnTo>
                    <a:pt x="1667" y="166"/>
                  </a:lnTo>
                  <a:lnTo>
                    <a:pt x="1620" y="169"/>
                  </a:lnTo>
                  <a:lnTo>
                    <a:pt x="1574" y="172"/>
                  </a:lnTo>
                  <a:lnTo>
                    <a:pt x="1529" y="178"/>
                  </a:lnTo>
                  <a:lnTo>
                    <a:pt x="1485" y="185"/>
                  </a:lnTo>
                  <a:lnTo>
                    <a:pt x="1443" y="194"/>
                  </a:lnTo>
                  <a:lnTo>
                    <a:pt x="1401" y="203"/>
                  </a:lnTo>
                  <a:lnTo>
                    <a:pt x="1360" y="215"/>
                  </a:lnTo>
                  <a:lnTo>
                    <a:pt x="1319" y="227"/>
                  </a:lnTo>
                  <a:lnTo>
                    <a:pt x="1280" y="240"/>
                  </a:lnTo>
                  <a:lnTo>
                    <a:pt x="1242" y="255"/>
                  </a:lnTo>
                  <a:lnTo>
                    <a:pt x="1206" y="272"/>
                  </a:lnTo>
                  <a:lnTo>
                    <a:pt x="1170" y="289"/>
                  </a:lnTo>
                  <a:lnTo>
                    <a:pt x="1135" y="307"/>
                  </a:lnTo>
                  <a:lnTo>
                    <a:pt x="1103" y="326"/>
                  </a:lnTo>
                  <a:lnTo>
                    <a:pt x="1072" y="348"/>
                  </a:lnTo>
                  <a:lnTo>
                    <a:pt x="1042" y="369"/>
                  </a:lnTo>
                  <a:lnTo>
                    <a:pt x="1013" y="391"/>
                  </a:lnTo>
                  <a:lnTo>
                    <a:pt x="986" y="414"/>
                  </a:lnTo>
                  <a:lnTo>
                    <a:pt x="960" y="438"/>
                  </a:lnTo>
                  <a:lnTo>
                    <a:pt x="937" y="464"/>
                  </a:lnTo>
                  <a:lnTo>
                    <a:pt x="915" y="489"/>
                  </a:lnTo>
                  <a:lnTo>
                    <a:pt x="895" y="517"/>
                  </a:lnTo>
                  <a:lnTo>
                    <a:pt x="877" y="544"/>
                  </a:lnTo>
                  <a:lnTo>
                    <a:pt x="860" y="571"/>
                  </a:lnTo>
                  <a:lnTo>
                    <a:pt x="847" y="600"/>
                  </a:lnTo>
                  <a:lnTo>
                    <a:pt x="835" y="630"/>
                  </a:lnTo>
                  <a:lnTo>
                    <a:pt x="824" y="660"/>
                  </a:lnTo>
                  <a:lnTo>
                    <a:pt x="817" y="690"/>
                  </a:lnTo>
                  <a:lnTo>
                    <a:pt x="811" y="720"/>
                  </a:lnTo>
                  <a:lnTo>
                    <a:pt x="808" y="752"/>
                  </a:lnTo>
                  <a:lnTo>
                    <a:pt x="806" y="784"/>
                  </a:lnTo>
                  <a:lnTo>
                    <a:pt x="806" y="784"/>
                  </a:lnTo>
                  <a:lnTo>
                    <a:pt x="806" y="812"/>
                  </a:lnTo>
                  <a:lnTo>
                    <a:pt x="809" y="839"/>
                  </a:lnTo>
                  <a:lnTo>
                    <a:pt x="814" y="868"/>
                  </a:lnTo>
                  <a:lnTo>
                    <a:pt x="821" y="895"/>
                  </a:lnTo>
                  <a:lnTo>
                    <a:pt x="829" y="921"/>
                  </a:lnTo>
                  <a:lnTo>
                    <a:pt x="838" y="948"/>
                  </a:lnTo>
                  <a:lnTo>
                    <a:pt x="850" y="974"/>
                  </a:lnTo>
                  <a:lnTo>
                    <a:pt x="863" y="999"/>
                  </a:lnTo>
                  <a:lnTo>
                    <a:pt x="863" y="999"/>
                  </a:lnTo>
                  <a:lnTo>
                    <a:pt x="833" y="1005"/>
                  </a:lnTo>
                  <a:lnTo>
                    <a:pt x="803" y="1013"/>
                  </a:lnTo>
                  <a:lnTo>
                    <a:pt x="746" y="1028"/>
                  </a:lnTo>
                  <a:lnTo>
                    <a:pt x="717" y="1039"/>
                  </a:lnTo>
                  <a:lnTo>
                    <a:pt x="690" y="1048"/>
                  </a:lnTo>
                  <a:lnTo>
                    <a:pt x="664" y="1058"/>
                  </a:lnTo>
                  <a:lnTo>
                    <a:pt x="638" y="1070"/>
                  </a:lnTo>
                  <a:lnTo>
                    <a:pt x="613" y="1082"/>
                  </a:lnTo>
                  <a:lnTo>
                    <a:pt x="589" y="1094"/>
                  </a:lnTo>
                  <a:lnTo>
                    <a:pt x="565" y="1108"/>
                  </a:lnTo>
                  <a:lnTo>
                    <a:pt x="542" y="1123"/>
                  </a:lnTo>
                  <a:lnTo>
                    <a:pt x="521" y="1137"/>
                  </a:lnTo>
                  <a:lnTo>
                    <a:pt x="500" y="1152"/>
                  </a:lnTo>
                  <a:lnTo>
                    <a:pt x="480" y="1168"/>
                  </a:lnTo>
                  <a:lnTo>
                    <a:pt x="460" y="1185"/>
                  </a:lnTo>
                  <a:lnTo>
                    <a:pt x="442" y="1202"/>
                  </a:lnTo>
                  <a:lnTo>
                    <a:pt x="424" y="1218"/>
                  </a:lnTo>
                  <a:lnTo>
                    <a:pt x="409" y="1236"/>
                  </a:lnTo>
                  <a:lnTo>
                    <a:pt x="392" y="1254"/>
                  </a:lnTo>
                  <a:lnTo>
                    <a:pt x="379" y="1273"/>
                  </a:lnTo>
                  <a:lnTo>
                    <a:pt x="365" y="1292"/>
                  </a:lnTo>
                  <a:lnTo>
                    <a:pt x="353" y="1312"/>
                  </a:lnTo>
                  <a:lnTo>
                    <a:pt x="343" y="1331"/>
                  </a:lnTo>
                  <a:lnTo>
                    <a:pt x="334" y="1353"/>
                  </a:lnTo>
                  <a:lnTo>
                    <a:pt x="324" y="1374"/>
                  </a:lnTo>
                  <a:lnTo>
                    <a:pt x="317" y="1395"/>
                  </a:lnTo>
                  <a:lnTo>
                    <a:pt x="311" y="1416"/>
                  </a:lnTo>
                  <a:lnTo>
                    <a:pt x="306" y="1437"/>
                  </a:lnTo>
                  <a:lnTo>
                    <a:pt x="303" y="1460"/>
                  </a:lnTo>
                  <a:lnTo>
                    <a:pt x="302" y="1481"/>
                  </a:lnTo>
                  <a:lnTo>
                    <a:pt x="300" y="1503"/>
                  </a:lnTo>
                  <a:lnTo>
                    <a:pt x="300" y="1503"/>
                  </a:lnTo>
                  <a:lnTo>
                    <a:pt x="302" y="1537"/>
                  </a:lnTo>
                  <a:lnTo>
                    <a:pt x="306" y="1568"/>
                  </a:lnTo>
                  <a:lnTo>
                    <a:pt x="314" y="1600"/>
                  </a:lnTo>
                  <a:lnTo>
                    <a:pt x="323" y="1630"/>
                  </a:lnTo>
                  <a:lnTo>
                    <a:pt x="323" y="1630"/>
                  </a:lnTo>
                  <a:lnTo>
                    <a:pt x="288" y="1651"/>
                  </a:lnTo>
                  <a:lnTo>
                    <a:pt x="254" y="1672"/>
                  </a:lnTo>
                  <a:lnTo>
                    <a:pt x="220" y="1697"/>
                  </a:lnTo>
                  <a:lnTo>
                    <a:pt x="190" y="1721"/>
                  </a:lnTo>
                  <a:lnTo>
                    <a:pt x="161" y="1746"/>
                  </a:lnTo>
                  <a:lnTo>
                    <a:pt x="134" y="1774"/>
                  </a:lnTo>
                  <a:lnTo>
                    <a:pt x="110" y="1801"/>
                  </a:lnTo>
                  <a:lnTo>
                    <a:pt x="87" y="1829"/>
                  </a:lnTo>
                  <a:lnTo>
                    <a:pt x="68" y="1860"/>
                  </a:lnTo>
                  <a:lnTo>
                    <a:pt x="51" y="1890"/>
                  </a:lnTo>
                  <a:lnTo>
                    <a:pt x="36" y="1921"/>
                  </a:lnTo>
                  <a:lnTo>
                    <a:pt x="23" y="1953"/>
                  </a:lnTo>
                  <a:lnTo>
                    <a:pt x="13" y="1985"/>
                  </a:lnTo>
                  <a:lnTo>
                    <a:pt x="6" y="2018"/>
                  </a:lnTo>
                  <a:lnTo>
                    <a:pt x="1" y="2053"/>
                  </a:lnTo>
                  <a:lnTo>
                    <a:pt x="0" y="2087"/>
                  </a:lnTo>
                  <a:lnTo>
                    <a:pt x="0" y="2087"/>
                  </a:lnTo>
                  <a:lnTo>
                    <a:pt x="1" y="2118"/>
                  </a:lnTo>
                  <a:lnTo>
                    <a:pt x="4" y="2146"/>
                  </a:lnTo>
                  <a:lnTo>
                    <a:pt x="10" y="2176"/>
                  </a:lnTo>
                  <a:lnTo>
                    <a:pt x="18" y="2205"/>
                  </a:lnTo>
                  <a:lnTo>
                    <a:pt x="27" y="2232"/>
                  </a:lnTo>
                  <a:lnTo>
                    <a:pt x="39" y="2261"/>
                  </a:lnTo>
                  <a:lnTo>
                    <a:pt x="53" y="2288"/>
                  </a:lnTo>
                  <a:lnTo>
                    <a:pt x="68" y="2314"/>
                  </a:lnTo>
                  <a:lnTo>
                    <a:pt x="84" y="2339"/>
                  </a:lnTo>
                  <a:lnTo>
                    <a:pt x="104" y="2365"/>
                  </a:lnTo>
                  <a:lnTo>
                    <a:pt x="124" y="2389"/>
                  </a:lnTo>
                  <a:lnTo>
                    <a:pt x="146" y="2413"/>
                  </a:lnTo>
                  <a:lnTo>
                    <a:pt x="170" y="2436"/>
                  </a:lnTo>
                  <a:lnTo>
                    <a:pt x="196" y="2459"/>
                  </a:lnTo>
                  <a:lnTo>
                    <a:pt x="223" y="2480"/>
                  </a:lnTo>
                  <a:lnTo>
                    <a:pt x="251" y="2499"/>
                  </a:lnTo>
                  <a:lnTo>
                    <a:pt x="281" y="2519"/>
                  </a:lnTo>
                  <a:lnTo>
                    <a:pt x="312" y="2537"/>
                  </a:lnTo>
                  <a:lnTo>
                    <a:pt x="344" y="2555"/>
                  </a:lnTo>
                  <a:lnTo>
                    <a:pt x="377" y="2570"/>
                  </a:lnTo>
                  <a:lnTo>
                    <a:pt x="412" y="2585"/>
                  </a:lnTo>
                  <a:lnTo>
                    <a:pt x="448" y="2601"/>
                  </a:lnTo>
                  <a:lnTo>
                    <a:pt x="484" y="2613"/>
                  </a:lnTo>
                  <a:lnTo>
                    <a:pt x="524" y="2625"/>
                  </a:lnTo>
                  <a:lnTo>
                    <a:pt x="561" y="2635"/>
                  </a:lnTo>
                  <a:lnTo>
                    <a:pt x="602" y="2644"/>
                  </a:lnTo>
                  <a:lnTo>
                    <a:pt x="643" y="2652"/>
                  </a:lnTo>
                  <a:lnTo>
                    <a:pt x="684" y="2658"/>
                  </a:lnTo>
                  <a:lnTo>
                    <a:pt x="726" y="2664"/>
                  </a:lnTo>
                  <a:lnTo>
                    <a:pt x="768" y="2667"/>
                  </a:lnTo>
                  <a:lnTo>
                    <a:pt x="812" y="2670"/>
                  </a:lnTo>
                  <a:lnTo>
                    <a:pt x="856" y="2670"/>
                  </a:lnTo>
                  <a:lnTo>
                    <a:pt x="856" y="2670"/>
                  </a:lnTo>
                  <a:lnTo>
                    <a:pt x="915" y="2668"/>
                  </a:lnTo>
                  <a:lnTo>
                    <a:pt x="915" y="2668"/>
                  </a:lnTo>
                  <a:lnTo>
                    <a:pt x="942" y="2682"/>
                  </a:lnTo>
                  <a:lnTo>
                    <a:pt x="969" y="2696"/>
                  </a:lnTo>
                  <a:lnTo>
                    <a:pt x="998" y="2708"/>
                  </a:lnTo>
                  <a:lnTo>
                    <a:pt x="1028" y="2718"/>
                  </a:lnTo>
                  <a:lnTo>
                    <a:pt x="1058" y="2729"/>
                  </a:lnTo>
                  <a:lnTo>
                    <a:pt x="1088" y="2738"/>
                  </a:lnTo>
                  <a:lnTo>
                    <a:pt x="1120" y="2747"/>
                  </a:lnTo>
                  <a:lnTo>
                    <a:pt x="1152" y="2754"/>
                  </a:lnTo>
                  <a:lnTo>
                    <a:pt x="1185" y="2762"/>
                  </a:lnTo>
                  <a:lnTo>
                    <a:pt x="1218" y="2768"/>
                  </a:lnTo>
                  <a:lnTo>
                    <a:pt x="1253" y="2774"/>
                  </a:lnTo>
                  <a:lnTo>
                    <a:pt x="1286" y="2779"/>
                  </a:lnTo>
                  <a:lnTo>
                    <a:pt x="1321" y="2782"/>
                  </a:lnTo>
                  <a:lnTo>
                    <a:pt x="1357" y="2785"/>
                  </a:lnTo>
                  <a:lnTo>
                    <a:pt x="1392" y="2786"/>
                  </a:lnTo>
                  <a:lnTo>
                    <a:pt x="1428" y="2786"/>
                  </a:lnTo>
                  <a:lnTo>
                    <a:pt x="1428" y="2786"/>
                  </a:lnTo>
                  <a:lnTo>
                    <a:pt x="1466" y="2786"/>
                  </a:lnTo>
                  <a:lnTo>
                    <a:pt x="1503" y="2783"/>
                  </a:lnTo>
                  <a:lnTo>
                    <a:pt x="1540" y="2782"/>
                  </a:lnTo>
                  <a:lnTo>
                    <a:pt x="1576" y="2777"/>
                  </a:lnTo>
                  <a:lnTo>
                    <a:pt x="1612" y="2773"/>
                  </a:lnTo>
                  <a:lnTo>
                    <a:pt x="1648" y="2767"/>
                  </a:lnTo>
                  <a:lnTo>
                    <a:pt x="1683" y="2760"/>
                  </a:lnTo>
                  <a:lnTo>
                    <a:pt x="1716" y="2751"/>
                  </a:lnTo>
                  <a:lnTo>
                    <a:pt x="1750" y="2744"/>
                  </a:lnTo>
                  <a:lnTo>
                    <a:pt x="1783" y="2733"/>
                  </a:lnTo>
                  <a:lnTo>
                    <a:pt x="1814" y="2723"/>
                  </a:lnTo>
                  <a:lnTo>
                    <a:pt x="1846" y="2712"/>
                  </a:lnTo>
                  <a:lnTo>
                    <a:pt x="1876" y="2700"/>
                  </a:lnTo>
                  <a:lnTo>
                    <a:pt x="1907" y="2687"/>
                  </a:lnTo>
                  <a:lnTo>
                    <a:pt x="1935" y="2673"/>
                  </a:lnTo>
                  <a:lnTo>
                    <a:pt x="1962" y="2658"/>
                  </a:lnTo>
                  <a:lnTo>
                    <a:pt x="1962" y="2658"/>
                  </a:lnTo>
                  <a:lnTo>
                    <a:pt x="2009" y="2673"/>
                  </a:lnTo>
                  <a:lnTo>
                    <a:pt x="2058" y="2687"/>
                  </a:lnTo>
                  <a:lnTo>
                    <a:pt x="2106" y="2700"/>
                  </a:lnTo>
                  <a:lnTo>
                    <a:pt x="2157" y="2712"/>
                  </a:lnTo>
                  <a:lnTo>
                    <a:pt x="2208" y="2723"/>
                  </a:lnTo>
                  <a:lnTo>
                    <a:pt x="2263" y="2733"/>
                  </a:lnTo>
                  <a:lnTo>
                    <a:pt x="2317" y="2744"/>
                  </a:lnTo>
                  <a:lnTo>
                    <a:pt x="2373" y="2751"/>
                  </a:lnTo>
                  <a:lnTo>
                    <a:pt x="2429" y="2760"/>
                  </a:lnTo>
                  <a:lnTo>
                    <a:pt x="2486" y="2767"/>
                  </a:lnTo>
                  <a:lnTo>
                    <a:pt x="2545" y="2773"/>
                  </a:lnTo>
                  <a:lnTo>
                    <a:pt x="2606" y="2777"/>
                  </a:lnTo>
                  <a:lnTo>
                    <a:pt x="2666" y="2782"/>
                  </a:lnTo>
                  <a:lnTo>
                    <a:pt x="2726" y="2783"/>
                  </a:lnTo>
                  <a:lnTo>
                    <a:pt x="2788" y="2786"/>
                  </a:lnTo>
                  <a:lnTo>
                    <a:pt x="2852" y="2786"/>
                  </a:lnTo>
                  <a:lnTo>
                    <a:pt x="2852" y="2786"/>
                  </a:lnTo>
                  <a:lnTo>
                    <a:pt x="2909" y="2786"/>
                  </a:lnTo>
                  <a:lnTo>
                    <a:pt x="2966" y="2785"/>
                  </a:lnTo>
                  <a:lnTo>
                    <a:pt x="3024" y="2782"/>
                  </a:lnTo>
                  <a:lnTo>
                    <a:pt x="3080" y="2779"/>
                  </a:lnTo>
                  <a:lnTo>
                    <a:pt x="3134" y="2774"/>
                  </a:lnTo>
                  <a:lnTo>
                    <a:pt x="3188" y="2770"/>
                  </a:lnTo>
                  <a:lnTo>
                    <a:pt x="3243" y="2764"/>
                  </a:lnTo>
                  <a:lnTo>
                    <a:pt x="3295" y="2757"/>
                  </a:lnTo>
                  <a:lnTo>
                    <a:pt x="3347" y="2750"/>
                  </a:lnTo>
                  <a:lnTo>
                    <a:pt x="3398" y="2741"/>
                  </a:lnTo>
                  <a:lnTo>
                    <a:pt x="3448" y="2732"/>
                  </a:lnTo>
                  <a:lnTo>
                    <a:pt x="3498" y="2723"/>
                  </a:lnTo>
                  <a:lnTo>
                    <a:pt x="3545" y="2712"/>
                  </a:lnTo>
                  <a:lnTo>
                    <a:pt x="3591" y="2700"/>
                  </a:lnTo>
                  <a:lnTo>
                    <a:pt x="3638" y="2690"/>
                  </a:lnTo>
                  <a:lnTo>
                    <a:pt x="3682" y="2676"/>
                  </a:lnTo>
                  <a:lnTo>
                    <a:pt x="3682" y="2676"/>
                  </a:lnTo>
                  <a:lnTo>
                    <a:pt x="3709" y="2690"/>
                  </a:lnTo>
                  <a:lnTo>
                    <a:pt x="3736" y="2700"/>
                  </a:lnTo>
                  <a:lnTo>
                    <a:pt x="3763" y="2712"/>
                  </a:lnTo>
                  <a:lnTo>
                    <a:pt x="3794" y="2723"/>
                  </a:lnTo>
                  <a:lnTo>
                    <a:pt x="3822" y="2732"/>
                  </a:lnTo>
                  <a:lnTo>
                    <a:pt x="3852" y="2741"/>
                  </a:lnTo>
                  <a:lnTo>
                    <a:pt x="3883" y="2750"/>
                  </a:lnTo>
                  <a:lnTo>
                    <a:pt x="3914" y="2757"/>
                  </a:lnTo>
                  <a:lnTo>
                    <a:pt x="3946" y="2764"/>
                  </a:lnTo>
                  <a:lnTo>
                    <a:pt x="3978" y="2770"/>
                  </a:lnTo>
                  <a:lnTo>
                    <a:pt x="4011" y="2774"/>
                  </a:lnTo>
                  <a:lnTo>
                    <a:pt x="4044" y="2779"/>
                  </a:lnTo>
                  <a:lnTo>
                    <a:pt x="4077" y="2782"/>
                  </a:lnTo>
                  <a:lnTo>
                    <a:pt x="4112" y="2785"/>
                  </a:lnTo>
                  <a:lnTo>
                    <a:pt x="4147" y="2786"/>
                  </a:lnTo>
                  <a:lnTo>
                    <a:pt x="4182" y="2786"/>
                  </a:lnTo>
                  <a:lnTo>
                    <a:pt x="4182" y="2786"/>
                  </a:lnTo>
                  <a:lnTo>
                    <a:pt x="4224" y="2785"/>
                  </a:lnTo>
                  <a:lnTo>
                    <a:pt x="4266" y="2783"/>
                  </a:lnTo>
                  <a:lnTo>
                    <a:pt x="4308" y="2780"/>
                  </a:lnTo>
                  <a:lnTo>
                    <a:pt x="4349" y="2774"/>
                  </a:lnTo>
                  <a:lnTo>
                    <a:pt x="4388" y="2768"/>
                  </a:lnTo>
                  <a:lnTo>
                    <a:pt x="4429" y="2762"/>
                  </a:lnTo>
                  <a:lnTo>
                    <a:pt x="4467" y="2753"/>
                  </a:lnTo>
                  <a:lnTo>
                    <a:pt x="4505" y="2742"/>
                  </a:lnTo>
                  <a:lnTo>
                    <a:pt x="4542" y="2732"/>
                  </a:lnTo>
                  <a:lnTo>
                    <a:pt x="4579" y="2720"/>
                  </a:lnTo>
                  <a:lnTo>
                    <a:pt x="4613" y="2706"/>
                  </a:lnTo>
                  <a:lnTo>
                    <a:pt x="4648" y="2693"/>
                  </a:lnTo>
                  <a:lnTo>
                    <a:pt x="4680" y="2676"/>
                  </a:lnTo>
                  <a:lnTo>
                    <a:pt x="4713" y="2661"/>
                  </a:lnTo>
                  <a:lnTo>
                    <a:pt x="4743" y="2643"/>
                  </a:lnTo>
                  <a:lnTo>
                    <a:pt x="4772" y="2625"/>
                  </a:lnTo>
                  <a:lnTo>
                    <a:pt x="4801" y="2605"/>
                  </a:lnTo>
                  <a:lnTo>
                    <a:pt x="4828" y="2585"/>
                  </a:lnTo>
                  <a:lnTo>
                    <a:pt x="4853" y="2564"/>
                  </a:lnTo>
                  <a:lnTo>
                    <a:pt x="4878" y="2543"/>
                  </a:lnTo>
                  <a:lnTo>
                    <a:pt x="4900" y="2521"/>
                  </a:lnTo>
                  <a:lnTo>
                    <a:pt x="4920" y="2498"/>
                  </a:lnTo>
                  <a:lnTo>
                    <a:pt x="4939" y="2474"/>
                  </a:lnTo>
                  <a:lnTo>
                    <a:pt x="4958" y="2448"/>
                  </a:lnTo>
                  <a:lnTo>
                    <a:pt x="4974" y="2424"/>
                  </a:lnTo>
                  <a:lnTo>
                    <a:pt x="4989" y="2398"/>
                  </a:lnTo>
                  <a:lnTo>
                    <a:pt x="5001" y="2371"/>
                  </a:lnTo>
                  <a:lnTo>
                    <a:pt x="5012" y="2344"/>
                  </a:lnTo>
                  <a:lnTo>
                    <a:pt x="5021" y="2317"/>
                  </a:lnTo>
                  <a:lnTo>
                    <a:pt x="5028" y="2290"/>
                  </a:lnTo>
                  <a:lnTo>
                    <a:pt x="5033" y="2261"/>
                  </a:lnTo>
                  <a:lnTo>
                    <a:pt x="5036" y="2232"/>
                  </a:lnTo>
                  <a:lnTo>
                    <a:pt x="5036" y="2232"/>
                  </a:lnTo>
                  <a:lnTo>
                    <a:pt x="5087" y="2213"/>
                  </a:lnTo>
                  <a:lnTo>
                    <a:pt x="5136" y="2192"/>
                  </a:lnTo>
                  <a:lnTo>
                    <a:pt x="5182" y="2167"/>
                  </a:lnTo>
                  <a:lnTo>
                    <a:pt x="5226" y="2142"/>
                  </a:lnTo>
                  <a:lnTo>
                    <a:pt x="5267" y="2115"/>
                  </a:lnTo>
                  <a:lnTo>
                    <a:pt x="5305" y="2084"/>
                  </a:lnTo>
                  <a:lnTo>
                    <a:pt x="5341" y="2054"/>
                  </a:lnTo>
                  <a:lnTo>
                    <a:pt x="5373" y="2021"/>
                  </a:lnTo>
                  <a:lnTo>
                    <a:pt x="5401" y="1986"/>
                  </a:lnTo>
                  <a:lnTo>
                    <a:pt x="5427" y="1952"/>
                  </a:lnTo>
                  <a:lnTo>
                    <a:pt x="5439" y="1932"/>
                  </a:lnTo>
                  <a:lnTo>
                    <a:pt x="5450" y="1914"/>
                  </a:lnTo>
                  <a:lnTo>
                    <a:pt x="5459" y="1896"/>
                  </a:lnTo>
                  <a:lnTo>
                    <a:pt x="5468" y="1876"/>
                  </a:lnTo>
                  <a:lnTo>
                    <a:pt x="5475" y="1857"/>
                  </a:lnTo>
                  <a:lnTo>
                    <a:pt x="5483" y="1837"/>
                  </a:lnTo>
                  <a:lnTo>
                    <a:pt x="5487" y="1816"/>
                  </a:lnTo>
                  <a:lnTo>
                    <a:pt x="5493" y="1796"/>
                  </a:lnTo>
                  <a:lnTo>
                    <a:pt x="5496" y="1775"/>
                  </a:lnTo>
                  <a:lnTo>
                    <a:pt x="5499" y="1755"/>
                  </a:lnTo>
                  <a:lnTo>
                    <a:pt x="5501" y="1734"/>
                  </a:lnTo>
                  <a:lnTo>
                    <a:pt x="5501" y="1713"/>
                  </a:lnTo>
                  <a:lnTo>
                    <a:pt x="5501" y="1713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5"/>
            <p:cNvSpPr/>
            <p:nvPr/>
          </p:nvSpPr>
          <p:spPr>
            <a:xfrm>
              <a:off x="990600" y="1447800"/>
              <a:ext cx="1066800" cy="527777"/>
            </a:xfrm>
            <a:custGeom>
              <a:avLst/>
              <a:gdLst/>
              <a:ahLst/>
              <a:cxnLst/>
              <a:rect l="l" t="t" r="r" b="b"/>
              <a:pathLst>
                <a:path w="5501" h="2722" extrusionOk="0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5"/>
            <p:cNvSpPr/>
            <p:nvPr/>
          </p:nvSpPr>
          <p:spPr>
            <a:xfrm>
              <a:off x="533400" y="990600"/>
              <a:ext cx="941658" cy="873261"/>
            </a:xfrm>
            <a:custGeom>
              <a:avLst/>
              <a:gdLst/>
              <a:ahLst/>
              <a:cxnLst/>
              <a:rect l="l" t="t" r="r" b="b"/>
              <a:pathLst>
                <a:path w="5328" h="4941" extrusionOk="0">
                  <a:moveTo>
                    <a:pt x="5328" y="2366"/>
                  </a:moveTo>
                  <a:lnTo>
                    <a:pt x="5328" y="2366"/>
                  </a:lnTo>
                  <a:lnTo>
                    <a:pt x="5328" y="2338"/>
                  </a:lnTo>
                  <a:lnTo>
                    <a:pt x="5327" y="2310"/>
                  </a:lnTo>
                  <a:lnTo>
                    <a:pt x="5324" y="2281"/>
                  </a:lnTo>
                  <a:lnTo>
                    <a:pt x="5321" y="2254"/>
                  </a:lnTo>
                  <a:lnTo>
                    <a:pt x="5317" y="2226"/>
                  </a:lnTo>
                  <a:lnTo>
                    <a:pt x="5314" y="2199"/>
                  </a:lnTo>
                  <a:lnTo>
                    <a:pt x="5308" y="2172"/>
                  </a:lnTo>
                  <a:lnTo>
                    <a:pt x="5302" y="2146"/>
                  </a:lnTo>
                  <a:lnTo>
                    <a:pt x="5295" y="2119"/>
                  </a:lnTo>
                  <a:lnTo>
                    <a:pt x="5288" y="2093"/>
                  </a:lnTo>
                  <a:lnTo>
                    <a:pt x="5280" y="2067"/>
                  </a:lnTo>
                  <a:lnTo>
                    <a:pt x="5270" y="2042"/>
                  </a:lnTo>
                  <a:lnTo>
                    <a:pt x="5261" y="2016"/>
                  </a:lnTo>
                  <a:lnTo>
                    <a:pt x="5250" y="1992"/>
                  </a:lnTo>
                  <a:lnTo>
                    <a:pt x="5240" y="1968"/>
                  </a:lnTo>
                  <a:lnTo>
                    <a:pt x="5228" y="1943"/>
                  </a:lnTo>
                  <a:lnTo>
                    <a:pt x="5215" y="1920"/>
                  </a:lnTo>
                  <a:lnTo>
                    <a:pt x="5202" y="1896"/>
                  </a:lnTo>
                  <a:lnTo>
                    <a:pt x="5188" y="1874"/>
                  </a:lnTo>
                  <a:lnTo>
                    <a:pt x="5174" y="1851"/>
                  </a:lnTo>
                  <a:lnTo>
                    <a:pt x="5160" y="1829"/>
                  </a:lnTo>
                  <a:lnTo>
                    <a:pt x="5143" y="1808"/>
                  </a:lnTo>
                  <a:lnTo>
                    <a:pt x="5128" y="1787"/>
                  </a:lnTo>
                  <a:lnTo>
                    <a:pt x="5111" y="1767"/>
                  </a:lnTo>
                  <a:lnTo>
                    <a:pt x="5094" y="1747"/>
                  </a:lnTo>
                  <a:lnTo>
                    <a:pt x="5076" y="1727"/>
                  </a:lnTo>
                  <a:lnTo>
                    <a:pt x="5057" y="1708"/>
                  </a:lnTo>
                  <a:lnTo>
                    <a:pt x="5038" y="1689"/>
                  </a:lnTo>
                  <a:lnTo>
                    <a:pt x="5019" y="1671"/>
                  </a:lnTo>
                  <a:lnTo>
                    <a:pt x="4999" y="1654"/>
                  </a:lnTo>
                  <a:lnTo>
                    <a:pt x="4979" y="1637"/>
                  </a:lnTo>
                  <a:lnTo>
                    <a:pt x="4958" y="1621"/>
                  </a:lnTo>
                  <a:lnTo>
                    <a:pt x="4958" y="1621"/>
                  </a:lnTo>
                  <a:lnTo>
                    <a:pt x="4964" y="1576"/>
                  </a:lnTo>
                  <a:lnTo>
                    <a:pt x="4969" y="1530"/>
                  </a:lnTo>
                  <a:lnTo>
                    <a:pt x="4971" y="1484"/>
                  </a:lnTo>
                  <a:lnTo>
                    <a:pt x="4972" y="1438"/>
                  </a:lnTo>
                  <a:lnTo>
                    <a:pt x="4972" y="1438"/>
                  </a:lnTo>
                  <a:lnTo>
                    <a:pt x="4972" y="1407"/>
                  </a:lnTo>
                  <a:lnTo>
                    <a:pt x="4971" y="1378"/>
                  </a:lnTo>
                  <a:lnTo>
                    <a:pt x="4969" y="1348"/>
                  </a:lnTo>
                  <a:lnTo>
                    <a:pt x="4966" y="1320"/>
                  </a:lnTo>
                  <a:lnTo>
                    <a:pt x="4963" y="1291"/>
                  </a:lnTo>
                  <a:lnTo>
                    <a:pt x="4959" y="1262"/>
                  </a:lnTo>
                  <a:lnTo>
                    <a:pt x="4955" y="1233"/>
                  </a:lnTo>
                  <a:lnTo>
                    <a:pt x="4949" y="1205"/>
                  </a:lnTo>
                  <a:lnTo>
                    <a:pt x="4943" y="1178"/>
                  </a:lnTo>
                  <a:lnTo>
                    <a:pt x="4936" y="1149"/>
                  </a:lnTo>
                  <a:lnTo>
                    <a:pt x="4929" y="1122"/>
                  </a:lnTo>
                  <a:lnTo>
                    <a:pt x="4921" y="1094"/>
                  </a:lnTo>
                  <a:lnTo>
                    <a:pt x="4903" y="1041"/>
                  </a:lnTo>
                  <a:lnTo>
                    <a:pt x="4882" y="989"/>
                  </a:lnTo>
                  <a:lnTo>
                    <a:pt x="4859" y="937"/>
                  </a:lnTo>
                  <a:lnTo>
                    <a:pt x="4833" y="888"/>
                  </a:lnTo>
                  <a:lnTo>
                    <a:pt x="4806" y="840"/>
                  </a:lnTo>
                  <a:lnTo>
                    <a:pt x="4776" y="793"/>
                  </a:lnTo>
                  <a:lnTo>
                    <a:pt x="4744" y="748"/>
                  </a:lnTo>
                  <a:lnTo>
                    <a:pt x="4710" y="704"/>
                  </a:lnTo>
                  <a:lnTo>
                    <a:pt x="4673" y="662"/>
                  </a:lnTo>
                  <a:lnTo>
                    <a:pt x="4636" y="622"/>
                  </a:lnTo>
                  <a:lnTo>
                    <a:pt x="4595" y="584"/>
                  </a:lnTo>
                  <a:lnTo>
                    <a:pt x="4553" y="548"/>
                  </a:lnTo>
                  <a:lnTo>
                    <a:pt x="4510" y="513"/>
                  </a:lnTo>
                  <a:lnTo>
                    <a:pt x="4465" y="482"/>
                  </a:lnTo>
                  <a:lnTo>
                    <a:pt x="4418" y="451"/>
                  </a:lnTo>
                  <a:lnTo>
                    <a:pt x="4369" y="424"/>
                  </a:lnTo>
                  <a:lnTo>
                    <a:pt x="4320" y="398"/>
                  </a:lnTo>
                  <a:lnTo>
                    <a:pt x="4268" y="376"/>
                  </a:lnTo>
                  <a:lnTo>
                    <a:pt x="4216" y="354"/>
                  </a:lnTo>
                  <a:lnTo>
                    <a:pt x="4162" y="337"/>
                  </a:lnTo>
                  <a:lnTo>
                    <a:pt x="4135" y="329"/>
                  </a:lnTo>
                  <a:lnTo>
                    <a:pt x="4108" y="320"/>
                  </a:lnTo>
                  <a:lnTo>
                    <a:pt x="4080" y="314"/>
                  </a:lnTo>
                  <a:lnTo>
                    <a:pt x="4053" y="309"/>
                  </a:lnTo>
                  <a:lnTo>
                    <a:pt x="4024" y="303"/>
                  </a:lnTo>
                  <a:lnTo>
                    <a:pt x="3995" y="298"/>
                  </a:lnTo>
                  <a:lnTo>
                    <a:pt x="3967" y="294"/>
                  </a:lnTo>
                  <a:lnTo>
                    <a:pt x="3937" y="291"/>
                  </a:lnTo>
                  <a:lnTo>
                    <a:pt x="3909" y="288"/>
                  </a:lnTo>
                  <a:lnTo>
                    <a:pt x="3879" y="286"/>
                  </a:lnTo>
                  <a:lnTo>
                    <a:pt x="3850" y="285"/>
                  </a:lnTo>
                  <a:lnTo>
                    <a:pt x="3819" y="285"/>
                  </a:lnTo>
                  <a:lnTo>
                    <a:pt x="3819" y="285"/>
                  </a:lnTo>
                  <a:lnTo>
                    <a:pt x="3789" y="285"/>
                  </a:lnTo>
                  <a:lnTo>
                    <a:pt x="3757" y="286"/>
                  </a:lnTo>
                  <a:lnTo>
                    <a:pt x="3726" y="288"/>
                  </a:lnTo>
                  <a:lnTo>
                    <a:pt x="3696" y="291"/>
                  </a:lnTo>
                  <a:lnTo>
                    <a:pt x="3666" y="294"/>
                  </a:lnTo>
                  <a:lnTo>
                    <a:pt x="3636" y="299"/>
                  </a:lnTo>
                  <a:lnTo>
                    <a:pt x="3606" y="305"/>
                  </a:lnTo>
                  <a:lnTo>
                    <a:pt x="3577" y="311"/>
                  </a:lnTo>
                  <a:lnTo>
                    <a:pt x="3547" y="317"/>
                  </a:lnTo>
                  <a:lnTo>
                    <a:pt x="3518" y="325"/>
                  </a:lnTo>
                  <a:lnTo>
                    <a:pt x="3490" y="333"/>
                  </a:lnTo>
                  <a:lnTo>
                    <a:pt x="3461" y="341"/>
                  </a:lnTo>
                  <a:lnTo>
                    <a:pt x="3433" y="351"/>
                  </a:lnTo>
                  <a:lnTo>
                    <a:pt x="3405" y="362"/>
                  </a:lnTo>
                  <a:lnTo>
                    <a:pt x="3378" y="373"/>
                  </a:lnTo>
                  <a:lnTo>
                    <a:pt x="3351" y="384"/>
                  </a:lnTo>
                  <a:lnTo>
                    <a:pt x="3351" y="384"/>
                  </a:lnTo>
                  <a:lnTo>
                    <a:pt x="3331" y="363"/>
                  </a:lnTo>
                  <a:lnTo>
                    <a:pt x="3309" y="341"/>
                  </a:lnTo>
                  <a:lnTo>
                    <a:pt x="3288" y="320"/>
                  </a:lnTo>
                  <a:lnTo>
                    <a:pt x="3267" y="300"/>
                  </a:lnTo>
                  <a:lnTo>
                    <a:pt x="3245" y="280"/>
                  </a:lnTo>
                  <a:lnTo>
                    <a:pt x="3222" y="261"/>
                  </a:lnTo>
                  <a:lnTo>
                    <a:pt x="3199" y="243"/>
                  </a:lnTo>
                  <a:lnTo>
                    <a:pt x="3175" y="225"/>
                  </a:lnTo>
                  <a:lnTo>
                    <a:pt x="3152" y="207"/>
                  </a:lnTo>
                  <a:lnTo>
                    <a:pt x="3127" y="191"/>
                  </a:lnTo>
                  <a:lnTo>
                    <a:pt x="3101" y="174"/>
                  </a:lnTo>
                  <a:lnTo>
                    <a:pt x="3076" y="159"/>
                  </a:lnTo>
                  <a:lnTo>
                    <a:pt x="3050" y="145"/>
                  </a:lnTo>
                  <a:lnTo>
                    <a:pt x="3023" y="129"/>
                  </a:lnTo>
                  <a:lnTo>
                    <a:pt x="2997" y="117"/>
                  </a:lnTo>
                  <a:lnTo>
                    <a:pt x="2970" y="104"/>
                  </a:lnTo>
                  <a:lnTo>
                    <a:pt x="2942" y="92"/>
                  </a:lnTo>
                  <a:lnTo>
                    <a:pt x="2915" y="80"/>
                  </a:lnTo>
                  <a:lnTo>
                    <a:pt x="2887" y="69"/>
                  </a:lnTo>
                  <a:lnTo>
                    <a:pt x="2857" y="59"/>
                  </a:lnTo>
                  <a:lnTo>
                    <a:pt x="2829" y="51"/>
                  </a:lnTo>
                  <a:lnTo>
                    <a:pt x="2800" y="41"/>
                  </a:lnTo>
                  <a:lnTo>
                    <a:pt x="2770" y="34"/>
                  </a:lnTo>
                  <a:lnTo>
                    <a:pt x="2739" y="27"/>
                  </a:lnTo>
                  <a:lnTo>
                    <a:pt x="2710" y="21"/>
                  </a:lnTo>
                  <a:lnTo>
                    <a:pt x="2679" y="15"/>
                  </a:lnTo>
                  <a:lnTo>
                    <a:pt x="2649" y="11"/>
                  </a:lnTo>
                  <a:lnTo>
                    <a:pt x="2618" y="7"/>
                  </a:lnTo>
                  <a:lnTo>
                    <a:pt x="2586" y="3"/>
                  </a:lnTo>
                  <a:lnTo>
                    <a:pt x="2555" y="1"/>
                  </a:lnTo>
                  <a:lnTo>
                    <a:pt x="2523" y="0"/>
                  </a:lnTo>
                  <a:lnTo>
                    <a:pt x="2491" y="0"/>
                  </a:lnTo>
                  <a:lnTo>
                    <a:pt x="2491" y="0"/>
                  </a:lnTo>
                  <a:lnTo>
                    <a:pt x="2445" y="1"/>
                  </a:lnTo>
                  <a:lnTo>
                    <a:pt x="2399" y="3"/>
                  </a:lnTo>
                  <a:lnTo>
                    <a:pt x="2354" y="8"/>
                  </a:lnTo>
                  <a:lnTo>
                    <a:pt x="2310" y="14"/>
                  </a:lnTo>
                  <a:lnTo>
                    <a:pt x="2265" y="22"/>
                  </a:lnTo>
                  <a:lnTo>
                    <a:pt x="2221" y="32"/>
                  </a:lnTo>
                  <a:lnTo>
                    <a:pt x="2178" y="44"/>
                  </a:lnTo>
                  <a:lnTo>
                    <a:pt x="2135" y="55"/>
                  </a:lnTo>
                  <a:lnTo>
                    <a:pt x="2094" y="71"/>
                  </a:lnTo>
                  <a:lnTo>
                    <a:pt x="2053" y="86"/>
                  </a:lnTo>
                  <a:lnTo>
                    <a:pt x="2013" y="104"/>
                  </a:lnTo>
                  <a:lnTo>
                    <a:pt x="1974" y="122"/>
                  </a:lnTo>
                  <a:lnTo>
                    <a:pt x="1935" y="142"/>
                  </a:lnTo>
                  <a:lnTo>
                    <a:pt x="1897" y="165"/>
                  </a:lnTo>
                  <a:lnTo>
                    <a:pt x="1861" y="187"/>
                  </a:lnTo>
                  <a:lnTo>
                    <a:pt x="1826" y="212"/>
                  </a:lnTo>
                  <a:lnTo>
                    <a:pt x="1790" y="238"/>
                  </a:lnTo>
                  <a:lnTo>
                    <a:pt x="1757" y="264"/>
                  </a:lnTo>
                  <a:lnTo>
                    <a:pt x="1724" y="292"/>
                  </a:lnTo>
                  <a:lnTo>
                    <a:pt x="1693" y="321"/>
                  </a:lnTo>
                  <a:lnTo>
                    <a:pt x="1662" y="352"/>
                  </a:lnTo>
                  <a:lnTo>
                    <a:pt x="1632" y="384"/>
                  </a:lnTo>
                  <a:lnTo>
                    <a:pt x="1604" y="417"/>
                  </a:lnTo>
                  <a:lnTo>
                    <a:pt x="1577" y="450"/>
                  </a:lnTo>
                  <a:lnTo>
                    <a:pt x="1551" y="485"/>
                  </a:lnTo>
                  <a:lnTo>
                    <a:pt x="1528" y="521"/>
                  </a:lnTo>
                  <a:lnTo>
                    <a:pt x="1504" y="557"/>
                  </a:lnTo>
                  <a:lnTo>
                    <a:pt x="1483" y="595"/>
                  </a:lnTo>
                  <a:lnTo>
                    <a:pt x="1462" y="634"/>
                  </a:lnTo>
                  <a:lnTo>
                    <a:pt x="1443" y="672"/>
                  </a:lnTo>
                  <a:lnTo>
                    <a:pt x="1425" y="712"/>
                  </a:lnTo>
                  <a:lnTo>
                    <a:pt x="1410" y="754"/>
                  </a:lnTo>
                  <a:lnTo>
                    <a:pt x="1410" y="754"/>
                  </a:lnTo>
                  <a:lnTo>
                    <a:pt x="1378" y="747"/>
                  </a:lnTo>
                  <a:lnTo>
                    <a:pt x="1347" y="741"/>
                  </a:lnTo>
                  <a:lnTo>
                    <a:pt x="1316" y="736"/>
                  </a:lnTo>
                  <a:lnTo>
                    <a:pt x="1284" y="731"/>
                  </a:lnTo>
                  <a:lnTo>
                    <a:pt x="1251" y="729"/>
                  </a:lnTo>
                  <a:lnTo>
                    <a:pt x="1219" y="727"/>
                  </a:lnTo>
                  <a:lnTo>
                    <a:pt x="1186" y="725"/>
                  </a:lnTo>
                  <a:lnTo>
                    <a:pt x="1153" y="724"/>
                  </a:lnTo>
                  <a:lnTo>
                    <a:pt x="1153" y="724"/>
                  </a:lnTo>
                  <a:lnTo>
                    <a:pt x="1123" y="724"/>
                  </a:lnTo>
                  <a:lnTo>
                    <a:pt x="1093" y="725"/>
                  </a:lnTo>
                  <a:lnTo>
                    <a:pt x="1064" y="728"/>
                  </a:lnTo>
                  <a:lnTo>
                    <a:pt x="1035" y="730"/>
                  </a:lnTo>
                  <a:lnTo>
                    <a:pt x="1006" y="734"/>
                  </a:lnTo>
                  <a:lnTo>
                    <a:pt x="978" y="737"/>
                  </a:lnTo>
                  <a:lnTo>
                    <a:pt x="948" y="742"/>
                  </a:lnTo>
                  <a:lnTo>
                    <a:pt x="920" y="748"/>
                  </a:lnTo>
                  <a:lnTo>
                    <a:pt x="893" y="754"/>
                  </a:lnTo>
                  <a:lnTo>
                    <a:pt x="865" y="761"/>
                  </a:lnTo>
                  <a:lnTo>
                    <a:pt x="838" y="768"/>
                  </a:lnTo>
                  <a:lnTo>
                    <a:pt x="810" y="776"/>
                  </a:lnTo>
                  <a:lnTo>
                    <a:pt x="756" y="795"/>
                  </a:lnTo>
                  <a:lnTo>
                    <a:pt x="704" y="815"/>
                  </a:lnTo>
                  <a:lnTo>
                    <a:pt x="653" y="839"/>
                  </a:lnTo>
                  <a:lnTo>
                    <a:pt x="603" y="863"/>
                  </a:lnTo>
                  <a:lnTo>
                    <a:pt x="555" y="892"/>
                  </a:lnTo>
                  <a:lnTo>
                    <a:pt x="508" y="921"/>
                  </a:lnTo>
                  <a:lnTo>
                    <a:pt x="463" y="954"/>
                  </a:lnTo>
                  <a:lnTo>
                    <a:pt x="419" y="988"/>
                  </a:lnTo>
                  <a:lnTo>
                    <a:pt x="378" y="1023"/>
                  </a:lnTo>
                  <a:lnTo>
                    <a:pt x="338" y="1062"/>
                  </a:lnTo>
                  <a:lnTo>
                    <a:pt x="299" y="1102"/>
                  </a:lnTo>
                  <a:lnTo>
                    <a:pt x="263" y="1144"/>
                  </a:lnTo>
                  <a:lnTo>
                    <a:pt x="229" y="1187"/>
                  </a:lnTo>
                  <a:lnTo>
                    <a:pt x="197" y="1233"/>
                  </a:lnTo>
                  <a:lnTo>
                    <a:pt x="167" y="1279"/>
                  </a:lnTo>
                  <a:lnTo>
                    <a:pt x="139" y="1327"/>
                  </a:lnTo>
                  <a:lnTo>
                    <a:pt x="113" y="1378"/>
                  </a:lnTo>
                  <a:lnTo>
                    <a:pt x="91" y="1429"/>
                  </a:lnTo>
                  <a:lnTo>
                    <a:pt x="70" y="1480"/>
                  </a:lnTo>
                  <a:lnTo>
                    <a:pt x="52" y="1535"/>
                  </a:lnTo>
                  <a:lnTo>
                    <a:pt x="44" y="1562"/>
                  </a:lnTo>
                  <a:lnTo>
                    <a:pt x="37" y="1589"/>
                  </a:lnTo>
                  <a:lnTo>
                    <a:pt x="30" y="1617"/>
                  </a:lnTo>
                  <a:lnTo>
                    <a:pt x="24" y="1645"/>
                  </a:lnTo>
                  <a:lnTo>
                    <a:pt x="18" y="1674"/>
                  </a:lnTo>
                  <a:lnTo>
                    <a:pt x="13" y="1702"/>
                  </a:lnTo>
                  <a:lnTo>
                    <a:pt x="10" y="1730"/>
                  </a:lnTo>
                  <a:lnTo>
                    <a:pt x="6" y="1760"/>
                  </a:lnTo>
                  <a:lnTo>
                    <a:pt x="4" y="1789"/>
                  </a:lnTo>
                  <a:lnTo>
                    <a:pt x="1" y="1818"/>
                  </a:lnTo>
                  <a:lnTo>
                    <a:pt x="0" y="1848"/>
                  </a:lnTo>
                  <a:lnTo>
                    <a:pt x="0" y="1877"/>
                  </a:lnTo>
                  <a:lnTo>
                    <a:pt x="0" y="1877"/>
                  </a:lnTo>
                  <a:lnTo>
                    <a:pt x="0" y="1908"/>
                  </a:lnTo>
                  <a:lnTo>
                    <a:pt x="1" y="1939"/>
                  </a:lnTo>
                  <a:lnTo>
                    <a:pt x="4" y="1969"/>
                  </a:lnTo>
                  <a:lnTo>
                    <a:pt x="6" y="2000"/>
                  </a:lnTo>
                  <a:lnTo>
                    <a:pt x="10" y="2030"/>
                  </a:lnTo>
                  <a:lnTo>
                    <a:pt x="14" y="2060"/>
                  </a:lnTo>
                  <a:lnTo>
                    <a:pt x="19" y="2089"/>
                  </a:lnTo>
                  <a:lnTo>
                    <a:pt x="25" y="2119"/>
                  </a:lnTo>
                  <a:lnTo>
                    <a:pt x="32" y="2148"/>
                  </a:lnTo>
                  <a:lnTo>
                    <a:pt x="39" y="2176"/>
                  </a:lnTo>
                  <a:lnTo>
                    <a:pt x="47" y="2205"/>
                  </a:lnTo>
                  <a:lnTo>
                    <a:pt x="56" y="2233"/>
                  </a:lnTo>
                  <a:lnTo>
                    <a:pt x="65" y="2261"/>
                  </a:lnTo>
                  <a:lnTo>
                    <a:pt x="76" y="2288"/>
                  </a:lnTo>
                  <a:lnTo>
                    <a:pt x="86" y="2317"/>
                  </a:lnTo>
                  <a:lnTo>
                    <a:pt x="98" y="2342"/>
                  </a:lnTo>
                  <a:lnTo>
                    <a:pt x="110" y="2370"/>
                  </a:lnTo>
                  <a:lnTo>
                    <a:pt x="123" y="2395"/>
                  </a:lnTo>
                  <a:lnTo>
                    <a:pt x="137" y="2421"/>
                  </a:lnTo>
                  <a:lnTo>
                    <a:pt x="150" y="2447"/>
                  </a:lnTo>
                  <a:lnTo>
                    <a:pt x="165" y="2472"/>
                  </a:lnTo>
                  <a:lnTo>
                    <a:pt x="180" y="2497"/>
                  </a:lnTo>
                  <a:lnTo>
                    <a:pt x="196" y="2520"/>
                  </a:lnTo>
                  <a:lnTo>
                    <a:pt x="212" y="2544"/>
                  </a:lnTo>
                  <a:lnTo>
                    <a:pt x="230" y="2567"/>
                  </a:lnTo>
                  <a:lnTo>
                    <a:pt x="248" y="2591"/>
                  </a:lnTo>
                  <a:lnTo>
                    <a:pt x="265" y="2613"/>
                  </a:lnTo>
                  <a:lnTo>
                    <a:pt x="284" y="2635"/>
                  </a:lnTo>
                  <a:lnTo>
                    <a:pt x="303" y="2656"/>
                  </a:lnTo>
                  <a:lnTo>
                    <a:pt x="323" y="2677"/>
                  </a:lnTo>
                  <a:lnTo>
                    <a:pt x="343" y="2698"/>
                  </a:lnTo>
                  <a:lnTo>
                    <a:pt x="364" y="2718"/>
                  </a:lnTo>
                  <a:lnTo>
                    <a:pt x="364" y="2718"/>
                  </a:lnTo>
                  <a:lnTo>
                    <a:pt x="348" y="2749"/>
                  </a:lnTo>
                  <a:lnTo>
                    <a:pt x="331" y="2781"/>
                  </a:lnTo>
                  <a:lnTo>
                    <a:pt x="317" y="2814"/>
                  </a:lnTo>
                  <a:lnTo>
                    <a:pt x="303" y="2847"/>
                  </a:lnTo>
                  <a:lnTo>
                    <a:pt x="290" y="2880"/>
                  </a:lnTo>
                  <a:lnTo>
                    <a:pt x="278" y="2914"/>
                  </a:lnTo>
                  <a:lnTo>
                    <a:pt x="268" y="2948"/>
                  </a:lnTo>
                  <a:lnTo>
                    <a:pt x="258" y="2982"/>
                  </a:lnTo>
                  <a:lnTo>
                    <a:pt x="249" y="3017"/>
                  </a:lnTo>
                  <a:lnTo>
                    <a:pt x="242" y="3053"/>
                  </a:lnTo>
                  <a:lnTo>
                    <a:pt x="236" y="3089"/>
                  </a:lnTo>
                  <a:lnTo>
                    <a:pt x="230" y="3126"/>
                  </a:lnTo>
                  <a:lnTo>
                    <a:pt x="226" y="3162"/>
                  </a:lnTo>
                  <a:lnTo>
                    <a:pt x="223" y="3200"/>
                  </a:lnTo>
                  <a:lnTo>
                    <a:pt x="220" y="3238"/>
                  </a:lnTo>
                  <a:lnTo>
                    <a:pt x="220" y="3275"/>
                  </a:lnTo>
                  <a:lnTo>
                    <a:pt x="220" y="3275"/>
                  </a:lnTo>
                  <a:lnTo>
                    <a:pt x="220" y="3305"/>
                  </a:lnTo>
                  <a:lnTo>
                    <a:pt x="222" y="3334"/>
                  </a:lnTo>
                  <a:lnTo>
                    <a:pt x="224" y="3364"/>
                  </a:lnTo>
                  <a:lnTo>
                    <a:pt x="226" y="3393"/>
                  </a:lnTo>
                  <a:lnTo>
                    <a:pt x="230" y="3421"/>
                  </a:lnTo>
                  <a:lnTo>
                    <a:pt x="233" y="3451"/>
                  </a:lnTo>
                  <a:lnTo>
                    <a:pt x="238" y="3479"/>
                  </a:lnTo>
                  <a:lnTo>
                    <a:pt x="244" y="3507"/>
                  </a:lnTo>
                  <a:lnTo>
                    <a:pt x="250" y="3536"/>
                  </a:lnTo>
                  <a:lnTo>
                    <a:pt x="257" y="3563"/>
                  </a:lnTo>
                  <a:lnTo>
                    <a:pt x="264" y="3591"/>
                  </a:lnTo>
                  <a:lnTo>
                    <a:pt x="272" y="3618"/>
                  </a:lnTo>
                  <a:lnTo>
                    <a:pt x="290" y="3671"/>
                  </a:lnTo>
                  <a:lnTo>
                    <a:pt x="311" y="3724"/>
                  </a:lnTo>
                  <a:lnTo>
                    <a:pt x="334" y="3775"/>
                  </a:lnTo>
                  <a:lnTo>
                    <a:pt x="359" y="3824"/>
                  </a:lnTo>
                  <a:lnTo>
                    <a:pt x="388" y="3872"/>
                  </a:lnTo>
                  <a:lnTo>
                    <a:pt x="417" y="3920"/>
                  </a:lnTo>
                  <a:lnTo>
                    <a:pt x="449" y="3964"/>
                  </a:lnTo>
                  <a:lnTo>
                    <a:pt x="483" y="4008"/>
                  </a:lnTo>
                  <a:lnTo>
                    <a:pt x="520" y="4050"/>
                  </a:lnTo>
                  <a:lnTo>
                    <a:pt x="558" y="4090"/>
                  </a:lnTo>
                  <a:lnTo>
                    <a:pt x="598" y="4128"/>
                  </a:lnTo>
                  <a:lnTo>
                    <a:pt x="640" y="4164"/>
                  </a:lnTo>
                  <a:lnTo>
                    <a:pt x="683" y="4199"/>
                  </a:lnTo>
                  <a:lnTo>
                    <a:pt x="729" y="4230"/>
                  </a:lnTo>
                  <a:lnTo>
                    <a:pt x="775" y="4261"/>
                  </a:lnTo>
                  <a:lnTo>
                    <a:pt x="823" y="4288"/>
                  </a:lnTo>
                  <a:lnTo>
                    <a:pt x="873" y="4314"/>
                  </a:lnTo>
                  <a:lnTo>
                    <a:pt x="925" y="4338"/>
                  </a:lnTo>
                  <a:lnTo>
                    <a:pt x="977" y="4358"/>
                  </a:lnTo>
                  <a:lnTo>
                    <a:pt x="1031" y="4376"/>
                  </a:lnTo>
                  <a:lnTo>
                    <a:pt x="1058" y="4384"/>
                  </a:lnTo>
                  <a:lnTo>
                    <a:pt x="1085" y="4392"/>
                  </a:lnTo>
                  <a:lnTo>
                    <a:pt x="1113" y="4399"/>
                  </a:lnTo>
                  <a:lnTo>
                    <a:pt x="1141" y="4405"/>
                  </a:lnTo>
                  <a:lnTo>
                    <a:pt x="1170" y="4409"/>
                  </a:lnTo>
                  <a:lnTo>
                    <a:pt x="1198" y="4414"/>
                  </a:lnTo>
                  <a:lnTo>
                    <a:pt x="1226" y="4419"/>
                  </a:lnTo>
                  <a:lnTo>
                    <a:pt x="1256" y="4422"/>
                  </a:lnTo>
                  <a:lnTo>
                    <a:pt x="1285" y="4425"/>
                  </a:lnTo>
                  <a:lnTo>
                    <a:pt x="1315" y="4426"/>
                  </a:lnTo>
                  <a:lnTo>
                    <a:pt x="1344" y="4427"/>
                  </a:lnTo>
                  <a:lnTo>
                    <a:pt x="1373" y="4428"/>
                  </a:lnTo>
                  <a:lnTo>
                    <a:pt x="1373" y="4428"/>
                  </a:lnTo>
                  <a:lnTo>
                    <a:pt x="1416" y="4427"/>
                  </a:lnTo>
                  <a:lnTo>
                    <a:pt x="1458" y="4425"/>
                  </a:lnTo>
                  <a:lnTo>
                    <a:pt x="1458" y="4425"/>
                  </a:lnTo>
                  <a:lnTo>
                    <a:pt x="1473" y="4453"/>
                  </a:lnTo>
                  <a:lnTo>
                    <a:pt x="1489" y="4480"/>
                  </a:lnTo>
                  <a:lnTo>
                    <a:pt x="1506" y="4508"/>
                  </a:lnTo>
                  <a:lnTo>
                    <a:pt x="1524" y="4534"/>
                  </a:lnTo>
                  <a:lnTo>
                    <a:pt x="1544" y="4560"/>
                  </a:lnTo>
                  <a:lnTo>
                    <a:pt x="1563" y="4586"/>
                  </a:lnTo>
                  <a:lnTo>
                    <a:pt x="1584" y="4611"/>
                  </a:lnTo>
                  <a:lnTo>
                    <a:pt x="1605" y="4634"/>
                  </a:lnTo>
                  <a:lnTo>
                    <a:pt x="1628" y="4658"/>
                  </a:lnTo>
                  <a:lnTo>
                    <a:pt x="1650" y="4680"/>
                  </a:lnTo>
                  <a:lnTo>
                    <a:pt x="1674" y="4702"/>
                  </a:lnTo>
                  <a:lnTo>
                    <a:pt x="1698" y="4723"/>
                  </a:lnTo>
                  <a:lnTo>
                    <a:pt x="1723" y="4743"/>
                  </a:lnTo>
                  <a:lnTo>
                    <a:pt x="1749" y="4762"/>
                  </a:lnTo>
                  <a:lnTo>
                    <a:pt x="1776" y="4780"/>
                  </a:lnTo>
                  <a:lnTo>
                    <a:pt x="1803" y="4797"/>
                  </a:lnTo>
                  <a:lnTo>
                    <a:pt x="1830" y="4813"/>
                  </a:lnTo>
                  <a:lnTo>
                    <a:pt x="1859" y="4830"/>
                  </a:lnTo>
                  <a:lnTo>
                    <a:pt x="1888" y="4844"/>
                  </a:lnTo>
                  <a:lnTo>
                    <a:pt x="1917" y="4858"/>
                  </a:lnTo>
                  <a:lnTo>
                    <a:pt x="1947" y="4871"/>
                  </a:lnTo>
                  <a:lnTo>
                    <a:pt x="1978" y="4883"/>
                  </a:lnTo>
                  <a:lnTo>
                    <a:pt x="2008" y="4894"/>
                  </a:lnTo>
                  <a:lnTo>
                    <a:pt x="2040" y="4903"/>
                  </a:lnTo>
                  <a:lnTo>
                    <a:pt x="2072" y="4911"/>
                  </a:lnTo>
                  <a:lnTo>
                    <a:pt x="2104" y="4919"/>
                  </a:lnTo>
                  <a:lnTo>
                    <a:pt x="2137" y="4925"/>
                  </a:lnTo>
                  <a:lnTo>
                    <a:pt x="2169" y="4931"/>
                  </a:lnTo>
                  <a:lnTo>
                    <a:pt x="2204" y="4935"/>
                  </a:lnTo>
                  <a:lnTo>
                    <a:pt x="2237" y="4938"/>
                  </a:lnTo>
                  <a:lnTo>
                    <a:pt x="2271" y="4939"/>
                  </a:lnTo>
                  <a:lnTo>
                    <a:pt x="2306" y="4941"/>
                  </a:lnTo>
                  <a:lnTo>
                    <a:pt x="2306" y="4941"/>
                  </a:lnTo>
                  <a:lnTo>
                    <a:pt x="2333" y="4939"/>
                  </a:lnTo>
                  <a:lnTo>
                    <a:pt x="2361" y="4938"/>
                  </a:lnTo>
                  <a:lnTo>
                    <a:pt x="2389" y="4937"/>
                  </a:lnTo>
                  <a:lnTo>
                    <a:pt x="2417" y="4934"/>
                  </a:lnTo>
                  <a:lnTo>
                    <a:pt x="2444" y="4930"/>
                  </a:lnTo>
                  <a:lnTo>
                    <a:pt x="2471" y="4926"/>
                  </a:lnTo>
                  <a:lnTo>
                    <a:pt x="2497" y="4922"/>
                  </a:lnTo>
                  <a:lnTo>
                    <a:pt x="2524" y="4916"/>
                  </a:lnTo>
                  <a:lnTo>
                    <a:pt x="2550" y="4909"/>
                  </a:lnTo>
                  <a:lnTo>
                    <a:pt x="2576" y="4902"/>
                  </a:lnTo>
                  <a:lnTo>
                    <a:pt x="2601" y="4894"/>
                  </a:lnTo>
                  <a:lnTo>
                    <a:pt x="2626" y="4885"/>
                  </a:lnTo>
                  <a:lnTo>
                    <a:pt x="2651" y="4876"/>
                  </a:lnTo>
                  <a:lnTo>
                    <a:pt x="2676" y="4866"/>
                  </a:lnTo>
                  <a:lnTo>
                    <a:pt x="2699" y="4856"/>
                  </a:lnTo>
                  <a:lnTo>
                    <a:pt x="2724" y="4844"/>
                  </a:lnTo>
                  <a:lnTo>
                    <a:pt x="2747" y="4832"/>
                  </a:lnTo>
                  <a:lnTo>
                    <a:pt x="2770" y="4820"/>
                  </a:lnTo>
                  <a:lnTo>
                    <a:pt x="2792" y="4806"/>
                  </a:lnTo>
                  <a:lnTo>
                    <a:pt x="2815" y="4793"/>
                  </a:lnTo>
                  <a:lnTo>
                    <a:pt x="2837" y="4779"/>
                  </a:lnTo>
                  <a:lnTo>
                    <a:pt x="2858" y="4764"/>
                  </a:lnTo>
                  <a:lnTo>
                    <a:pt x="2880" y="4749"/>
                  </a:lnTo>
                  <a:lnTo>
                    <a:pt x="2901" y="4732"/>
                  </a:lnTo>
                  <a:lnTo>
                    <a:pt x="2921" y="4716"/>
                  </a:lnTo>
                  <a:lnTo>
                    <a:pt x="2940" y="4699"/>
                  </a:lnTo>
                  <a:lnTo>
                    <a:pt x="2979" y="4664"/>
                  </a:lnTo>
                  <a:lnTo>
                    <a:pt x="3014" y="4626"/>
                  </a:lnTo>
                  <a:lnTo>
                    <a:pt x="3032" y="4606"/>
                  </a:lnTo>
                  <a:lnTo>
                    <a:pt x="3048" y="4586"/>
                  </a:lnTo>
                  <a:lnTo>
                    <a:pt x="3048" y="4586"/>
                  </a:lnTo>
                  <a:lnTo>
                    <a:pt x="3081" y="4605"/>
                  </a:lnTo>
                  <a:lnTo>
                    <a:pt x="3114" y="4624"/>
                  </a:lnTo>
                  <a:lnTo>
                    <a:pt x="3149" y="4640"/>
                  </a:lnTo>
                  <a:lnTo>
                    <a:pt x="3183" y="4657"/>
                  </a:lnTo>
                  <a:lnTo>
                    <a:pt x="3220" y="4671"/>
                  </a:lnTo>
                  <a:lnTo>
                    <a:pt x="3255" y="4685"/>
                  </a:lnTo>
                  <a:lnTo>
                    <a:pt x="3292" y="4697"/>
                  </a:lnTo>
                  <a:lnTo>
                    <a:pt x="3329" y="4709"/>
                  </a:lnTo>
                  <a:lnTo>
                    <a:pt x="3367" y="4719"/>
                  </a:lnTo>
                  <a:lnTo>
                    <a:pt x="3406" y="4727"/>
                  </a:lnTo>
                  <a:lnTo>
                    <a:pt x="3444" y="4735"/>
                  </a:lnTo>
                  <a:lnTo>
                    <a:pt x="3484" y="4742"/>
                  </a:lnTo>
                  <a:lnTo>
                    <a:pt x="3523" y="4746"/>
                  </a:lnTo>
                  <a:lnTo>
                    <a:pt x="3563" y="4750"/>
                  </a:lnTo>
                  <a:lnTo>
                    <a:pt x="3604" y="4751"/>
                  </a:lnTo>
                  <a:lnTo>
                    <a:pt x="3644" y="4752"/>
                  </a:lnTo>
                  <a:lnTo>
                    <a:pt x="3644" y="4752"/>
                  </a:lnTo>
                  <a:lnTo>
                    <a:pt x="3675" y="4752"/>
                  </a:lnTo>
                  <a:lnTo>
                    <a:pt x="3704" y="4751"/>
                  </a:lnTo>
                  <a:lnTo>
                    <a:pt x="3733" y="4749"/>
                  </a:lnTo>
                  <a:lnTo>
                    <a:pt x="3762" y="4746"/>
                  </a:lnTo>
                  <a:lnTo>
                    <a:pt x="3791" y="4743"/>
                  </a:lnTo>
                  <a:lnTo>
                    <a:pt x="3819" y="4739"/>
                  </a:lnTo>
                  <a:lnTo>
                    <a:pt x="3849" y="4735"/>
                  </a:lnTo>
                  <a:lnTo>
                    <a:pt x="3877" y="4729"/>
                  </a:lnTo>
                  <a:lnTo>
                    <a:pt x="3904" y="4723"/>
                  </a:lnTo>
                  <a:lnTo>
                    <a:pt x="3932" y="4716"/>
                  </a:lnTo>
                  <a:lnTo>
                    <a:pt x="3960" y="4709"/>
                  </a:lnTo>
                  <a:lnTo>
                    <a:pt x="3987" y="4700"/>
                  </a:lnTo>
                  <a:lnTo>
                    <a:pt x="4041" y="4683"/>
                  </a:lnTo>
                  <a:lnTo>
                    <a:pt x="4093" y="4661"/>
                  </a:lnTo>
                  <a:lnTo>
                    <a:pt x="4144" y="4638"/>
                  </a:lnTo>
                  <a:lnTo>
                    <a:pt x="4194" y="4613"/>
                  </a:lnTo>
                  <a:lnTo>
                    <a:pt x="4242" y="4585"/>
                  </a:lnTo>
                  <a:lnTo>
                    <a:pt x="4289" y="4555"/>
                  </a:lnTo>
                  <a:lnTo>
                    <a:pt x="4334" y="4523"/>
                  </a:lnTo>
                  <a:lnTo>
                    <a:pt x="4378" y="4488"/>
                  </a:lnTo>
                  <a:lnTo>
                    <a:pt x="4420" y="4453"/>
                  </a:lnTo>
                  <a:lnTo>
                    <a:pt x="4460" y="4414"/>
                  </a:lnTo>
                  <a:lnTo>
                    <a:pt x="4498" y="4374"/>
                  </a:lnTo>
                  <a:lnTo>
                    <a:pt x="4534" y="4333"/>
                  </a:lnTo>
                  <a:lnTo>
                    <a:pt x="4568" y="4289"/>
                  </a:lnTo>
                  <a:lnTo>
                    <a:pt x="4600" y="4243"/>
                  </a:lnTo>
                  <a:lnTo>
                    <a:pt x="4631" y="4197"/>
                  </a:lnTo>
                  <a:lnTo>
                    <a:pt x="4658" y="4149"/>
                  </a:lnTo>
                  <a:lnTo>
                    <a:pt x="4684" y="4099"/>
                  </a:lnTo>
                  <a:lnTo>
                    <a:pt x="4706" y="4048"/>
                  </a:lnTo>
                  <a:lnTo>
                    <a:pt x="4727" y="3996"/>
                  </a:lnTo>
                  <a:lnTo>
                    <a:pt x="4745" y="3942"/>
                  </a:lnTo>
                  <a:lnTo>
                    <a:pt x="4753" y="3915"/>
                  </a:lnTo>
                  <a:lnTo>
                    <a:pt x="4760" y="3888"/>
                  </a:lnTo>
                  <a:lnTo>
                    <a:pt x="4767" y="3859"/>
                  </a:lnTo>
                  <a:lnTo>
                    <a:pt x="4773" y="3831"/>
                  </a:lnTo>
                  <a:lnTo>
                    <a:pt x="4779" y="3803"/>
                  </a:lnTo>
                  <a:lnTo>
                    <a:pt x="4784" y="3775"/>
                  </a:lnTo>
                  <a:lnTo>
                    <a:pt x="4787" y="3746"/>
                  </a:lnTo>
                  <a:lnTo>
                    <a:pt x="4791" y="3717"/>
                  </a:lnTo>
                  <a:lnTo>
                    <a:pt x="4793" y="3687"/>
                  </a:lnTo>
                  <a:lnTo>
                    <a:pt x="4796" y="3658"/>
                  </a:lnTo>
                  <a:lnTo>
                    <a:pt x="4797" y="3629"/>
                  </a:lnTo>
                  <a:lnTo>
                    <a:pt x="4797" y="3599"/>
                  </a:lnTo>
                  <a:lnTo>
                    <a:pt x="4797" y="3599"/>
                  </a:lnTo>
                  <a:lnTo>
                    <a:pt x="4796" y="3552"/>
                  </a:lnTo>
                  <a:lnTo>
                    <a:pt x="4793" y="3505"/>
                  </a:lnTo>
                  <a:lnTo>
                    <a:pt x="4789" y="3459"/>
                  </a:lnTo>
                  <a:lnTo>
                    <a:pt x="4782" y="3413"/>
                  </a:lnTo>
                  <a:lnTo>
                    <a:pt x="4773" y="3368"/>
                  </a:lnTo>
                  <a:lnTo>
                    <a:pt x="4764" y="3324"/>
                  </a:lnTo>
                  <a:lnTo>
                    <a:pt x="4752" y="3280"/>
                  </a:lnTo>
                  <a:lnTo>
                    <a:pt x="4739" y="3238"/>
                  </a:lnTo>
                  <a:lnTo>
                    <a:pt x="4739" y="3238"/>
                  </a:lnTo>
                  <a:lnTo>
                    <a:pt x="4771" y="3223"/>
                  </a:lnTo>
                  <a:lnTo>
                    <a:pt x="4803" y="3209"/>
                  </a:lnTo>
                  <a:lnTo>
                    <a:pt x="4833" y="3193"/>
                  </a:lnTo>
                  <a:lnTo>
                    <a:pt x="4863" y="3176"/>
                  </a:lnTo>
                  <a:lnTo>
                    <a:pt x="4892" y="3159"/>
                  </a:lnTo>
                  <a:lnTo>
                    <a:pt x="4922" y="3139"/>
                  </a:lnTo>
                  <a:lnTo>
                    <a:pt x="4950" y="3119"/>
                  </a:lnTo>
                  <a:lnTo>
                    <a:pt x="4977" y="3099"/>
                  </a:lnTo>
                  <a:lnTo>
                    <a:pt x="5003" y="3076"/>
                  </a:lnTo>
                  <a:lnTo>
                    <a:pt x="5029" y="3054"/>
                  </a:lnTo>
                  <a:lnTo>
                    <a:pt x="5054" y="3029"/>
                  </a:lnTo>
                  <a:lnTo>
                    <a:pt x="5077" y="3004"/>
                  </a:lnTo>
                  <a:lnTo>
                    <a:pt x="5100" y="2980"/>
                  </a:lnTo>
                  <a:lnTo>
                    <a:pt x="5122" y="2953"/>
                  </a:lnTo>
                  <a:lnTo>
                    <a:pt x="5143" y="2925"/>
                  </a:lnTo>
                  <a:lnTo>
                    <a:pt x="5163" y="2898"/>
                  </a:lnTo>
                  <a:lnTo>
                    <a:pt x="5182" y="2869"/>
                  </a:lnTo>
                  <a:lnTo>
                    <a:pt x="5200" y="2840"/>
                  </a:lnTo>
                  <a:lnTo>
                    <a:pt x="5217" y="2810"/>
                  </a:lnTo>
                  <a:lnTo>
                    <a:pt x="5233" y="2779"/>
                  </a:lnTo>
                  <a:lnTo>
                    <a:pt x="5248" y="2748"/>
                  </a:lnTo>
                  <a:lnTo>
                    <a:pt x="5261" y="2716"/>
                  </a:lnTo>
                  <a:lnTo>
                    <a:pt x="5274" y="2683"/>
                  </a:lnTo>
                  <a:lnTo>
                    <a:pt x="5284" y="2650"/>
                  </a:lnTo>
                  <a:lnTo>
                    <a:pt x="5295" y="2616"/>
                  </a:lnTo>
                  <a:lnTo>
                    <a:pt x="5303" y="2582"/>
                  </a:lnTo>
                  <a:lnTo>
                    <a:pt x="5310" y="2546"/>
                  </a:lnTo>
                  <a:lnTo>
                    <a:pt x="5317" y="2512"/>
                  </a:lnTo>
                  <a:lnTo>
                    <a:pt x="5322" y="2476"/>
                  </a:lnTo>
                  <a:lnTo>
                    <a:pt x="5326" y="2440"/>
                  </a:lnTo>
                  <a:lnTo>
                    <a:pt x="5328" y="2404"/>
                  </a:lnTo>
                  <a:lnTo>
                    <a:pt x="5328" y="2366"/>
                  </a:lnTo>
                  <a:lnTo>
                    <a:pt x="5328" y="2366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5"/>
            <p:cNvSpPr/>
            <p:nvPr/>
          </p:nvSpPr>
          <p:spPr>
            <a:xfrm>
              <a:off x="-152400" y="1371600"/>
              <a:ext cx="1066800" cy="527777"/>
            </a:xfrm>
            <a:custGeom>
              <a:avLst/>
              <a:gdLst/>
              <a:ahLst/>
              <a:cxnLst/>
              <a:rect l="l" t="t" r="r" b="b"/>
              <a:pathLst>
                <a:path w="5501" h="2722" extrusionOk="0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5"/>
            <p:cNvSpPr/>
            <p:nvPr/>
          </p:nvSpPr>
          <p:spPr>
            <a:xfrm>
              <a:off x="2819400" y="1143000"/>
              <a:ext cx="1066800" cy="527777"/>
            </a:xfrm>
            <a:custGeom>
              <a:avLst/>
              <a:gdLst/>
              <a:ahLst/>
              <a:cxnLst/>
              <a:rect l="l" t="t" r="r" b="b"/>
              <a:pathLst>
                <a:path w="5501" h="2722" extrusionOk="0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5"/>
            <p:cNvSpPr/>
            <p:nvPr/>
          </p:nvSpPr>
          <p:spPr>
            <a:xfrm>
              <a:off x="3048000" y="1905000"/>
              <a:ext cx="965979" cy="581370"/>
            </a:xfrm>
            <a:custGeom>
              <a:avLst/>
              <a:gdLst/>
              <a:ahLst/>
              <a:cxnLst/>
              <a:rect l="l" t="t" r="r" b="b"/>
              <a:pathLst>
                <a:path w="3704" h="1735" extrusionOk="0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5"/>
            <p:cNvSpPr/>
            <p:nvPr/>
          </p:nvSpPr>
          <p:spPr>
            <a:xfrm>
              <a:off x="10895012" y="1447800"/>
              <a:ext cx="1504854" cy="762000"/>
            </a:xfrm>
            <a:custGeom>
              <a:avLst/>
              <a:gdLst/>
              <a:ahLst/>
              <a:cxnLst/>
              <a:rect l="l" t="t" r="r" b="b"/>
              <a:pathLst>
                <a:path w="5501" h="2786" extrusionOk="0">
                  <a:moveTo>
                    <a:pt x="5501" y="1713"/>
                  </a:moveTo>
                  <a:lnTo>
                    <a:pt x="5501" y="1713"/>
                  </a:lnTo>
                  <a:lnTo>
                    <a:pt x="5501" y="1683"/>
                  </a:lnTo>
                  <a:lnTo>
                    <a:pt x="5496" y="1653"/>
                  </a:lnTo>
                  <a:lnTo>
                    <a:pt x="5492" y="1624"/>
                  </a:lnTo>
                  <a:lnTo>
                    <a:pt x="5484" y="1595"/>
                  </a:lnTo>
                  <a:lnTo>
                    <a:pt x="5474" y="1567"/>
                  </a:lnTo>
                  <a:lnTo>
                    <a:pt x="5463" y="1540"/>
                  </a:lnTo>
                  <a:lnTo>
                    <a:pt x="5450" y="1512"/>
                  </a:lnTo>
                  <a:lnTo>
                    <a:pt x="5435" y="1485"/>
                  </a:lnTo>
                  <a:lnTo>
                    <a:pt x="5416" y="1460"/>
                  </a:lnTo>
                  <a:lnTo>
                    <a:pt x="5398" y="1436"/>
                  </a:lnTo>
                  <a:lnTo>
                    <a:pt x="5377" y="1410"/>
                  </a:lnTo>
                  <a:lnTo>
                    <a:pt x="5355" y="1387"/>
                  </a:lnTo>
                  <a:lnTo>
                    <a:pt x="5332" y="1365"/>
                  </a:lnTo>
                  <a:lnTo>
                    <a:pt x="5306" y="1342"/>
                  </a:lnTo>
                  <a:lnTo>
                    <a:pt x="5279" y="1321"/>
                  </a:lnTo>
                  <a:lnTo>
                    <a:pt x="5250" y="1301"/>
                  </a:lnTo>
                  <a:lnTo>
                    <a:pt x="5220" y="1282"/>
                  </a:lnTo>
                  <a:lnTo>
                    <a:pt x="5190" y="1264"/>
                  </a:lnTo>
                  <a:lnTo>
                    <a:pt x="5157" y="1245"/>
                  </a:lnTo>
                  <a:lnTo>
                    <a:pt x="5124" y="1229"/>
                  </a:lnTo>
                  <a:lnTo>
                    <a:pt x="5089" y="1214"/>
                  </a:lnTo>
                  <a:lnTo>
                    <a:pt x="5053" y="1200"/>
                  </a:lnTo>
                  <a:lnTo>
                    <a:pt x="5016" y="1187"/>
                  </a:lnTo>
                  <a:lnTo>
                    <a:pt x="4979" y="1176"/>
                  </a:lnTo>
                  <a:lnTo>
                    <a:pt x="4939" y="1165"/>
                  </a:lnTo>
                  <a:lnTo>
                    <a:pt x="4900" y="1156"/>
                  </a:lnTo>
                  <a:lnTo>
                    <a:pt x="4859" y="1147"/>
                  </a:lnTo>
                  <a:lnTo>
                    <a:pt x="4817" y="1141"/>
                  </a:lnTo>
                  <a:lnTo>
                    <a:pt x="4776" y="1137"/>
                  </a:lnTo>
                  <a:lnTo>
                    <a:pt x="4733" y="1132"/>
                  </a:lnTo>
                  <a:lnTo>
                    <a:pt x="4689" y="1131"/>
                  </a:lnTo>
                  <a:lnTo>
                    <a:pt x="4645" y="1129"/>
                  </a:lnTo>
                  <a:lnTo>
                    <a:pt x="4645" y="1129"/>
                  </a:lnTo>
                  <a:lnTo>
                    <a:pt x="4606" y="1131"/>
                  </a:lnTo>
                  <a:lnTo>
                    <a:pt x="4568" y="1132"/>
                  </a:lnTo>
                  <a:lnTo>
                    <a:pt x="4568" y="1132"/>
                  </a:lnTo>
                  <a:lnTo>
                    <a:pt x="4579" y="1110"/>
                  </a:lnTo>
                  <a:lnTo>
                    <a:pt x="4589" y="1085"/>
                  </a:lnTo>
                  <a:lnTo>
                    <a:pt x="4597" y="1063"/>
                  </a:lnTo>
                  <a:lnTo>
                    <a:pt x="4604" y="1039"/>
                  </a:lnTo>
                  <a:lnTo>
                    <a:pt x="4610" y="1015"/>
                  </a:lnTo>
                  <a:lnTo>
                    <a:pt x="4613" y="989"/>
                  </a:lnTo>
                  <a:lnTo>
                    <a:pt x="4616" y="965"/>
                  </a:lnTo>
                  <a:lnTo>
                    <a:pt x="4618" y="939"/>
                  </a:lnTo>
                  <a:lnTo>
                    <a:pt x="4618" y="939"/>
                  </a:lnTo>
                  <a:lnTo>
                    <a:pt x="4616" y="910"/>
                  </a:lnTo>
                  <a:lnTo>
                    <a:pt x="4613" y="882"/>
                  </a:lnTo>
                  <a:lnTo>
                    <a:pt x="4607" y="853"/>
                  </a:lnTo>
                  <a:lnTo>
                    <a:pt x="4600" y="826"/>
                  </a:lnTo>
                  <a:lnTo>
                    <a:pt x="4591" y="799"/>
                  </a:lnTo>
                  <a:lnTo>
                    <a:pt x="4580" y="772"/>
                  </a:lnTo>
                  <a:lnTo>
                    <a:pt x="4567" y="746"/>
                  </a:lnTo>
                  <a:lnTo>
                    <a:pt x="4553" y="720"/>
                  </a:lnTo>
                  <a:lnTo>
                    <a:pt x="4536" y="695"/>
                  </a:lnTo>
                  <a:lnTo>
                    <a:pt x="4517" y="670"/>
                  </a:lnTo>
                  <a:lnTo>
                    <a:pt x="4497" y="646"/>
                  </a:lnTo>
                  <a:lnTo>
                    <a:pt x="4476" y="624"/>
                  </a:lnTo>
                  <a:lnTo>
                    <a:pt x="4453" y="601"/>
                  </a:lnTo>
                  <a:lnTo>
                    <a:pt x="4428" y="580"/>
                  </a:lnTo>
                  <a:lnTo>
                    <a:pt x="4402" y="560"/>
                  </a:lnTo>
                  <a:lnTo>
                    <a:pt x="4375" y="541"/>
                  </a:lnTo>
                  <a:lnTo>
                    <a:pt x="4346" y="521"/>
                  </a:lnTo>
                  <a:lnTo>
                    <a:pt x="4316" y="504"/>
                  </a:lnTo>
                  <a:lnTo>
                    <a:pt x="4284" y="486"/>
                  </a:lnTo>
                  <a:lnTo>
                    <a:pt x="4253" y="471"/>
                  </a:lnTo>
                  <a:lnTo>
                    <a:pt x="4218" y="456"/>
                  </a:lnTo>
                  <a:lnTo>
                    <a:pt x="4183" y="443"/>
                  </a:lnTo>
                  <a:lnTo>
                    <a:pt x="4148" y="431"/>
                  </a:lnTo>
                  <a:lnTo>
                    <a:pt x="4112" y="418"/>
                  </a:lnTo>
                  <a:lnTo>
                    <a:pt x="4074" y="409"/>
                  </a:lnTo>
                  <a:lnTo>
                    <a:pt x="4035" y="400"/>
                  </a:lnTo>
                  <a:lnTo>
                    <a:pt x="3996" y="393"/>
                  </a:lnTo>
                  <a:lnTo>
                    <a:pt x="3957" y="387"/>
                  </a:lnTo>
                  <a:lnTo>
                    <a:pt x="3916" y="381"/>
                  </a:lnTo>
                  <a:lnTo>
                    <a:pt x="3874" y="378"/>
                  </a:lnTo>
                  <a:lnTo>
                    <a:pt x="3831" y="376"/>
                  </a:lnTo>
                  <a:lnTo>
                    <a:pt x="3789" y="375"/>
                  </a:lnTo>
                  <a:lnTo>
                    <a:pt x="3789" y="375"/>
                  </a:lnTo>
                  <a:lnTo>
                    <a:pt x="3741" y="376"/>
                  </a:lnTo>
                  <a:lnTo>
                    <a:pt x="3694" y="379"/>
                  </a:lnTo>
                  <a:lnTo>
                    <a:pt x="3649" y="384"/>
                  </a:lnTo>
                  <a:lnTo>
                    <a:pt x="3603" y="390"/>
                  </a:lnTo>
                  <a:lnTo>
                    <a:pt x="3603" y="390"/>
                  </a:lnTo>
                  <a:lnTo>
                    <a:pt x="3593" y="369"/>
                  </a:lnTo>
                  <a:lnTo>
                    <a:pt x="3581" y="348"/>
                  </a:lnTo>
                  <a:lnTo>
                    <a:pt x="3567" y="328"/>
                  </a:lnTo>
                  <a:lnTo>
                    <a:pt x="3554" y="308"/>
                  </a:lnTo>
                  <a:lnTo>
                    <a:pt x="3538" y="289"/>
                  </a:lnTo>
                  <a:lnTo>
                    <a:pt x="3522" y="269"/>
                  </a:lnTo>
                  <a:lnTo>
                    <a:pt x="3505" y="251"/>
                  </a:lnTo>
                  <a:lnTo>
                    <a:pt x="3486" y="233"/>
                  </a:lnTo>
                  <a:lnTo>
                    <a:pt x="3468" y="216"/>
                  </a:lnTo>
                  <a:lnTo>
                    <a:pt x="3446" y="200"/>
                  </a:lnTo>
                  <a:lnTo>
                    <a:pt x="3425" y="183"/>
                  </a:lnTo>
                  <a:lnTo>
                    <a:pt x="3404" y="168"/>
                  </a:lnTo>
                  <a:lnTo>
                    <a:pt x="3380" y="153"/>
                  </a:lnTo>
                  <a:lnTo>
                    <a:pt x="3357" y="138"/>
                  </a:lnTo>
                  <a:lnTo>
                    <a:pt x="3332" y="124"/>
                  </a:lnTo>
                  <a:lnTo>
                    <a:pt x="3308" y="111"/>
                  </a:lnTo>
                  <a:lnTo>
                    <a:pt x="3280" y="99"/>
                  </a:lnTo>
                  <a:lnTo>
                    <a:pt x="3253" y="86"/>
                  </a:lnTo>
                  <a:lnTo>
                    <a:pt x="3226" y="74"/>
                  </a:lnTo>
                  <a:lnTo>
                    <a:pt x="3199" y="64"/>
                  </a:lnTo>
                  <a:lnTo>
                    <a:pt x="3169" y="55"/>
                  </a:lnTo>
                  <a:lnTo>
                    <a:pt x="3140" y="46"/>
                  </a:lnTo>
                  <a:lnTo>
                    <a:pt x="3110" y="37"/>
                  </a:lnTo>
                  <a:lnTo>
                    <a:pt x="3080" y="29"/>
                  </a:lnTo>
                  <a:lnTo>
                    <a:pt x="3048" y="23"/>
                  </a:lnTo>
                  <a:lnTo>
                    <a:pt x="3016" y="17"/>
                  </a:lnTo>
                  <a:lnTo>
                    <a:pt x="2984" y="12"/>
                  </a:lnTo>
                  <a:lnTo>
                    <a:pt x="2951" y="8"/>
                  </a:lnTo>
                  <a:lnTo>
                    <a:pt x="2918" y="5"/>
                  </a:lnTo>
                  <a:lnTo>
                    <a:pt x="2885" y="3"/>
                  </a:lnTo>
                  <a:lnTo>
                    <a:pt x="2850" y="2"/>
                  </a:lnTo>
                  <a:lnTo>
                    <a:pt x="2817" y="0"/>
                  </a:lnTo>
                  <a:lnTo>
                    <a:pt x="2817" y="0"/>
                  </a:lnTo>
                  <a:lnTo>
                    <a:pt x="2764" y="2"/>
                  </a:lnTo>
                  <a:lnTo>
                    <a:pt x="2713" y="5"/>
                  </a:lnTo>
                  <a:lnTo>
                    <a:pt x="2663" y="11"/>
                  </a:lnTo>
                  <a:lnTo>
                    <a:pt x="2615" y="17"/>
                  </a:lnTo>
                  <a:lnTo>
                    <a:pt x="2566" y="28"/>
                  </a:lnTo>
                  <a:lnTo>
                    <a:pt x="2519" y="38"/>
                  </a:lnTo>
                  <a:lnTo>
                    <a:pt x="2474" y="52"/>
                  </a:lnTo>
                  <a:lnTo>
                    <a:pt x="2430" y="65"/>
                  </a:lnTo>
                  <a:lnTo>
                    <a:pt x="2388" y="82"/>
                  </a:lnTo>
                  <a:lnTo>
                    <a:pt x="2347" y="100"/>
                  </a:lnTo>
                  <a:lnTo>
                    <a:pt x="2308" y="120"/>
                  </a:lnTo>
                  <a:lnTo>
                    <a:pt x="2270" y="141"/>
                  </a:lnTo>
                  <a:lnTo>
                    <a:pt x="2234" y="163"/>
                  </a:lnTo>
                  <a:lnTo>
                    <a:pt x="2201" y="188"/>
                  </a:lnTo>
                  <a:lnTo>
                    <a:pt x="2169" y="213"/>
                  </a:lnTo>
                  <a:lnTo>
                    <a:pt x="2141" y="239"/>
                  </a:lnTo>
                  <a:lnTo>
                    <a:pt x="2141" y="239"/>
                  </a:lnTo>
                  <a:lnTo>
                    <a:pt x="2092" y="222"/>
                  </a:lnTo>
                  <a:lnTo>
                    <a:pt x="2042" y="207"/>
                  </a:lnTo>
                  <a:lnTo>
                    <a:pt x="1990" y="195"/>
                  </a:lnTo>
                  <a:lnTo>
                    <a:pt x="1937" y="185"/>
                  </a:lnTo>
                  <a:lnTo>
                    <a:pt x="1882" y="177"/>
                  </a:lnTo>
                  <a:lnTo>
                    <a:pt x="1827" y="171"/>
                  </a:lnTo>
                  <a:lnTo>
                    <a:pt x="1771" y="166"/>
                  </a:lnTo>
                  <a:lnTo>
                    <a:pt x="1713" y="166"/>
                  </a:lnTo>
                  <a:lnTo>
                    <a:pt x="1713" y="166"/>
                  </a:lnTo>
                  <a:lnTo>
                    <a:pt x="1667" y="166"/>
                  </a:lnTo>
                  <a:lnTo>
                    <a:pt x="1620" y="169"/>
                  </a:lnTo>
                  <a:lnTo>
                    <a:pt x="1574" y="172"/>
                  </a:lnTo>
                  <a:lnTo>
                    <a:pt x="1529" y="178"/>
                  </a:lnTo>
                  <a:lnTo>
                    <a:pt x="1485" y="185"/>
                  </a:lnTo>
                  <a:lnTo>
                    <a:pt x="1443" y="194"/>
                  </a:lnTo>
                  <a:lnTo>
                    <a:pt x="1401" y="203"/>
                  </a:lnTo>
                  <a:lnTo>
                    <a:pt x="1360" y="215"/>
                  </a:lnTo>
                  <a:lnTo>
                    <a:pt x="1319" y="227"/>
                  </a:lnTo>
                  <a:lnTo>
                    <a:pt x="1280" y="240"/>
                  </a:lnTo>
                  <a:lnTo>
                    <a:pt x="1242" y="255"/>
                  </a:lnTo>
                  <a:lnTo>
                    <a:pt x="1206" y="272"/>
                  </a:lnTo>
                  <a:lnTo>
                    <a:pt x="1170" y="289"/>
                  </a:lnTo>
                  <a:lnTo>
                    <a:pt x="1135" y="307"/>
                  </a:lnTo>
                  <a:lnTo>
                    <a:pt x="1103" y="326"/>
                  </a:lnTo>
                  <a:lnTo>
                    <a:pt x="1072" y="348"/>
                  </a:lnTo>
                  <a:lnTo>
                    <a:pt x="1042" y="369"/>
                  </a:lnTo>
                  <a:lnTo>
                    <a:pt x="1013" y="391"/>
                  </a:lnTo>
                  <a:lnTo>
                    <a:pt x="986" y="414"/>
                  </a:lnTo>
                  <a:lnTo>
                    <a:pt x="960" y="438"/>
                  </a:lnTo>
                  <a:lnTo>
                    <a:pt x="937" y="464"/>
                  </a:lnTo>
                  <a:lnTo>
                    <a:pt x="915" y="489"/>
                  </a:lnTo>
                  <a:lnTo>
                    <a:pt x="895" y="517"/>
                  </a:lnTo>
                  <a:lnTo>
                    <a:pt x="877" y="544"/>
                  </a:lnTo>
                  <a:lnTo>
                    <a:pt x="860" y="571"/>
                  </a:lnTo>
                  <a:lnTo>
                    <a:pt x="847" y="600"/>
                  </a:lnTo>
                  <a:lnTo>
                    <a:pt x="835" y="630"/>
                  </a:lnTo>
                  <a:lnTo>
                    <a:pt x="824" y="660"/>
                  </a:lnTo>
                  <a:lnTo>
                    <a:pt x="817" y="690"/>
                  </a:lnTo>
                  <a:lnTo>
                    <a:pt x="811" y="720"/>
                  </a:lnTo>
                  <a:lnTo>
                    <a:pt x="808" y="752"/>
                  </a:lnTo>
                  <a:lnTo>
                    <a:pt x="806" y="784"/>
                  </a:lnTo>
                  <a:lnTo>
                    <a:pt x="806" y="784"/>
                  </a:lnTo>
                  <a:lnTo>
                    <a:pt x="806" y="812"/>
                  </a:lnTo>
                  <a:lnTo>
                    <a:pt x="809" y="839"/>
                  </a:lnTo>
                  <a:lnTo>
                    <a:pt x="814" y="868"/>
                  </a:lnTo>
                  <a:lnTo>
                    <a:pt x="821" y="895"/>
                  </a:lnTo>
                  <a:lnTo>
                    <a:pt x="829" y="921"/>
                  </a:lnTo>
                  <a:lnTo>
                    <a:pt x="838" y="948"/>
                  </a:lnTo>
                  <a:lnTo>
                    <a:pt x="850" y="974"/>
                  </a:lnTo>
                  <a:lnTo>
                    <a:pt x="863" y="999"/>
                  </a:lnTo>
                  <a:lnTo>
                    <a:pt x="863" y="999"/>
                  </a:lnTo>
                  <a:lnTo>
                    <a:pt x="833" y="1005"/>
                  </a:lnTo>
                  <a:lnTo>
                    <a:pt x="803" y="1013"/>
                  </a:lnTo>
                  <a:lnTo>
                    <a:pt x="746" y="1028"/>
                  </a:lnTo>
                  <a:lnTo>
                    <a:pt x="717" y="1039"/>
                  </a:lnTo>
                  <a:lnTo>
                    <a:pt x="690" y="1048"/>
                  </a:lnTo>
                  <a:lnTo>
                    <a:pt x="664" y="1058"/>
                  </a:lnTo>
                  <a:lnTo>
                    <a:pt x="638" y="1070"/>
                  </a:lnTo>
                  <a:lnTo>
                    <a:pt x="613" y="1082"/>
                  </a:lnTo>
                  <a:lnTo>
                    <a:pt x="589" y="1094"/>
                  </a:lnTo>
                  <a:lnTo>
                    <a:pt x="565" y="1108"/>
                  </a:lnTo>
                  <a:lnTo>
                    <a:pt x="542" y="1123"/>
                  </a:lnTo>
                  <a:lnTo>
                    <a:pt x="521" y="1137"/>
                  </a:lnTo>
                  <a:lnTo>
                    <a:pt x="500" y="1152"/>
                  </a:lnTo>
                  <a:lnTo>
                    <a:pt x="480" y="1168"/>
                  </a:lnTo>
                  <a:lnTo>
                    <a:pt x="460" y="1185"/>
                  </a:lnTo>
                  <a:lnTo>
                    <a:pt x="442" y="1202"/>
                  </a:lnTo>
                  <a:lnTo>
                    <a:pt x="424" y="1218"/>
                  </a:lnTo>
                  <a:lnTo>
                    <a:pt x="409" y="1236"/>
                  </a:lnTo>
                  <a:lnTo>
                    <a:pt x="392" y="1254"/>
                  </a:lnTo>
                  <a:lnTo>
                    <a:pt x="379" y="1273"/>
                  </a:lnTo>
                  <a:lnTo>
                    <a:pt x="365" y="1292"/>
                  </a:lnTo>
                  <a:lnTo>
                    <a:pt x="353" y="1312"/>
                  </a:lnTo>
                  <a:lnTo>
                    <a:pt x="343" y="1331"/>
                  </a:lnTo>
                  <a:lnTo>
                    <a:pt x="334" y="1353"/>
                  </a:lnTo>
                  <a:lnTo>
                    <a:pt x="324" y="1374"/>
                  </a:lnTo>
                  <a:lnTo>
                    <a:pt x="317" y="1395"/>
                  </a:lnTo>
                  <a:lnTo>
                    <a:pt x="311" y="1416"/>
                  </a:lnTo>
                  <a:lnTo>
                    <a:pt x="306" y="1437"/>
                  </a:lnTo>
                  <a:lnTo>
                    <a:pt x="303" y="1460"/>
                  </a:lnTo>
                  <a:lnTo>
                    <a:pt x="302" y="1481"/>
                  </a:lnTo>
                  <a:lnTo>
                    <a:pt x="300" y="1503"/>
                  </a:lnTo>
                  <a:lnTo>
                    <a:pt x="300" y="1503"/>
                  </a:lnTo>
                  <a:lnTo>
                    <a:pt x="302" y="1537"/>
                  </a:lnTo>
                  <a:lnTo>
                    <a:pt x="306" y="1568"/>
                  </a:lnTo>
                  <a:lnTo>
                    <a:pt x="314" y="1600"/>
                  </a:lnTo>
                  <a:lnTo>
                    <a:pt x="323" y="1630"/>
                  </a:lnTo>
                  <a:lnTo>
                    <a:pt x="323" y="1630"/>
                  </a:lnTo>
                  <a:lnTo>
                    <a:pt x="288" y="1651"/>
                  </a:lnTo>
                  <a:lnTo>
                    <a:pt x="254" y="1672"/>
                  </a:lnTo>
                  <a:lnTo>
                    <a:pt x="220" y="1697"/>
                  </a:lnTo>
                  <a:lnTo>
                    <a:pt x="190" y="1721"/>
                  </a:lnTo>
                  <a:lnTo>
                    <a:pt x="161" y="1746"/>
                  </a:lnTo>
                  <a:lnTo>
                    <a:pt x="134" y="1774"/>
                  </a:lnTo>
                  <a:lnTo>
                    <a:pt x="110" y="1801"/>
                  </a:lnTo>
                  <a:lnTo>
                    <a:pt x="87" y="1829"/>
                  </a:lnTo>
                  <a:lnTo>
                    <a:pt x="68" y="1860"/>
                  </a:lnTo>
                  <a:lnTo>
                    <a:pt x="51" y="1890"/>
                  </a:lnTo>
                  <a:lnTo>
                    <a:pt x="36" y="1921"/>
                  </a:lnTo>
                  <a:lnTo>
                    <a:pt x="23" y="1953"/>
                  </a:lnTo>
                  <a:lnTo>
                    <a:pt x="13" y="1985"/>
                  </a:lnTo>
                  <a:lnTo>
                    <a:pt x="6" y="2018"/>
                  </a:lnTo>
                  <a:lnTo>
                    <a:pt x="1" y="2053"/>
                  </a:lnTo>
                  <a:lnTo>
                    <a:pt x="0" y="2087"/>
                  </a:lnTo>
                  <a:lnTo>
                    <a:pt x="0" y="2087"/>
                  </a:lnTo>
                  <a:lnTo>
                    <a:pt x="1" y="2118"/>
                  </a:lnTo>
                  <a:lnTo>
                    <a:pt x="4" y="2146"/>
                  </a:lnTo>
                  <a:lnTo>
                    <a:pt x="10" y="2176"/>
                  </a:lnTo>
                  <a:lnTo>
                    <a:pt x="18" y="2205"/>
                  </a:lnTo>
                  <a:lnTo>
                    <a:pt x="27" y="2232"/>
                  </a:lnTo>
                  <a:lnTo>
                    <a:pt x="39" y="2261"/>
                  </a:lnTo>
                  <a:lnTo>
                    <a:pt x="53" y="2288"/>
                  </a:lnTo>
                  <a:lnTo>
                    <a:pt x="68" y="2314"/>
                  </a:lnTo>
                  <a:lnTo>
                    <a:pt x="84" y="2339"/>
                  </a:lnTo>
                  <a:lnTo>
                    <a:pt x="104" y="2365"/>
                  </a:lnTo>
                  <a:lnTo>
                    <a:pt x="124" y="2389"/>
                  </a:lnTo>
                  <a:lnTo>
                    <a:pt x="146" y="2413"/>
                  </a:lnTo>
                  <a:lnTo>
                    <a:pt x="170" y="2436"/>
                  </a:lnTo>
                  <a:lnTo>
                    <a:pt x="196" y="2459"/>
                  </a:lnTo>
                  <a:lnTo>
                    <a:pt x="223" y="2480"/>
                  </a:lnTo>
                  <a:lnTo>
                    <a:pt x="251" y="2499"/>
                  </a:lnTo>
                  <a:lnTo>
                    <a:pt x="281" y="2519"/>
                  </a:lnTo>
                  <a:lnTo>
                    <a:pt x="312" y="2537"/>
                  </a:lnTo>
                  <a:lnTo>
                    <a:pt x="344" y="2555"/>
                  </a:lnTo>
                  <a:lnTo>
                    <a:pt x="377" y="2570"/>
                  </a:lnTo>
                  <a:lnTo>
                    <a:pt x="412" y="2585"/>
                  </a:lnTo>
                  <a:lnTo>
                    <a:pt x="448" y="2601"/>
                  </a:lnTo>
                  <a:lnTo>
                    <a:pt x="484" y="2613"/>
                  </a:lnTo>
                  <a:lnTo>
                    <a:pt x="524" y="2625"/>
                  </a:lnTo>
                  <a:lnTo>
                    <a:pt x="561" y="2635"/>
                  </a:lnTo>
                  <a:lnTo>
                    <a:pt x="602" y="2644"/>
                  </a:lnTo>
                  <a:lnTo>
                    <a:pt x="643" y="2652"/>
                  </a:lnTo>
                  <a:lnTo>
                    <a:pt x="684" y="2658"/>
                  </a:lnTo>
                  <a:lnTo>
                    <a:pt x="726" y="2664"/>
                  </a:lnTo>
                  <a:lnTo>
                    <a:pt x="768" y="2667"/>
                  </a:lnTo>
                  <a:lnTo>
                    <a:pt x="812" y="2670"/>
                  </a:lnTo>
                  <a:lnTo>
                    <a:pt x="856" y="2670"/>
                  </a:lnTo>
                  <a:lnTo>
                    <a:pt x="856" y="2670"/>
                  </a:lnTo>
                  <a:lnTo>
                    <a:pt x="915" y="2668"/>
                  </a:lnTo>
                  <a:lnTo>
                    <a:pt x="915" y="2668"/>
                  </a:lnTo>
                  <a:lnTo>
                    <a:pt x="942" y="2682"/>
                  </a:lnTo>
                  <a:lnTo>
                    <a:pt x="969" y="2696"/>
                  </a:lnTo>
                  <a:lnTo>
                    <a:pt x="998" y="2708"/>
                  </a:lnTo>
                  <a:lnTo>
                    <a:pt x="1028" y="2718"/>
                  </a:lnTo>
                  <a:lnTo>
                    <a:pt x="1058" y="2729"/>
                  </a:lnTo>
                  <a:lnTo>
                    <a:pt x="1088" y="2738"/>
                  </a:lnTo>
                  <a:lnTo>
                    <a:pt x="1120" y="2747"/>
                  </a:lnTo>
                  <a:lnTo>
                    <a:pt x="1152" y="2754"/>
                  </a:lnTo>
                  <a:lnTo>
                    <a:pt x="1185" y="2762"/>
                  </a:lnTo>
                  <a:lnTo>
                    <a:pt x="1218" y="2768"/>
                  </a:lnTo>
                  <a:lnTo>
                    <a:pt x="1253" y="2774"/>
                  </a:lnTo>
                  <a:lnTo>
                    <a:pt x="1286" y="2779"/>
                  </a:lnTo>
                  <a:lnTo>
                    <a:pt x="1321" y="2782"/>
                  </a:lnTo>
                  <a:lnTo>
                    <a:pt x="1357" y="2785"/>
                  </a:lnTo>
                  <a:lnTo>
                    <a:pt x="1392" y="2786"/>
                  </a:lnTo>
                  <a:lnTo>
                    <a:pt x="1428" y="2786"/>
                  </a:lnTo>
                  <a:lnTo>
                    <a:pt x="1428" y="2786"/>
                  </a:lnTo>
                  <a:lnTo>
                    <a:pt x="1466" y="2786"/>
                  </a:lnTo>
                  <a:lnTo>
                    <a:pt x="1503" y="2783"/>
                  </a:lnTo>
                  <a:lnTo>
                    <a:pt x="1540" y="2782"/>
                  </a:lnTo>
                  <a:lnTo>
                    <a:pt x="1576" y="2777"/>
                  </a:lnTo>
                  <a:lnTo>
                    <a:pt x="1612" y="2773"/>
                  </a:lnTo>
                  <a:lnTo>
                    <a:pt x="1648" y="2767"/>
                  </a:lnTo>
                  <a:lnTo>
                    <a:pt x="1683" y="2760"/>
                  </a:lnTo>
                  <a:lnTo>
                    <a:pt x="1716" y="2751"/>
                  </a:lnTo>
                  <a:lnTo>
                    <a:pt x="1750" y="2744"/>
                  </a:lnTo>
                  <a:lnTo>
                    <a:pt x="1783" y="2733"/>
                  </a:lnTo>
                  <a:lnTo>
                    <a:pt x="1814" y="2723"/>
                  </a:lnTo>
                  <a:lnTo>
                    <a:pt x="1846" y="2712"/>
                  </a:lnTo>
                  <a:lnTo>
                    <a:pt x="1876" y="2700"/>
                  </a:lnTo>
                  <a:lnTo>
                    <a:pt x="1907" y="2687"/>
                  </a:lnTo>
                  <a:lnTo>
                    <a:pt x="1935" y="2673"/>
                  </a:lnTo>
                  <a:lnTo>
                    <a:pt x="1962" y="2658"/>
                  </a:lnTo>
                  <a:lnTo>
                    <a:pt x="1962" y="2658"/>
                  </a:lnTo>
                  <a:lnTo>
                    <a:pt x="2009" y="2673"/>
                  </a:lnTo>
                  <a:lnTo>
                    <a:pt x="2058" y="2687"/>
                  </a:lnTo>
                  <a:lnTo>
                    <a:pt x="2106" y="2700"/>
                  </a:lnTo>
                  <a:lnTo>
                    <a:pt x="2157" y="2712"/>
                  </a:lnTo>
                  <a:lnTo>
                    <a:pt x="2208" y="2723"/>
                  </a:lnTo>
                  <a:lnTo>
                    <a:pt x="2263" y="2733"/>
                  </a:lnTo>
                  <a:lnTo>
                    <a:pt x="2317" y="2744"/>
                  </a:lnTo>
                  <a:lnTo>
                    <a:pt x="2373" y="2751"/>
                  </a:lnTo>
                  <a:lnTo>
                    <a:pt x="2429" y="2760"/>
                  </a:lnTo>
                  <a:lnTo>
                    <a:pt x="2486" y="2767"/>
                  </a:lnTo>
                  <a:lnTo>
                    <a:pt x="2545" y="2773"/>
                  </a:lnTo>
                  <a:lnTo>
                    <a:pt x="2606" y="2777"/>
                  </a:lnTo>
                  <a:lnTo>
                    <a:pt x="2666" y="2782"/>
                  </a:lnTo>
                  <a:lnTo>
                    <a:pt x="2726" y="2783"/>
                  </a:lnTo>
                  <a:lnTo>
                    <a:pt x="2788" y="2786"/>
                  </a:lnTo>
                  <a:lnTo>
                    <a:pt x="2852" y="2786"/>
                  </a:lnTo>
                  <a:lnTo>
                    <a:pt x="2852" y="2786"/>
                  </a:lnTo>
                  <a:lnTo>
                    <a:pt x="2909" y="2786"/>
                  </a:lnTo>
                  <a:lnTo>
                    <a:pt x="2966" y="2785"/>
                  </a:lnTo>
                  <a:lnTo>
                    <a:pt x="3024" y="2782"/>
                  </a:lnTo>
                  <a:lnTo>
                    <a:pt x="3080" y="2779"/>
                  </a:lnTo>
                  <a:lnTo>
                    <a:pt x="3134" y="2774"/>
                  </a:lnTo>
                  <a:lnTo>
                    <a:pt x="3188" y="2770"/>
                  </a:lnTo>
                  <a:lnTo>
                    <a:pt x="3243" y="2764"/>
                  </a:lnTo>
                  <a:lnTo>
                    <a:pt x="3295" y="2757"/>
                  </a:lnTo>
                  <a:lnTo>
                    <a:pt x="3347" y="2750"/>
                  </a:lnTo>
                  <a:lnTo>
                    <a:pt x="3398" y="2741"/>
                  </a:lnTo>
                  <a:lnTo>
                    <a:pt x="3448" y="2732"/>
                  </a:lnTo>
                  <a:lnTo>
                    <a:pt x="3498" y="2723"/>
                  </a:lnTo>
                  <a:lnTo>
                    <a:pt x="3545" y="2712"/>
                  </a:lnTo>
                  <a:lnTo>
                    <a:pt x="3591" y="2700"/>
                  </a:lnTo>
                  <a:lnTo>
                    <a:pt x="3638" y="2690"/>
                  </a:lnTo>
                  <a:lnTo>
                    <a:pt x="3682" y="2676"/>
                  </a:lnTo>
                  <a:lnTo>
                    <a:pt x="3682" y="2676"/>
                  </a:lnTo>
                  <a:lnTo>
                    <a:pt x="3709" y="2690"/>
                  </a:lnTo>
                  <a:lnTo>
                    <a:pt x="3736" y="2700"/>
                  </a:lnTo>
                  <a:lnTo>
                    <a:pt x="3763" y="2712"/>
                  </a:lnTo>
                  <a:lnTo>
                    <a:pt x="3794" y="2723"/>
                  </a:lnTo>
                  <a:lnTo>
                    <a:pt x="3822" y="2732"/>
                  </a:lnTo>
                  <a:lnTo>
                    <a:pt x="3852" y="2741"/>
                  </a:lnTo>
                  <a:lnTo>
                    <a:pt x="3883" y="2750"/>
                  </a:lnTo>
                  <a:lnTo>
                    <a:pt x="3914" y="2757"/>
                  </a:lnTo>
                  <a:lnTo>
                    <a:pt x="3946" y="2764"/>
                  </a:lnTo>
                  <a:lnTo>
                    <a:pt x="3978" y="2770"/>
                  </a:lnTo>
                  <a:lnTo>
                    <a:pt x="4011" y="2774"/>
                  </a:lnTo>
                  <a:lnTo>
                    <a:pt x="4044" y="2779"/>
                  </a:lnTo>
                  <a:lnTo>
                    <a:pt x="4077" y="2782"/>
                  </a:lnTo>
                  <a:lnTo>
                    <a:pt x="4112" y="2785"/>
                  </a:lnTo>
                  <a:lnTo>
                    <a:pt x="4147" y="2786"/>
                  </a:lnTo>
                  <a:lnTo>
                    <a:pt x="4182" y="2786"/>
                  </a:lnTo>
                  <a:lnTo>
                    <a:pt x="4182" y="2786"/>
                  </a:lnTo>
                  <a:lnTo>
                    <a:pt x="4224" y="2785"/>
                  </a:lnTo>
                  <a:lnTo>
                    <a:pt x="4266" y="2783"/>
                  </a:lnTo>
                  <a:lnTo>
                    <a:pt x="4308" y="2780"/>
                  </a:lnTo>
                  <a:lnTo>
                    <a:pt x="4349" y="2774"/>
                  </a:lnTo>
                  <a:lnTo>
                    <a:pt x="4388" y="2768"/>
                  </a:lnTo>
                  <a:lnTo>
                    <a:pt x="4429" y="2762"/>
                  </a:lnTo>
                  <a:lnTo>
                    <a:pt x="4467" y="2753"/>
                  </a:lnTo>
                  <a:lnTo>
                    <a:pt x="4505" y="2742"/>
                  </a:lnTo>
                  <a:lnTo>
                    <a:pt x="4542" y="2732"/>
                  </a:lnTo>
                  <a:lnTo>
                    <a:pt x="4579" y="2720"/>
                  </a:lnTo>
                  <a:lnTo>
                    <a:pt x="4613" y="2706"/>
                  </a:lnTo>
                  <a:lnTo>
                    <a:pt x="4648" y="2693"/>
                  </a:lnTo>
                  <a:lnTo>
                    <a:pt x="4680" y="2676"/>
                  </a:lnTo>
                  <a:lnTo>
                    <a:pt x="4713" y="2661"/>
                  </a:lnTo>
                  <a:lnTo>
                    <a:pt x="4743" y="2643"/>
                  </a:lnTo>
                  <a:lnTo>
                    <a:pt x="4772" y="2625"/>
                  </a:lnTo>
                  <a:lnTo>
                    <a:pt x="4801" y="2605"/>
                  </a:lnTo>
                  <a:lnTo>
                    <a:pt x="4828" y="2585"/>
                  </a:lnTo>
                  <a:lnTo>
                    <a:pt x="4853" y="2564"/>
                  </a:lnTo>
                  <a:lnTo>
                    <a:pt x="4878" y="2543"/>
                  </a:lnTo>
                  <a:lnTo>
                    <a:pt x="4900" y="2521"/>
                  </a:lnTo>
                  <a:lnTo>
                    <a:pt x="4920" y="2498"/>
                  </a:lnTo>
                  <a:lnTo>
                    <a:pt x="4939" y="2474"/>
                  </a:lnTo>
                  <a:lnTo>
                    <a:pt x="4958" y="2448"/>
                  </a:lnTo>
                  <a:lnTo>
                    <a:pt x="4974" y="2424"/>
                  </a:lnTo>
                  <a:lnTo>
                    <a:pt x="4989" y="2398"/>
                  </a:lnTo>
                  <a:lnTo>
                    <a:pt x="5001" y="2371"/>
                  </a:lnTo>
                  <a:lnTo>
                    <a:pt x="5012" y="2344"/>
                  </a:lnTo>
                  <a:lnTo>
                    <a:pt x="5021" y="2317"/>
                  </a:lnTo>
                  <a:lnTo>
                    <a:pt x="5028" y="2290"/>
                  </a:lnTo>
                  <a:lnTo>
                    <a:pt x="5033" y="2261"/>
                  </a:lnTo>
                  <a:lnTo>
                    <a:pt x="5036" y="2232"/>
                  </a:lnTo>
                  <a:lnTo>
                    <a:pt x="5036" y="2232"/>
                  </a:lnTo>
                  <a:lnTo>
                    <a:pt x="5087" y="2213"/>
                  </a:lnTo>
                  <a:lnTo>
                    <a:pt x="5136" y="2192"/>
                  </a:lnTo>
                  <a:lnTo>
                    <a:pt x="5182" y="2167"/>
                  </a:lnTo>
                  <a:lnTo>
                    <a:pt x="5226" y="2142"/>
                  </a:lnTo>
                  <a:lnTo>
                    <a:pt x="5267" y="2115"/>
                  </a:lnTo>
                  <a:lnTo>
                    <a:pt x="5305" y="2084"/>
                  </a:lnTo>
                  <a:lnTo>
                    <a:pt x="5341" y="2054"/>
                  </a:lnTo>
                  <a:lnTo>
                    <a:pt x="5373" y="2021"/>
                  </a:lnTo>
                  <a:lnTo>
                    <a:pt x="5401" y="1986"/>
                  </a:lnTo>
                  <a:lnTo>
                    <a:pt x="5427" y="1952"/>
                  </a:lnTo>
                  <a:lnTo>
                    <a:pt x="5439" y="1932"/>
                  </a:lnTo>
                  <a:lnTo>
                    <a:pt x="5450" y="1914"/>
                  </a:lnTo>
                  <a:lnTo>
                    <a:pt x="5459" y="1896"/>
                  </a:lnTo>
                  <a:lnTo>
                    <a:pt x="5468" y="1876"/>
                  </a:lnTo>
                  <a:lnTo>
                    <a:pt x="5475" y="1857"/>
                  </a:lnTo>
                  <a:lnTo>
                    <a:pt x="5483" y="1837"/>
                  </a:lnTo>
                  <a:lnTo>
                    <a:pt x="5487" y="1816"/>
                  </a:lnTo>
                  <a:lnTo>
                    <a:pt x="5493" y="1796"/>
                  </a:lnTo>
                  <a:lnTo>
                    <a:pt x="5496" y="1775"/>
                  </a:lnTo>
                  <a:lnTo>
                    <a:pt x="5499" y="1755"/>
                  </a:lnTo>
                  <a:lnTo>
                    <a:pt x="5501" y="1734"/>
                  </a:lnTo>
                  <a:lnTo>
                    <a:pt x="5501" y="1713"/>
                  </a:lnTo>
                  <a:lnTo>
                    <a:pt x="5501" y="1713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5"/>
            <p:cNvSpPr/>
            <p:nvPr/>
          </p:nvSpPr>
          <p:spPr>
            <a:xfrm>
              <a:off x="10056812" y="838200"/>
              <a:ext cx="1705626" cy="843824"/>
            </a:xfrm>
            <a:custGeom>
              <a:avLst/>
              <a:gdLst/>
              <a:ahLst/>
              <a:cxnLst/>
              <a:rect l="l" t="t" r="r" b="b"/>
              <a:pathLst>
                <a:path w="5501" h="2722" extrusionOk="0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5"/>
            <p:cNvSpPr/>
            <p:nvPr/>
          </p:nvSpPr>
          <p:spPr>
            <a:xfrm>
              <a:off x="10666412" y="2133600"/>
              <a:ext cx="990600" cy="501602"/>
            </a:xfrm>
            <a:custGeom>
              <a:avLst/>
              <a:gdLst/>
              <a:ahLst/>
              <a:cxnLst/>
              <a:rect l="l" t="t" r="r" b="b"/>
              <a:pathLst>
                <a:path w="5501" h="2786" extrusionOk="0">
                  <a:moveTo>
                    <a:pt x="5501" y="1713"/>
                  </a:moveTo>
                  <a:lnTo>
                    <a:pt x="5501" y="1713"/>
                  </a:lnTo>
                  <a:lnTo>
                    <a:pt x="5501" y="1683"/>
                  </a:lnTo>
                  <a:lnTo>
                    <a:pt x="5496" y="1653"/>
                  </a:lnTo>
                  <a:lnTo>
                    <a:pt x="5492" y="1624"/>
                  </a:lnTo>
                  <a:lnTo>
                    <a:pt x="5484" y="1595"/>
                  </a:lnTo>
                  <a:lnTo>
                    <a:pt x="5474" y="1567"/>
                  </a:lnTo>
                  <a:lnTo>
                    <a:pt x="5463" y="1540"/>
                  </a:lnTo>
                  <a:lnTo>
                    <a:pt x="5450" y="1512"/>
                  </a:lnTo>
                  <a:lnTo>
                    <a:pt x="5435" y="1485"/>
                  </a:lnTo>
                  <a:lnTo>
                    <a:pt x="5416" y="1460"/>
                  </a:lnTo>
                  <a:lnTo>
                    <a:pt x="5398" y="1436"/>
                  </a:lnTo>
                  <a:lnTo>
                    <a:pt x="5377" y="1410"/>
                  </a:lnTo>
                  <a:lnTo>
                    <a:pt x="5355" y="1387"/>
                  </a:lnTo>
                  <a:lnTo>
                    <a:pt x="5332" y="1365"/>
                  </a:lnTo>
                  <a:lnTo>
                    <a:pt x="5306" y="1342"/>
                  </a:lnTo>
                  <a:lnTo>
                    <a:pt x="5279" y="1321"/>
                  </a:lnTo>
                  <a:lnTo>
                    <a:pt x="5250" y="1301"/>
                  </a:lnTo>
                  <a:lnTo>
                    <a:pt x="5220" y="1282"/>
                  </a:lnTo>
                  <a:lnTo>
                    <a:pt x="5190" y="1264"/>
                  </a:lnTo>
                  <a:lnTo>
                    <a:pt x="5157" y="1245"/>
                  </a:lnTo>
                  <a:lnTo>
                    <a:pt x="5124" y="1229"/>
                  </a:lnTo>
                  <a:lnTo>
                    <a:pt x="5089" y="1214"/>
                  </a:lnTo>
                  <a:lnTo>
                    <a:pt x="5053" y="1200"/>
                  </a:lnTo>
                  <a:lnTo>
                    <a:pt x="5016" y="1187"/>
                  </a:lnTo>
                  <a:lnTo>
                    <a:pt x="4979" y="1176"/>
                  </a:lnTo>
                  <a:lnTo>
                    <a:pt x="4939" y="1165"/>
                  </a:lnTo>
                  <a:lnTo>
                    <a:pt x="4900" y="1156"/>
                  </a:lnTo>
                  <a:lnTo>
                    <a:pt x="4859" y="1147"/>
                  </a:lnTo>
                  <a:lnTo>
                    <a:pt x="4817" y="1141"/>
                  </a:lnTo>
                  <a:lnTo>
                    <a:pt x="4776" y="1137"/>
                  </a:lnTo>
                  <a:lnTo>
                    <a:pt x="4733" y="1132"/>
                  </a:lnTo>
                  <a:lnTo>
                    <a:pt x="4689" y="1131"/>
                  </a:lnTo>
                  <a:lnTo>
                    <a:pt x="4645" y="1129"/>
                  </a:lnTo>
                  <a:lnTo>
                    <a:pt x="4645" y="1129"/>
                  </a:lnTo>
                  <a:lnTo>
                    <a:pt x="4606" y="1131"/>
                  </a:lnTo>
                  <a:lnTo>
                    <a:pt x="4568" y="1132"/>
                  </a:lnTo>
                  <a:lnTo>
                    <a:pt x="4568" y="1132"/>
                  </a:lnTo>
                  <a:lnTo>
                    <a:pt x="4579" y="1110"/>
                  </a:lnTo>
                  <a:lnTo>
                    <a:pt x="4589" y="1085"/>
                  </a:lnTo>
                  <a:lnTo>
                    <a:pt x="4597" y="1063"/>
                  </a:lnTo>
                  <a:lnTo>
                    <a:pt x="4604" y="1039"/>
                  </a:lnTo>
                  <a:lnTo>
                    <a:pt x="4610" y="1015"/>
                  </a:lnTo>
                  <a:lnTo>
                    <a:pt x="4613" y="989"/>
                  </a:lnTo>
                  <a:lnTo>
                    <a:pt x="4616" y="965"/>
                  </a:lnTo>
                  <a:lnTo>
                    <a:pt x="4618" y="939"/>
                  </a:lnTo>
                  <a:lnTo>
                    <a:pt x="4618" y="939"/>
                  </a:lnTo>
                  <a:lnTo>
                    <a:pt x="4616" y="910"/>
                  </a:lnTo>
                  <a:lnTo>
                    <a:pt x="4613" y="882"/>
                  </a:lnTo>
                  <a:lnTo>
                    <a:pt x="4607" y="853"/>
                  </a:lnTo>
                  <a:lnTo>
                    <a:pt x="4600" y="826"/>
                  </a:lnTo>
                  <a:lnTo>
                    <a:pt x="4591" y="799"/>
                  </a:lnTo>
                  <a:lnTo>
                    <a:pt x="4580" y="772"/>
                  </a:lnTo>
                  <a:lnTo>
                    <a:pt x="4567" y="746"/>
                  </a:lnTo>
                  <a:lnTo>
                    <a:pt x="4553" y="720"/>
                  </a:lnTo>
                  <a:lnTo>
                    <a:pt x="4536" y="695"/>
                  </a:lnTo>
                  <a:lnTo>
                    <a:pt x="4517" y="670"/>
                  </a:lnTo>
                  <a:lnTo>
                    <a:pt x="4497" y="646"/>
                  </a:lnTo>
                  <a:lnTo>
                    <a:pt x="4476" y="624"/>
                  </a:lnTo>
                  <a:lnTo>
                    <a:pt x="4453" y="601"/>
                  </a:lnTo>
                  <a:lnTo>
                    <a:pt x="4428" y="580"/>
                  </a:lnTo>
                  <a:lnTo>
                    <a:pt x="4402" y="560"/>
                  </a:lnTo>
                  <a:lnTo>
                    <a:pt x="4375" y="541"/>
                  </a:lnTo>
                  <a:lnTo>
                    <a:pt x="4346" y="521"/>
                  </a:lnTo>
                  <a:lnTo>
                    <a:pt x="4316" y="504"/>
                  </a:lnTo>
                  <a:lnTo>
                    <a:pt x="4284" y="486"/>
                  </a:lnTo>
                  <a:lnTo>
                    <a:pt x="4253" y="471"/>
                  </a:lnTo>
                  <a:lnTo>
                    <a:pt x="4218" y="456"/>
                  </a:lnTo>
                  <a:lnTo>
                    <a:pt x="4183" y="443"/>
                  </a:lnTo>
                  <a:lnTo>
                    <a:pt x="4148" y="431"/>
                  </a:lnTo>
                  <a:lnTo>
                    <a:pt x="4112" y="418"/>
                  </a:lnTo>
                  <a:lnTo>
                    <a:pt x="4074" y="409"/>
                  </a:lnTo>
                  <a:lnTo>
                    <a:pt x="4035" y="400"/>
                  </a:lnTo>
                  <a:lnTo>
                    <a:pt x="3996" y="393"/>
                  </a:lnTo>
                  <a:lnTo>
                    <a:pt x="3957" y="387"/>
                  </a:lnTo>
                  <a:lnTo>
                    <a:pt x="3916" y="381"/>
                  </a:lnTo>
                  <a:lnTo>
                    <a:pt x="3874" y="378"/>
                  </a:lnTo>
                  <a:lnTo>
                    <a:pt x="3831" y="376"/>
                  </a:lnTo>
                  <a:lnTo>
                    <a:pt x="3789" y="375"/>
                  </a:lnTo>
                  <a:lnTo>
                    <a:pt x="3789" y="375"/>
                  </a:lnTo>
                  <a:lnTo>
                    <a:pt x="3741" y="376"/>
                  </a:lnTo>
                  <a:lnTo>
                    <a:pt x="3694" y="379"/>
                  </a:lnTo>
                  <a:lnTo>
                    <a:pt x="3649" y="384"/>
                  </a:lnTo>
                  <a:lnTo>
                    <a:pt x="3603" y="390"/>
                  </a:lnTo>
                  <a:lnTo>
                    <a:pt x="3603" y="390"/>
                  </a:lnTo>
                  <a:lnTo>
                    <a:pt x="3593" y="369"/>
                  </a:lnTo>
                  <a:lnTo>
                    <a:pt x="3581" y="348"/>
                  </a:lnTo>
                  <a:lnTo>
                    <a:pt x="3567" y="328"/>
                  </a:lnTo>
                  <a:lnTo>
                    <a:pt x="3554" y="308"/>
                  </a:lnTo>
                  <a:lnTo>
                    <a:pt x="3538" y="289"/>
                  </a:lnTo>
                  <a:lnTo>
                    <a:pt x="3522" y="269"/>
                  </a:lnTo>
                  <a:lnTo>
                    <a:pt x="3505" y="251"/>
                  </a:lnTo>
                  <a:lnTo>
                    <a:pt x="3486" y="233"/>
                  </a:lnTo>
                  <a:lnTo>
                    <a:pt x="3468" y="216"/>
                  </a:lnTo>
                  <a:lnTo>
                    <a:pt x="3446" y="200"/>
                  </a:lnTo>
                  <a:lnTo>
                    <a:pt x="3425" y="183"/>
                  </a:lnTo>
                  <a:lnTo>
                    <a:pt x="3404" y="168"/>
                  </a:lnTo>
                  <a:lnTo>
                    <a:pt x="3380" y="153"/>
                  </a:lnTo>
                  <a:lnTo>
                    <a:pt x="3357" y="138"/>
                  </a:lnTo>
                  <a:lnTo>
                    <a:pt x="3332" y="124"/>
                  </a:lnTo>
                  <a:lnTo>
                    <a:pt x="3308" y="111"/>
                  </a:lnTo>
                  <a:lnTo>
                    <a:pt x="3280" y="99"/>
                  </a:lnTo>
                  <a:lnTo>
                    <a:pt x="3253" y="86"/>
                  </a:lnTo>
                  <a:lnTo>
                    <a:pt x="3226" y="74"/>
                  </a:lnTo>
                  <a:lnTo>
                    <a:pt x="3199" y="64"/>
                  </a:lnTo>
                  <a:lnTo>
                    <a:pt x="3169" y="55"/>
                  </a:lnTo>
                  <a:lnTo>
                    <a:pt x="3140" y="46"/>
                  </a:lnTo>
                  <a:lnTo>
                    <a:pt x="3110" y="37"/>
                  </a:lnTo>
                  <a:lnTo>
                    <a:pt x="3080" y="29"/>
                  </a:lnTo>
                  <a:lnTo>
                    <a:pt x="3048" y="23"/>
                  </a:lnTo>
                  <a:lnTo>
                    <a:pt x="3016" y="17"/>
                  </a:lnTo>
                  <a:lnTo>
                    <a:pt x="2984" y="12"/>
                  </a:lnTo>
                  <a:lnTo>
                    <a:pt x="2951" y="8"/>
                  </a:lnTo>
                  <a:lnTo>
                    <a:pt x="2918" y="5"/>
                  </a:lnTo>
                  <a:lnTo>
                    <a:pt x="2885" y="3"/>
                  </a:lnTo>
                  <a:lnTo>
                    <a:pt x="2850" y="2"/>
                  </a:lnTo>
                  <a:lnTo>
                    <a:pt x="2817" y="0"/>
                  </a:lnTo>
                  <a:lnTo>
                    <a:pt x="2817" y="0"/>
                  </a:lnTo>
                  <a:lnTo>
                    <a:pt x="2764" y="2"/>
                  </a:lnTo>
                  <a:lnTo>
                    <a:pt x="2713" y="5"/>
                  </a:lnTo>
                  <a:lnTo>
                    <a:pt x="2663" y="11"/>
                  </a:lnTo>
                  <a:lnTo>
                    <a:pt x="2615" y="17"/>
                  </a:lnTo>
                  <a:lnTo>
                    <a:pt x="2566" y="28"/>
                  </a:lnTo>
                  <a:lnTo>
                    <a:pt x="2519" y="38"/>
                  </a:lnTo>
                  <a:lnTo>
                    <a:pt x="2474" y="52"/>
                  </a:lnTo>
                  <a:lnTo>
                    <a:pt x="2430" y="65"/>
                  </a:lnTo>
                  <a:lnTo>
                    <a:pt x="2388" y="82"/>
                  </a:lnTo>
                  <a:lnTo>
                    <a:pt x="2347" y="100"/>
                  </a:lnTo>
                  <a:lnTo>
                    <a:pt x="2308" y="120"/>
                  </a:lnTo>
                  <a:lnTo>
                    <a:pt x="2270" y="141"/>
                  </a:lnTo>
                  <a:lnTo>
                    <a:pt x="2234" y="163"/>
                  </a:lnTo>
                  <a:lnTo>
                    <a:pt x="2201" y="188"/>
                  </a:lnTo>
                  <a:lnTo>
                    <a:pt x="2169" y="213"/>
                  </a:lnTo>
                  <a:lnTo>
                    <a:pt x="2141" y="239"/>
                  </a:lnTo>
                  <a:lnTo>
                    <a:pt x="2141" y="239"/>
                  </a:lnTo>
                  <a:lnTo>
                    <a:pt x="2092" y="222"/>
                  </a:lnTo>
                  <a:lnTo>
                    <a:pt x="2042" y="207"/>
                  </a:lnTo>
                  <a:lnTo>
                    <a:pt x="1990" y="195"/>
                  </a:lnTo>
                  <a:lnTo>
                    <a:pt x="1937" y="185"/>
                  </a:lnTo>
                  <a:lnTo>
                    <a:pt x="1882" y="177"/>
                  </a:lnTo>
                  <a:lnTo>
                    <a:pt x="1827" y="171"/>
                  </a:lnTo>
                  <a:lnTo>
                    <a:pt x="1771" y="166"/>
                  </a:lnTo>
                  <a:lnTo>
                    <a:pt x="1713" y="166"/>
                  </a:lnTo>
                  <a:lnTo>
                    <a:pt x="1713" y="166"/>
                  </a:lnTo>
                  <a:lnTo>
                    <a:pt x="1667" y="166"/>
                  </a:lnTo>
                  <a:lnTo>
                    <a:pt x="1620" y="169"/>
                  </a:lnTo>
                  <a:lnTo>
                    <a:pt x="1574" y="172"/>
                  </a:lnTo>
                  <a:lnTo>
                    <a:pt x="1529" y="178"/>
                  </a:lnTo>
                  <a:lnTo>
                    <a:pt x="1485" y="185"/>
                  </a:lnTo>
                  <a:lnTo>
                    <a:pt x="1443" y="194"/>
                  </a:lnTo>
                  <a:lnTo>
                    <a:pt x="1401" y="203"/>
                  </a:lnTo>
                  <a:lnTo>
                    <a:pt x="1360" y="215"/>
                  </a:lnTo>
                  <a:lnTo>
                    <a:pt x="1319" y="227"/>
                  </a:lnTo>
                  <a:lnTo>
                    <a:pt x="1280" y="240"/>
                  </a:lnTo>
                  <a:lnTo>
                    <a:pt x="1242" y="255"/>
                  </a:lnTo>
                  <a:lnTo>
                    <a:pt x="1206" y="272"/>
                  </a:lnTo>
                  <a:lnTo>
                    <a:pt x="1170" y="289"/>
                  </a:lnTo>
                  <a:lnTo>
                    <a:pt x="1135" y="307"/>
                  </a:lnTo>
                  <a:lnTo>
                    <a:pt x="1103" y="326"/>
                  </a:lnTo>
                  <a:lnTo>
                    <a:pt x="1072" y="348"/>
                  </a:lnTo>
                  <a:lnTo>
                    <a:pt x="1042" y="369"/>
                  </a:lnTo>
                  <a:lnTo>
                    <a:pt x="1013" y="391"/>
                  </a:lnTo>
                  <a:lnTo>
                    <a:pt x="986" y="414"/>
                  </a:lnTo>
                  <a:lnTo>
                    <a:pt x="960" y="438"/>
                  </a:lnTo>
                  <a:lnTo>
                    <a:pt x="937" y="464"/>
                  </a:lnTo>
                  <a:lnTo>
                    <a:pt x="915" y="489"/>
                  </a:lnTo>
                  <a:lnTo>
                    <a:pt x="895" y="517"/>
                  </a:lnTo>
                  <a:lnTo>
                    <a:pt x="877" y="544"/>
                  </a:lnTo>
                  <a:lnTo>
                    <a:pt x="860" y="571"/>
                  </a:lnTo>
                  <a:lnTo>
                    <a:pt x="847" y="600"/>
                  </a:lnTo>
                  <a:lnTo>
                    <a:pt x="835" y="630"/>
                  </a:lnTo>
                  <a:lnTo>
                    <a:pt x="824" y="660"/>
                  </a:lnTo>
                  <a:lnTo>
                    <a:pt x="817" y="690"/>
                  </a:lnTo>
                  <a:lnTo>
                    <a:pt x="811" y="720"/>
                  </a:lnTo>
                  <a:lnTo>
                    <a:pt x="808" y="752"/>
                  </a:lnTo>
                  <a:lnTo>
                    <a:pt x="806" y="784"/>
                  </a:lnTo>
                  <a:lnTo>
                    <a:pt x="806" y="784"/>
                  </a:lnTo>
                  <a:lnTo>
                    <a:pt x="806" y="812"/>
                  </a:lnTo>
                  <a:lnTo>
                    <a:pt x="809" y="839"/>
                  </a:lnTo>
                  <a:lnTo>
                    <a:pt x="814" y="868"/>
                  </a:lnTo>
                  <a:lnTo>
                    <a:pt x="821" y="895"/>
                  </a:lnTo>
                  <a:lnTo>
                    <a:pt x="829" y="921"/>
                  </a:lnTo>
                  <a:lnTo>
                    <a:pt x="838" y="948"/>
                  </a:lnTo>
                  <a:lnTo>
                    <a:pt x="850" y="974"/>
                  </a:lnTo>
                  <a:lnTo>
                    <a:pt x="863" y="999"/>
                  </a:lnTo>
                  <a:lnTo>
                    <a:pt x="863" y="999"/>
                  </a:lnTo>
                  <a:lnTo>
                    <a:pt x="833" y="1005"/>
                  </a:lnTo>
                  <a:lnTo>
                    <a:pt x="803" y="1013"/>
                  </a:lnTo>
                  <a:lnTo>
                    <a:pt x="746" y="1028"/>
                  </a:lnTo>
                  <a:lnTo>
                    <a:pt x="717" y="1039"/>
                  </a:lnTo>
                  <a:lnTo>
                    <a:pt x="690" y="1048"/>
                  </a:lnTo>
                  <a:lnTo>
                    <a:pt x="664" y="1058"/>
                  </a:lnTo>
                  <a:lnTo>
                    <a:pt x="638" y="1070"/>
                  </a:lnTo>
                  <a:lnTo>
                    <a:pt x="613" y="1082"/>
                  </a:lnTo>
                  <a:lnTo>
                    <a:pt x="589" y="1094"/>
                  </a:lnTo>
                  <a:lnTo>
                    <a:pt x="565" y="1108"/>
                  </a:lnTo>
                  <a:lnTo>
                    <a:pt x="542" y="1123"/>
                  </a:lnTo>
                  <a:lnTo>
                    <a:pt x="521" y="1137"/>
                  </a:lnTo>
                  <a:lnTo>
                    <a:pt x="500" y="1152"/>
                  </a:lnTo>
                  <a:lnTo>
                    <a:pt x="480" y="1168"/>
                  </a:lnTo>
                  <a:lnTo>
                    <a:pt x="460" y="1185"/>
                  </a:lnTo>
                  <a:lnTo>
                    <a:pt x="442" y="1202"/>
                  </a:lnTo>
                  <a:lnTo>
                    <a:pt x="424" y="1218"/>
                  </a:lnTo>
                  <a:lnTo>
                    <a:pt x="409" y="1236"/>
                  </a:lnTo>
                  <a:lnTo>
                    <a:pt x="392" y="1254"/>
                  </a:lnTo>
                  <a:lnTo>
                    <a:pt x="379" y="1273"/>
                  </a:lnTo>
                  <a:lnTo>
                    <a:pt x="365" y="1292"/>
                  </a:lnTo>
                  <a:lnTo>
                    <a:pt x="353" y="1312"/>
                  </a:lnTo>
                  <a:lnTo>
                    <a:pt x="343" y="1331"/>
                  </a:lnTo>
                  <a:lnTo>
                    <a:pt x="334" y="1353"/>
                  </a:lnTo>
                  <a:lnTo>
                    <a:pt x="324" y="1374"/>
                  </a:lnTo>
                  <a:lnTo>
                    <a:pt x="317" y="1395"/>
                  </a:lnTo>
                  <a:lnTo>
                    <a:pt x="311" y="1416"/>
                  </a:lnTo>
                  <a:lnTo>
                    <a:pt x="306" y="1437"/>
                  </a:lnTo>
                  <a:lnTo>
                    <a:pt x="303" y="1460"/>
                  </a:lnTo>
                  <a:lnTo>
                    <a:pt x="302" y="1481"/>
                  </a:lnTo>
                  <a:lnTo>
                    <a:pt x="300" y="1503"/>
                  </a:lnTo>
                  <a:lnTo>
                    <a:pt x="300" y="1503"/>
                  </a:lnTo>
                  <a:lnTo>
                    <a:pt x="302" y="1537"/>
                  </a:lnTo>
                  <a:lnTo>
                    <a:pt x="306" y="1568"/>
                  </a:lnTo>
                  <a:lnTo>
                    <a:pt x="314" y="1600"/>
                  </a:lnTo>
                  <a:lnTo>
                    <a:pt x="323" y="1630"/>
                  </a:lnTo>
                  <a:lnTo>
                    <a:pt x="323" y="1630"/>
                  </a:lnTo>
                  <a:lnTo>
                    <a:pt x="288" y="1651"/>
                  </a:lnTo>
                  <a:lnTo>
                    <a:pt x="254" y="1672"/>
                  </a:lnTo>
                  <a:lnTo>
                    <a:pt x="220" y="1697"/>
                  </a:lnTo>
                  <a:lnTo>
                    <a:pt x="190" y="1721"/>
                  </a:lnTo>
                  <a:lnTo>
                    <a:pt x="161" y="1746"/>
                  </a:lnTo>
                  <a:lnTo>
                    <a:pt x="134" y="1774"/>
                  </a:lnTo>
                  <a:lnTo>
                    <a:pt x="110" y="1801"/>
                  </a:lnTo>
                  <a:lnTo>
                    <a:pt x="87" y="1829"/>
                  </a:lnTo>
                  <a:lnTo>
                    <a:pt x="68" y="1860"/>
                  </a:lnTo>
                  <a:lnTo>
                    <a:pt x="51" y="1890"/>
                  </a:lnTo>
                  <a:lnTo>
                    <a:pt x="36" y="1921"/>
                  </a:lnTo>
                  <a:lnTo>
                    <a:pt x="23" y="1953"/>
                  </a:lnTo>
                  <a:lnTo>
                    <a:pt x="13" y="1985"/>
                  </a:lnTo>
                  <a:lnTo>
                    <a:pt x="6" y="2018"/>
                  </a:lnTo>
                  <a:lnTo>
                    <a:pt x="1" y="2053"/>
                  </a:lnTo>
                  <a:lnTo>
                    <a:pt x="0" y="2087"/>
                  </a:lnTo>
                  <a:lnTo>
                    <a:pt x="0" y="2087"/>
                  </a:lnTo>
                  <a:lnTo>
                    <a:pt x="1" y="2118"/>
                  </a:lnTo>
                  <a:lnTo>
                    <a:pt x="4" y="2146"/>
                  </a:lnTo>
                  <a:lnTo>
                    <a:pt x="10" y="2176"/>
                  </a:lnTo>
                  <a:lnTo>
                    <a:pt x="18" y="2205"/>
                  </a:lnTo>
                  <a:lnTo>
                    <a:pt x="27" y="2232"/>
                  </a:lnTo>
                  <a:lnTo>
                    <a:pt x="39" y="2261"/>
                  </a:lnTo>
                  <a:lnTo>
                    <a:pt x="53" y="2288"/>
                  </a:lnTo>
                  <a:lnTo>
                    <a:pt x="68" y="2314"/>
                  </a:lnTo>
                  <a:lnTo>
                    <a:pt x="84" y="2339"/>
                  </a:lnTo>
                  <a:lnTo>
                    <a:pt x="104" y="2365"/>
                  </a:lnTo>
                  <a:lnTo>
                    <a:pt x="124" y="2389"/>
                  </a:lnTo>
                  <a:lnTo>
                    <a:pt x="146" y="2413"/>
                  </a:lnTo>
                  <a:lnTo>
                    <a:pt x="170" y="2436"/>
                  </a:lnTo>
                  <a:lnTo>
                    <a:pt x="196" y="2459"/>
                  </a:lnTo>
                  <a:lnTo>
                    <a:pt x="223" y="2480"/>
                  </a:lnTo>
                  <a:lnTo>
                    <a:pt x="251" y="2499"/>
                  </a:lnTo>
                  <a:lnTo>
                    <a:pt x="281" y="2519"/>
                  </a:lnTo>
                  <a:lnTo>
                    <a:pt x="312" y="2537"/>
                  </a:lnTo>
                  <a:lnTo>
                    <a:pt x="344" y="2555"/>
                  </a:lnTo>
                  <a:lnTo>
                    <a:pt x="377" y="2570"/>
                  </a:lnTo>
                  <a:lnTo>
                    <a:pt x="412" y="2585"/>
                  </a:lnTo>
                  <a:lnTo>
                    <a:pt x="448" y="2601"/>
                  </a:lnTo>
                  <a:lnTo>
                    <a:pt x="484" y="2613"/>
                  </a:lnTo>
                  <a:lnTo>
                    <a:pt x="524" y="2625"/>
                  </a:lnTo>
                  <a:lnTo>
                    <a:pt x="561" y="2635"/>
                  </a:lnTo>
                  <a:lnTo>
                    <a:pt x="602" y="2644"/>
                  </a:lnTo>
                  <a:lnTo>
                    <a:pt x="643" y="2652"/>
                  </a:lnTo>
                  <a:lnTo>
                    <a:pt x="684" y="2658"/>
                  </a:lnTo>
                  <a:lnTo>
                    <a:pt x="726" y="2664"/>
                  </a:lnTo>
                  <a:lnTo>
                    <a:pt x="768" y="2667"/>
                  </a:lnTo>
                  <a:lnTo>
                    <a:pt x="812" y="2670"/>
                  </a:lnTo>
                  <a:lnTo>
                    <a:pt x="856" y="2670"/>
                  </a:lnTo>
                  <a:lnTo>
                    <a:pt x="856" y="2670"/>
                  </a:lnTo>
                  <a:lnTo>
                    <a:pt x="915" y="2668"/>
                  </a:lnTo>
                  <a:lnTo>
                    <a:pt x="915" y="2668"/>
                  </a:lnTo>
                  <a:lnTo>
                    <a:pt x="942" y="2682"/>
                  </a:lnTo>
                  <a:lnTo>
                    <a:pt x="969" y="2696"/>
                  </a:lnTo>
                  <a:lnTo>
                    <a:pt x="998" y="2708"/>
                  </a:lnTo>
                  <a:lnTo>
                    <a:pt x="1028" y="2718"/>
                  </a:lnTo>
                  <a:lnTo>
                    <a:pt x="1058" y="2729"/>
                  </a:lnTo>
                  <a:lnTo>
                    <a:pt x="1088" y="2738"/>
                  </a:lnTo>
                  <a:lnTo>
                    <a:pt x="1120" y="2747"/>
                  </a:lnTo>
                  <a:lnTo>
                    <a:pt x="1152" y="2754"/>
                  </a:lnTo>
                  <a:lnTo>
                    <a:pt x="1185" y="2762"/>
                  </a:lnTo>
                  <a:lnTo>
                    <a:pt x="1218" y="2768"/>
                  </a:lnTo>
                  <a:lnTo>
                    <a:pt x="1253" y="2774"/>
                  </a:lnTo>
                  <a:lnTo>
                    <a:pt x="1286" y="2779"/>
                  </a:lnTo>
                  <a:lnTo>
                    <a:pt x="1321" y="2782"/>
                  </a:lnTo>
                  <a:lnTo>
                    <a:pt x="1357" y="2785"/>
                  </a:lnTo>
                  <a:lnTo>
                    <a:pt x="1392" y="2786"/>
                  </a:lnTo>
                  <a:lnTo>
                    <a:pt x="1428" y="2786"/>
                  </a:lnTo>
                  <a:lnTo>
                    <a:pt x="1428" y="2786"/>
                  </a:lnTo>
                  <a:lnTo>
                    <a:pt x="1466" y="2786"/>
                  </a:lnTo>
                  <a:lnTo>
                    <a:pt x="1503" y="2783"/>
                  </a:lnTo>
                  <a:lnTo>
                    <a:pt x="1540" y="2782"/>
                  </a:lnTo>
                  <a:lnTo>
                    <a:pt x="1576" y="2777"/>
                  </a:lnTo>
                  <a:lnTo>
                    <a:pt x="1612" y="2773"/>
                  </a:lnTo>
                  <a:lnTo>
                    <a:pt x="1648" y="2767"/>
                  </a:lnTo>
                  <a:lnTo>
                    <a:pt x="1683" y="2760"/>
                  </a:lnTo>
                  <a:lnTo>
                    <a:pt x="1716" y="2751"/>
                  </a:lnTo>
                  <a:lnTo>
                    <a:pt x="1750" y="2744"/>
                  </a:lnTo>
                  <a:lnTo>
                    <a:pt x="1783" y="2733"/>
                  </a:lnTo>
                  <a:lnTo>
                    <a:pt x="1814" y="2723"/>
                  </a:lnTo>
                  <a:lnTo>
                    <a:pt x="1846" y="2712"/>
                  </a:lnTo>
                  <a:lnTo>
                    <a:pt x="1876" y="2700"/>
                  </a:lnTo>
                  <a:lnTo>
                    <a:pt x="1907" y="2687"/>
                  </a:lnTo>
                  <a:lnTo>
                    <a:pt x="1935" y="2673"/>
                  </a:lnTo>
                  <a:lnTo>
                    <a:pt x="1962" y="2658"/>
                  </a:lnTo>
                  <a:lnTo>
                    <a:pt x="1962" y="2658"/>
                  </a:lnTo>
                  <a:lnTo>
                    <a:pt x="2009" y="2673"/>
                  </a:lnTo>
                  <a:lnTo>
                    <a:pt x="2058" y="2687"/>
                  </a:lnTo>
                  <a:lnTo>
                    <a:pt x="2106" y="2700"/>
                  </a:lnTo>
                  <a:lnTo>
                    <a:pt x="2157" y="2712"/>
                  </a:lnTo>
                  <a:lnTo>
                    <a:pt x="2208" y="2723"/>
                  </a:lnTo>
                  <a:lnTo>
                    <a:pt x="2263" y="2733"/>
                  </a:lnTo>
                  <a:lnTo>
                    <a:pt x="2317" y="2744"/>
                  </a:lnTo>
                  <a:lnTo>
                    <a:pt x="2373" y="2751"/>
                  </a:lnTo>
                  <a:lnTo>
                    <a:pt x="2429" y="2760"/>
                  </a:lnTo>
                  <a:lnTo>
                    <a:pt x="2486" y="2767"/>
                  </a:lnTo>
                  <a:lnTo>
                    <a:pt x="2545" y="2773"/>
                  </a:lnTo>
                  <a:lnTo>
                    <a:pt x="2606" y="2777"/>
                  </a:lnTo>
                  <a:lnTo>
                    <a:pt x="2666" y="2782"/>
                  </a:lnTo>
                  <a:lnTo>
                    <a:pt x="2726" y="2783"/>
                  </a:lnTo>
                  <a:lnTo>
                    <a:pt x="2788" y="2786"/>
                  </a:lnTo>
                  <a:lnTo>
                    <a:pt x="2852" y="2786"/>
                  </a:lnTo>
                  <a:lnTo>
                    <a:pt x="2852" y="2786"/>
                  </a:lnTo>
                  <a:lnTo>
                    <a:pt x="2909" y="2786"/>
                  </a:lnTo>
                  <a:lnTo>
                    <a:pt x="2966" y="2785"/>
                  </a:lnTo>
                  <a:lnTo>
                    <a:pt x="3024" y="2782"/>
                  </a:lnTo>
                  <a:lnTo>
                    <a:pt x="3080" y="2779"/>
                  </a:lnTo>
                  <a:lnTo>
                    <a:pt x="3134" y="2774"/>
                  </a:lnTo>
                  <a:lnTo>
                    <a:pt x="3188" y="2770"/>
                  </a:lnTo>
                  <a:lnTo>
                    <a:pt x="3243" y="2764"/>
                  </a:lnTo>
                  <a:lnTo>
                    <a:pt x="3295" y="2757"/>
                  </a:lnTo>
                  <a:lnTo>
                    <a:pt x="3347" y="2750"/>
                  </a:lnTo>
                  <a:lnTo>
                    <a:pt x="3398" y="2741"/>
                  </a:lnTo>
                  <a:lnTo>
                    <a:pt x="3448" y="2732"/>
                  </a:lnTo>
                  <a:lnTo>
                    <a:pt x="3498" y="2723"/>
                  </a:lnTo>
                  <a:lnTo>
                    <a:pt x="3545" y="2712"/>
                  </a:lnTo>
                  <a:lnTo>
                    <a:pt x="3591" y="2700"/>
                  </a:lnTo>
                  <a:lnTo>
                    <a:pt x="3638" y="2690"/>
                  </a:lnTo>
                  <a:lnTo>
                    <a:pt x="3682" y="2676"/>
                  </a:lnTo>
                  <a:lnTo>
                    <a:pt x="3682" y="2676"/>
                  </a:lnTo>
                  <a:lnTo>
                    <a:pt x="3709" y="2690"/>
                  </a:lnTo>
                  <a:lnTo>
                    <a:pt x="3736" y="2700"/>
                  </a:lnTo>
                  <a:lnTo>
                    <a:pt x="3763" y="2712"/>
                  </a:lnTo>
                  <a:lnTo>
                    <a:pt x="3794" y="2723"/>
                  </a:lnTo>
                  <a:lnTo>
                    <a:pt x="3822" y="2732"/>
                  </a:lnTo>
                  <a:lnTo>
                    <a:pt x="3852" y="2741"/>
                  </a:lnTo>
                  <a:lnTo>
                    <a:pt x="3883" y="2750"/>
                  </a:lnTo>
                  <a:lnTo>
                    <a:pt x="3914" y="2757"/>
                  </a:lnTo>
                  <a:lnTo>
                    <a:pt x="3946" y="2764"/>
                  </a:lnTo>
                  <a:lnTo>
                    <a:pt x="3978" y="2770"/>
                  </a:lnTo>
                  <a:lnTo>
                    <a:pt x="4011" y="2774"/>
                  </a:lnTo>
                  <a:lnTo>
                    <a:pt x="4044" y="2779"/>
                  </a:lnTo>
                  <a:lnTo>
                    <a:pt x="4077" y="2782"/>
                  </a:lnTo>
                  <a:lnTo>
                    <a:pt x="4112" y="2785"/>
                  </a:lnTo>
                  <a:lnTo>
                    <a:pt x="4147" y="2786"/>
                  </a:lnTo>
                  <a:lnTo>
                    <a:pt x="4182" y="2786"/>
                  </a:lnTo>
                  <a:lnTo>
                    <a:pt x="4182" y="2786"/>
                  </a:lnTo>
                  <a:lnTo>
                    <a:pt x="4224" y="2785"/>
                  </a:lnTo>
                  <a:lnTo>
                    <a:pt x="4266" y="2783"/>
                  </a:lnTo>
                  <a:lnTo>
                    <a:pt x="4308" y="2780"/>
                  </a:lnTo>
                  <a:lnTo>
                    <a:pt x="4349" y="2774"/>
                  </a:lnTo>
                  <a:lnTo>
                    <a:pt x="4388" y="2768"/>
                  </a:lnTo>
                  <a:lnTo>
                    <a:pt x="4429" y="2762"/>
                  </a:lnTo>
                  <a:lnTo>
                    <a:pt x="4467" y="2753"/>
                  </a:lnTo>
                  <a:lnTo>
                    <a:pt x="4505" y="2742"/>
                  </a:lnTo>
                  <a:lnTo>
                    <a:pt x="4542" y="2732"/>
                  </a:lnTo>
                  <a:lnTo>
                    <a:pt x="4579" y="2720"/>
                  </a:lnTo>
                  <a:lnTo>
                    <a:pt x="4613" y="2706"/>
                  </a:lnTo>
                  <a:lnTo>
                    <a:pt x="4648" y="2693"/>
                  </a:lnTo>
                  <a:lnTo>
                    <a:pt x="4680" y="2676"/>
                  </a:lnTo>
                  <a:lnTo>
                    <a:pt x="4713" y="2661"/>
                  </a:lnTo>
                  <a:lnTo>
                    <a:pt x="4743" y="2643"/>
                  </a:lnTo>
                  <a:lnTo>
                    <a:pt x="4772" y="2625"/>
                  </a:lnTo>
                  <a:lnTo>
                    <a:pt x="4801" y="2605"/>
                  </a:lnTo>
                  <a:lnTo>
                    <a:pt x="4828" y="2585"/>
                  </a:lnTo>
                  <a:lnTo>
                    <a:pt x="4853" y="2564"/>
                  </a:lnTo>
                  <a:lnTo>
                    <a:pt x="4878" y="2543"/>
                  </a:lnTo>
                  <a:lnTo>
                    <a:pt x="4900" y="2521"/>
                  </a:lnTo>
                  <a:lnTo>
                    <a:pt x="4920" y="2498"/>
                  </a:lnTo>
                  <a:lnTo>
                    <a:pt x="4939" y="2474"/>
                  </a:lnTo>
                  <a:lnTo>
                    <a:pt x="4958" y="2448"/>
                  </a:lnTo>
                  <a:lnTo>
                    <a:pt x="4974" y="2424"/>
                  </a:lnTo>
                  <a:lnTo>
                    <a:pt x="4989" y="2398"/>
                  </a:lnTo>
                  <a:lnTo>
                    <a:pt x="5001" y="2371"/>
                  </a:lnTo>
                  <a:lnTo>
                    <a:pt x="5012" y="2344"/>
                  </a:lnTo>
                  <a:lnTo>
                    <a:pt x="5021" y="2317"/>
                  </a:lnTo>
                  <a:lnTo>
                    <a:pt x="5028" y="2290"/>
                  </a:lnTo>
                  <a:lnTo>
                    <a:pt x="5033" y="2261"/>
                  </a:lnTo>
                  <a:lnTo>
                    <a:pt x="5036" y="2232"/>
                  </a:lnTo>
                  <a:lnTo>
                    <a:pt x="5036" y="2232"/>
                  </a:lnTo>
                  <a:lnTo>
                    <a:pt x="5087" y="2213"/>
                  </a:lnTo>
                  <a:lnTo>
                    <a:pt x="5136" y="2192"/>
                  </a:lnTo>
                  <a:lnTo>
                    <a:pt x="5182" y="2167"/>
                  </a:lnTo>
                  <a:lnTo>
                    <a:pt x="5226" y="2142"/>
                  </a:lnTo>
                  <a:lnTo>
                    <a:pt x="5267" y="2115"/>
                  </a:lnTo>
                  <a:lnTo>
                    <a:pt x="5305" y="2084"/>
                  </a:lnTo>
                  <a:lnTo>
                    <a:pt x="5341" y="2054"/>
                  </a:lnTo>
                  <a:lnTo>
                    <a:pt x="5373" y="2021"/>
                  </a:lnTo>
                  <a:lnTo>
                    <a:pt x="5401" y="1986"/>
                  </a:lnTo>
                  <a:lnTo>
                    <a:pt x="5427" y="1952"/>
                  </a:lnTo>
                  <a:lnTo>
                    <a:pt x="5439" y="1932"/>
                  </a:lnTo>
                  <a:lnTo>
                    <a:pt x="5450" y="1914"/>
                  </a:lnTo>
                  <a:lnTo>
                    <a:pt x="5459" y="1896"/>
                  </a:lnTo>
                  <a:lnTo>
                    <a:pt x="5468" y="1876"/>
                  </a:lnTo>
                  <a:lnTo>
                    <a:pt x="5475" y="1857"/>
                  </a:lnTo>
                  <a:lnTo>
                    <a:pt x="5483" y="1837"/>
                  </a:lnTo>
                  <a:lnTo>
                    <a:pt x="5487" y="1816"/>
                  </a:lnTo>
                  <a:lnTo>
                    <a:pt x="5493" y="1796"/>
                  </a:lnTo>
                  <a:lnTo>
                    <a:pt x="5496" y="1775"/>
                  </a:lnTo>
                  <a:lnTo>
                    <a:pt x="5499" y="1755"/>
                  </a:lnTo>
                  <a:lnTo>
                    <a:pt x="5501" y="1734"/>
                  </a:lnTo>
                  <a:lnTo>
                    <a:pt x="5501" y="1713"/>
                  </a:lnTo>
                  <a:lnTo>
                    <a:pt x="5501" y="1713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5"/>
            <p:cNvSpPr/>
            <p:nvPr/>
          </p:nvSpPr>
          <p:spPr>
            <a:xfrm>
              <a:off x="6856412" y="990600"/>
              <a:ext cx="941658" cy="873261"/>
            </a:xfrm>
            <a:custGeom>
              <a:avLst/>
              <a:gdLst/>
              <a:ahLst/>
              <a:cxnLst/>
              <a:rect l="l" t="t" r="r" b="b"/>
              <a:pathLst>
                <a:path w="5328" h="4941" extrusionOk="0">
                  <a:moveTo>
                    <a:pt x="5328" y="2366"/>
                  </a:moveTo>
                  <a:lnTo>
                    <a:pt x="5328" y="2366"/>
                  </a:lnTo>
                  <a:lnTo>
                    <a:pt x="5328" y="2338"/>
                  </a:lnTo>
                  <a:lnTo>
                    <a:pt x="5327" y="2310"/>
                  </a:lnTo>
                  <a:lnTo>
                    <a:pt x="5324" y="2281"/>
                  </a:lnTo>
                  <a:lnTo>
                    <a:pt x="5321" y="2254"/>
                  </a:lnTo>
                  <a:lnTo>
                    <a:pt x="5317" y="2226"/>
                  </a:lnTo>
                  <a:lnTo>
                    <a:pt x="5314" y="2199"/>
                  </a:lnTo>
                  <a:lnTo>
                    <a:pt x="5308" y="2172"/>
                  </a:lnTo>
                  <a:lnTo>
                    <a:pt x="5302" y="2146"/>
                  </a:lnTo>
                  <a:lnTo>
                    <a:pt x="5295" y="2119"/>
                  </a:lnTo>
                  <a:lnTo>
                    <a:pt x="5288" y="2093"/>
                  </a:lnTo>
                  <a:lnTo>
                    <a:pt x="5280" y="2067"/>
                  </a:lnTo>
                  <a:lnTo>
                    <a:pt x="5270" y="2042"/>
                  </a:lnTo>
                  <a:lnTo>
                    <a:pt x="5261" y="2016"/>
                  </a:lnTo>
                  <a:lnTo>
                    <a:pt x="5250" y="1992"/>
                  </a:lnTo>
                  <a:lnTo>
                    <a:pt x="5240" y="1968"/>
                  </a:lnTo>
                  <a:lnTo>
                    <a:pt x="5228" y="1943"/>
                  </a:lnTo>
                  <a:lnTo>
                    <a:pt x="5215" y="1920"/>
                  </a:lnTo>
                  <a:lnTo>
                    <a:pt x="5202" y="1896"/>
                  </a:lnTo>
                  <a:lnTo>
                    <a:pt x="5188" y="1874"/>
                  </a:lnTo>
                  <a:lnTo>
                    <a:pt x="5174" y="1851"/>
                  </a:lnTo>
                  <a:lnTo>
                    <a:pt x="5160" y="1829"/>
                  </a:lnTo>
                  <a:lnTo>
                    <a:pt x="5143" y="1808"/>
                  </a:lnTo>
                  <a:lnTo>
                    <a:pt x="5128" y="1787"/>
                  </a:lnTo>
                  <a:lnTo>
                    <a:pt x="5111" y="1767"/>
                  </a:lnTo>
                  <a:lnTo>
                    <a:pt x="5094" y="1747"/>
                  </a:lnTo>
                  <a:lnTo>
                    <a:pt x="5076" y="1727"/>
                  </a:lnTo>
                  <a:lnTo>
                    <a:pt x="5057" y="1708"/>
                  </a:lnTo>
                  <a:lnTo>
                    <a:pt x="5038" y="1689"/>
                  </a:lnTo>
                  <a:lnTo>
                    <a:pt x="5019" y="1671"/>
                  </a:lnTo>
                  <a:lnTo>
                    <a:pt x="4999" y="1654"/>
                  </a:lnTo>
                  <a:lnTo>
                    <a:pt x="4979" y="1637"/>
                  </a:lnTo>
                  <a:lnTo>
                    <a:pt x="4958" y="1621"/>
                  </a:lnTo>
                  <a:lnTo>
                    <a:pt x="4958" y="1621"/>
                  </a:lnTo>
                  <a:lnTo>
                    <a:pt x="4964" y="1576"/>
                  </a:lnTo>
                  <a:lnTo>
                    <a:pt x="4969" y="1530"/>
                  </a:lnTo>
                  <a:lnTo>
                    <a:pt x="4971" y="1484"/>
                  </a:lnTo>
                  <a:lnTo>
                    <a:pt x="4972" y="1438"/>
                  </a:lnTo>
                  <a:lnTo>
                    <a:pt x="4972" y="1438"/>
                  </a:lnTo>
                  <a:lnTo>
                    <a:pt x="4972" y="1407"/>
                  </a:lnTo>
                  <a:lnTo>
                    <a:pt x="4971" y="1378"/>
                  </a:lnTo>
                  <a:lnTo>
                    <a:pt x="4969" y="1348"/>
                  </a:lnTo>
                  <a:lnTo>
                    <a:pt x="4966" y="1320"/>
                  </a:lnTo>
                  <a:lnTo>
                    <a:pt x="4963" y="1291"/>
                  </a:lnTo>
                  <a:lnTo>
                    <a:pt x="4959" y="1262"/>
                  </a:lnTo>
                  <a:lnTo>
                    <a:pt x="4955" y="1233"/>
                  </a:lnTo>
                  <a:lnTo>
                    <a:pt x="4949" y="1205"/>
                  </a:lnTo>
                  <a:lnTo>
                    <a:pt x="4943" y="1178"/>
                  </a:lnTo>
                  <a:lnTo>
                    <a:pt x="4936" y="1149"/>
                  </a:lnTo>
                  <a:lnTo>
                    <a:pt x="4929" y="1122"/>
                  </a:lnTo>
                  <a:lnTo>
                    <a:pt x="4921" y="1094"/>
                  </a:lnTo>
                  <a:lnTo>
                    <a:pt x="4903" y="1041"/>
                  </a:lnTo>
                  <a:lnTo>
                    <a:pt x="4882" y="989"/>
                  </a:lnTo>
                  <a:lnTo>
                    <a:pt x="4859" y="937"/>
                  </a:lnTo>
                  <a:lnTo>
                    <a:pt x="4833" y="888"/>
                  </a:lnTo>
                  <a:lnTo>
                    <a:pt x="4806" y="840"/>
                  </a:lnTo>
                  <a:lnTo>
                    <a:pt x="4776" y="793"/>
                  </a:lnTo>
                  <a:lnTo>
                    <a:pt x="4744" y="748"/>
                  </a:lnTo>
                  <a:lnTo>
                    <a:pt x="4710" y="704"/>
                  </a:lnTo>
                  <a:lnTo>
                    <a:pt x="4673" y="662"/>
                  </a:lnTo>
                  <a:lnTo>
                    <a:pt x="4636" y="622"/>
                  </a:lnTo>
                  <a:lnTo>
                    <a:pt x="4595" y="584"/>
                  </a:lnTo>
                  <a:lnTo>
                    <a:pt x="4553" y="548"/>
                  </a:lnTo>
                  <a:lnTo>
                    <a:pt x="4510" y="513"/>
                  </a:lnTo>
                  <a:lnTo>
                    <a:pt x="4465" y="482"/>
                  </a:lnTo>
                  <a:lnTo>
                    <a:pt x="4418" y="451"/>
                  </a:lnTo>
                  <a:lnTo>
                    <a:pt x="4369" y="424"/>
                  </a:lnTo>
                  <a:lnTo>
                    <a:pt x="4320" y="398"/>
                  </a:lnTo>
                  <a:lnTo>
                    <a:pt x="4268" y="376"/>
                  </a:lnTo>
                  <a:lnTo>
                    <a:pt x="4216" y="354"/>
                  </a:lnTo>
                  <a:lnTo>
                    <a:pt x="4162" y="337"/>
                  </a:lnTo>
                  <a:lnTo>
                    <a:pt x="4135" y="329"/>
                  </a:lnTo>
                  <a:lnTo>
                    <a:pt x="4108" y="320"/>
                  </a:lnTo>
                  <a:lnTo>
                    <a:pt x="4080" y="314"/>
                  </a:lnTo>
                  <a:lnTo>
                    <a:pt x="4053" y="309"/>
                  </a:lnTo>
                  <a:lnTo>
                    <a:pt x="4024" y="303"/>
                  </a:lnTo>
                  <a:lnTo>
                    <a:pt x="3995" y="298"/>
                  </a:lnTo>
                  <a:lnTo>
                    <a:pt x="3967" y="294"/>
                  </a:lnTo>
                  <a:lnTo>
                    <a:pt x="3937" y="291"/>
                  </a:lnTo>
                  <a:lnTo>
                    <a:pt x="3909" y="288"/>
                  </a:lnTo>
                  <a:lnTo>
                    <a:pt x="3879" y="286"/>
                  </a:lnTo>
                  <a:lnTo>
                    <a:pt x="3850" y="285"/>
                  </a:lnTo>
                  <a:lnTo>
                    <a:pt x="3819" y="285"/>
                  </a:lnTo>
                  <a:lnTo>
                    <a:pt x="3819" y="285"/>
                  </a:lnTo>
                  <a:lnTo>
                    <a:pt x="3789" y="285"/>
                  </a:lnTo>
                  <a:lnTo>
                    <a:pt x="3757" y="286"/>
                  </a:lnTo>
                  <a:lnTo>
                    <a:pt x="3726" y="288"/>
                  </a:lnTo>
                  <a:lnTo>
                    <a:pt x="3696" y="291"/>
                  </a:lnTo>
                  <a:lnTo>
                    <a:pt x="3666" y="294"/>
                  </a:lnTo>
                  <a:lnTo>
                    <a:pt x="3636" y="299"/>
                  </a:lnTo>
                  <a:lnTo>
                    <a:pt x="3606" y="305"/>
                  </a:lnTo>
                  <a:lnTo>
                    <a:pt x="3577" y="311"/>
                  </a:lnTo>
                  <a:lnTo>
                    <a:pt x="3547" y="317"/>
                  </a:lnTo>
                  <a:lnTo>
                    <a:pt x="3518" y="325"/>
                  </a:lnTo>
                  <a:lnTo>
                    <a:pt x="3490" y="333"/>
                  </a:lnTo>
                  <a:lnTo>
                    <a:pt x="3461" y="341"/>
                  </a:lnTo>
                  <a:lnTo>
                    <a:pt x="3433" y="351"/>
                  </a:lnTo>
                  <a:lnTo>
                    <a:pt x="3405" y="362"/>
                  </a:lnTo>
                  <a:lnTo>
                    <a:pt x="3378" y="373"/>
                  </a:lnTo>
                  <a:lnTo>
                    <a:pt x="3351" y="384"/>
                  </a:lnTo>
                  <a:lnTo>
                    <a:pt x="3351" y="384"/>
                  </a:lnTo>
                  <a:lnTo>
                    <a:pt x="3331" y="363"/>
                  </a:lnTo>
                  <a:lnTo>
                    <a:pt x="3309" y="341"/>
                  </a:lnTo>
                  <a:lnTo>
                    <a:pt x="3288" y="320"/>
                  </a:lnTo>
                  <a:lnTo>
                    <a:pt x="3267" y="300"/>
                  </a:lnTo>
                  <a:lnTo>
                    <a:pt x="3245" y="280"/>
                  </a:lnTo>
                  <a:lnTo>
                    <a:pt x="3222" y="261"/>
                  </a:lnTo>
                  <a:lnTo>
                    <a:pt x="3199" y="243"/>
                  </a:lnTo>
                  <a:lnTo>
                    <a:pt x="3175" y="225"/>
                  </a:lnTo>
                  <a:lnTo>
                    <a:pt x="3152" y="207"/>
                  </a:lnTo>
                  <a:lnTo>
                    <a:pt x="3127" y="191"/>
                  </a:lnTo>
                  <a:lnTo>
                    <a:pt x="3101" y="174"/>
                  </a:lnTo>
                  <a:lnTo>
                    <a:pt x="3076" y="159"/>
                  </a:lnTo>
                  <a:lnTo>
                    <a:pt x="3050" y="145"/>
                  </a:lnTo>
                  <a:lnTo>
                    <a:pt x="3023" y="129"/>
                  </a:lnTo>
                  <a:lnTo>
                    <a:pt x="2997" y="117"/>
                  </a:lnTo>
                  <a:lnTo>
                    <a:pt x="2970" y="104"/>
                  </a:lnTo>
                  <a:lnTo>
                    <a:pt x="2942" y="92"/>
                  </a:lnTo>
                  <a:lnTo>
                    <a:pt x="2915" y="80"/>
                  </a:lnTo>
                  <a:lnTo>
                    <a:pt x="2887" y="69"/>
                  </a:lnTo>
                  <a:lnTo>
                    <a:pt x="2857" y="59"/>
                  </a:lnTo>
                  <a:lnTo>
                    <a:pt x="2829" y="51"/>
                  </a:lnTo>
                  <a:lnTo>
                    <a:pt x="2800" y="41"/>
                  </a:lnTo>
                  <a:lnTo>
                    <a:pt x="2770" y="34"/>
                  </a:lnTo>
                  <a:lnTo>
                    <a:pt x="2739" y="27"/>
                  </a:lnTo>
                  <a:lnTo>
                    <a:pt x="2710" y="21"/>
                  </a:lnTo>
                  <a:lnTo>
                    <a:pt x="2679" y="15"/>
                  </a:lnTo>
                  <a:lnTo>
                    <a:pt x="2649" y="11"/>
                  </a:lnTo>
                  <a:lnTo>
                    <a:pt x="2618" y="7"/>
                  </a:lnTo>
                  <a:lnTo>
                    <a:pt x="2586" y="3"/>
                  </a:lnTo>
                  <a:lnTo>
                    <a:pt x="2555" y="1"/>
                  </a:lnTo>
                  <a:lnTo>
                    <a:pt x="2523" y="0"/>
                  </a:lnTo>
                  <a:lnTo>
                    <a:pt x="2491" y="0"/>
                  </a:lnTo>
                  <a:lnTo>
                    <a:pt x="2491" y="0"/>
                  </a:lnTo>
                  <a:lnTo>
                    <a:pt x="2445" y="1"/>
                  </a:lnTo>
                  <a:lnTo>
                    <a:pt x="2399" y="3"/>
                  </a:lnTo>
                  <a:lnTo>
                    <a:pt x="2354" y="8"/>
                  </a:lnTo>
                  <a:lnTo>
                    <a:pt x="2310" y="14"/>
                  </a:lnTo>
                  <a:lnTo>
                    <a:pt x="2265" y="22"/>
                  </a:lnTo>
                  <a:lnTo>
                    <a:pt x="2221" y="32"/>
                  </a:lnTo>
                  <a:lnTo>
                    <a:pt x="2178" y="44"/>
                  </a:lnTo>
                  <a:lnTo>
                    <a:pt x="2135" y="55"/>
                  </a:lnTo>
                  <a:lnTo>
                    <a:pt x="2094" y="71"/>
                  </a:lnTo>
                  <a:lnTo>
                    <a:pt x="2053" y="86"/>
                  </a:lnTo>
                  <a:lnTo>
                    <a:pt x="2013" y="104"/>
                  </a:lnTo>
                  <a:lnTo>
                    <a:pt x="1974" y="122"/>
                  </a:lnTo>
                  <a:lnTo>
                    <a:pt x="1935" y="142"/>
                  </a:lnTo>
                  <a:lnTo>
                    <a:pt x="1897" y="165"/>
                  </a:lnTo>
                  <a:lnTo>
                    <a:pt x="1861" y="187"/>
                  </a:lnTo>
                  <a:lnTo>
                    <a:pt x="1826" y="212"/>
                  </a:lnTo>
                  <a:lnTo>
                    <a:pt x="1790" y="238"/>
                  </a:lnTo>
                  <a:lnTo>
                    <a:pt x="1757" y="264"/>
                  </a:lnTo>
                  <a:lnTo>
                    <a:pt x="1724" y="292"/>
                  </a:lnTo>
                  <a:lnTo>
                    <a:pt x="1693" y="321"/>
                  </a:lnTo>
                  <a:lnTo>
                    <a:pt x="1662" y="352"/>
                  </a:lnTo>
                  <a:lnTo>
                    <a:pt x="1632" y="384"/>
                  </a:lnTo>
                  <a:lnTo>
                    <a:pt x="1604" y="417"/>
                  </a:lnTo>
                  <a:lnTo>
                    <a:pt x="1577" y="450"/>
                  </a:lnTo>
                  <a:lnTo>
                    <a:pt x="1551" y="485"/>
                  </a:lnTo>
                  <a:lnTo>
                    <a:pt x="1528" y="521"/>
                  </a:lnTo>
                  <a:lnTo>
                    <a:pt x="1504" y="557"/>
                  </a:lnTo>
                  <a:lnTo>
                    <a:pt x="1483" y="595"/>
                  </a:lnTo>
                  <a:lnTo>
                    <a:pt x="1462" y="634"/>
                  </a:lnTo>
                  <a:lnTo>
                    <a:pt x="1443" y="672"/>
                  </a:lnTo>
                  <a:lnTo>
                    <a:pt x="1425" y="712"/>
                  </a:lnTo>
                  <a:lnTo>
                    <a:pt x="1410" y="754"/>
                  </a:lnTo>
                  <a:lnTo>
                    <a:pt x="1410" y="754"/>
                  </a:lnTo>
                  <a:lnTo>
                    <a:pt x="1378" y="747"/>
                  </a:lnTo>
                  <a:lnTo>
                    <a:pt x="1347" y="741"/>
                  </a:lnTo>
                  <a:lnTo>
                    <a:pt x="1316" y="736"/>
                  </a:lnTo>
                  <a:lnTo>
                    <a:pt x="1284" y="731"/>
                  </a:lnTo>
                  <a:lnTo>
                    <a:pt x="1251" y="729"/>
                  </a:lnTo>
                  <a:lnTo>
                    <a:pt x="1219" y="727"/>
                  </a:lnTo>
                  <a:lnTo>
                    <a:pt x="1186" y="725"/>
                  </a:lnTo>
                  <a:lnTo>
                    <a:pt x="1153" y="724"/>
                  </a:lnTo>
                  <a:lnTo>
                    <a:pt x="1153" y="724"/>
                  </a:lnTo>
                  <a:lnTo>
                    <a:pt x="1123" y="724"/>
                  </a:lnTo>
                  <a:lnTo>
                    <a:pt x="1093" y="725"/>
                  </a:lnTo>
                  <a:lnTo>
                    <a:pt x="1064" y="728"/>
                  </a:lnTo>
                  <a:lnTo>
                    <a:pt x="1035" y="730"/>
                  </a:lnTo>
                  <a:lnTo>
                    <a:pt x="1006" y="734"/>
                  </a:lnTo>
                  <a:lnTo>
                    <a:pt x="978" y="737"/>
                  </a:lnTo>
                  <a:lnTo>
                    <a:pt x="948" y="742"/>
                  </a:lnTo>
                  <a:lnTo>
                    <a:pt x="920" y="748"/>
                  </a:lnTo>
                  <a:lnTo>
                    <a:pt x="893" y="754"/>
                  </a:lnTo>
                  <a:lnTo>
                    <a:pt x="865" y="761"/>
                  </a:lnTo>
                  <a:lnTo>
                    <a:pt x="838" y="768"/>
                  </a:lnTo>
                  <a:lnTo>
                    <a:pt x="810" y="776"/>
                  </a:lnTo>
                  <a:lnTo>
                    <a:pt x="756" y="795"/>
                  </a:lnTo>
                  <a:lnTo>
                    <a:pt x="704" y="815"/>
                  </a:lnTo>
                  <a:lnTo>
                    <a:pt x="653" y="839"/>
                  </a:lnTo>
                  <a:lnTo>
                    <a:pt x="603" y="863"/>
                  </a:lnTo>
                  <a:lnTo>
                    <a:pt x="555" y="892"/>
                  </a:lnTo>
                  <a:lnTo>
                    <a:pt x="508" y="921"/>
                  </a:lnTo>
                  <a:lnTo>
                    <a:pt x="463" y="954"/>
                  </a:lnTo>
                  <a:lnTo>
                    <a:pt x="419" y="988"/>
                  </a:lnTo>
                  <a:lnTo>
                    <a:pt x="378" y="1023"/>
                  </a:lnTo>
                  <a:lnTo>
                    <a:pt x="338" y="1062"/>
                  </a:lnTo>
                  <a:lnTo>
                    <a:pt x="299" y="1102"/>
                  </a:lnTo>
                  <a:lnTo>
                    <a:pt x="263" y="1144"/>
                  </a:lnTo>
                  <a:lnTo>
                    <a:pt x="229" y="1187"/>
                  </a:lnTo>
                  <a:lnTo>
                    <a:pt x="197" y="1233"/>
                  </a:lnTo>
                  <a:lnTo>
                    <a:pt x="167" y="1279"/>
                  </a:lnTo>
                  <a:lnTo>
                    <a:pt x="139" y="1327"/>
                  </a:lnTo>
                  <a:lnTo>
                    <a:pt x="113" y="1378"/>
                  </a:lnTo>
                  <a:lnTo>
                    <a:pt x="91" y="1429"/>
                  </a:lnTo>
                  <a:lnTo>
                    <a:pt x="70" y="1480"/>
                  </a:lnTo>
                  <a:lnTo>
                    <a:pt x="52" y="1535"/>
                  </a:lnTo>
                  <a:lnTo>
                    <a:pt x="44" y="1562"/>
                  </a:lnTo>
                  <a:lnTo>
                    <a:pt x="37" y="1589"/>
                  </a:lnTo>
                  <a:lnTo>
                    <a:pt x="30" y="1617"/>
                  </a:lnTo>
                  <a:lnTo>
                    <a:pt x="24" y="1645"/>
                  </a:lnTo>
                  <a:lnTo>
                    <a:pt x="18" y="1674"/>
                  </a:lnTo>
                  <a:lnTo>
                    <a:pt x="13" y="1702"/>
                  </a:lnTo>
                  <a:lnTo>
                    <a:pt x="10" y="1730"/>
                  </a:lnTo>
                  <a:lnTo>
                    <a:pt x="6" y="1760"/>
                  </a:lnTo>
                  <a:lnTo>
                    <a:pt x="4" y="1789"/>
                  </a:lnTo>
                  <a:lnTo>
                    <a:pt x="1" y="1818"/>
                  </a:lnTo>
                  <a:lnTo>
                    <a:pt x="0" y="1848"/>
                  </a:lnTo>
                  <a:lnTo>
                    <a:pt x="0" y="1877"/>
                  </a:lnTo>
                  <a:lnTo>
                    <a:pt x="0" y="1877"/>
                  </a:lnTo>
                  <a:lnTo>
                    <a:pt x="0" y="1908"/>
                  </a:lnTo>
                  <a:lnTo>
                    <a:pt x="1" y="1939"/>
                  </a:lnTo>
                  <a:lnTo>
                    <a:pt x="4" y="1969"/>
                  </a:lnTo>
                  <a:lnTo>
                    <a:pt x="6" y="2000"/>
                  </a:lnTo>
                  <a:lnTo>
                    <a:pt x="10" y="2030"/>
                  </a:lnTo>
                  <a:lnTo>
                    <a:pt x="14" y="2060"/>
                  </a:lnTo>
                  <a:lnTo>
                    <a:pt x="19" y="2089"/>
                  </a:lnTo>
                  <a:lnTo>
                    <a:pt x="25" y="2119"/>
                  </a:lnTo>
                  <a:lnTo>
                    <a:pt x="32" y="2148"/>
                  </a:lnTo>
                  <a:lnTo>
                    <a:pt x="39" y="2176"/>
                  </a:lnTo>
                  <a:lnTo>
                    <a:pt x="47" y="2205"/>
                  </a:lnTo>
                  <a:lnTo>
                    <a:pt x="56" y="2233"/>
                  </a:lnTo>
                  <a:lnTo>
                    <a:pt x="65" y="2261"/>
                  </a:lnTo>
                  <a:lnTo>
                    <a:pt x="76" y="2288"/>
                  </a:lnTo>
                  <a:lnTo>
                    <a:pt x="86" y="2317"/>
                  </a:lnTo>
                  <a:lnTo>
                    <a:pt x="98" y="2342"/>
                  </a:lnTo>
                  <a:lnTo>
                    <a:pt x="110" y="2370"/>
                  </a:lnTo>
                  <a:lnTo>
                    <a:pt x="123" y="2395"/>
                  </a:lnTo>
                  <a:lnTo>
                    <a:pt x="137" y="2421"/>
                  </a:lnTo>
                  <a:lnTo>
                    <a:pt x="150" y="2447"/>
                  </a:lnTo>
                  <a:lnTo>
                    <a:pt x="165" y="2472"/>
                  </a:lnTo>
                  <a:lnTo>
                    <a:pt x="180" y="2497"/>
                  </a:lnTo>
                  <a:lnTo>
                    <a:pt x="196" y="2520"/>
                  </a:lnTo>
                  <a:lnTo>
                    <a:pt x="212" y="2544"/>
                  </a:lnTo>
                  <a:lnTo>
                    <a:pt x="230" y="2567"/>
                  </a:lnTo>
                  <a:lnTo>
                    <a:pt x="248" y="2591"/>
                  </a:lnTo>
                  <a:lnTo>
                    <a:pt x="265" y="2613"/>
                  </a:lnTo>
                  <a:lnTo>
                    <a:pt x="284" y="2635"/>
                  </a:lnTo>
                  <a:lnTo>
                    <a:pt x="303" y="2656"/>
                  </a:lnTo>
                  <a:lnTo>
                    <a:pt x="323" y="2677"/>
                  </a:lnTo>
                  <a:lnTo>
                    <a:pt x="343" y="2698"/>
                  </a:lnTo>
                  <a:lnTo>
                    <a:pt x="364" y="2718"/>
                  </a:lnTo>
                  <a:lnTo>
                    <a:pt x="364" y="2718"/>
                  </a:lnTo>
                  <a:lnTo>
                    <a:pt x="348" y="2749"/>
                  </a:lnTo>
                  <a:lnTo>
                    <a:pt x="331" y="2781"/>
                  </a:lnTo>
                  <a:lnTo>
                    <a:pt x="317" y="2814"/>
                  </a:lnTo>
                  <a:lnTo>
                    <a:pt x="303" y="2847"/>
                  </a:lnTo>
                  <a:lnTo>
                    <a:pt x="290" y="2880"/>
                  </a:lnTo>
                  <a:lnTo>
                    <a:pt x="278" y="2914"/>
                  </a:lnTo>
                  <a:lnTo>
                    <a:pt x="268" y="2948"/>
                  </a:lnTo>
                  <a:lnTo>
                    <a:pt x="258" y="2982"/>
                  </a:lnTo>
                  <a:lnTo>
                    <a:pt x="249" y="3017"/>
                  </a:lnTo>
                  <a:lnTo>
                    <a:pt x="242" y="3053"/>
                  </a:lnTo>
                  <a:lnTo>
                    <a:pt x="236" y="3089"/>
                  </a:lnTo>
                  <a:lnTo>
                    <a:pt x="230" y="3126"/>
                  </a:lnTo>
                  <a:lnTo>
                    <a:pt x="226" y="3162"/>
                  </a:lnTo>
                  <a:lnTo>
                    <a:pt x="223" y="3200"/>
                  </a:lnTo>
                  <a:lnTo>
                    <a:pt x="220" y="3238"/>
                  </a:lnTo>
                  <a:lnTo>
                    <a:pt x="220" y="3275"/>
                  </a:lnTo>
                  <a:lnTo>
                    <a:pt x="220" y="3275"/>
                  </a:lnTo>
                  <a:lnTo>
                    <a:pt x="220" y="3305"/>
                  </a:lnTo>
                  <a:lnTo>
                    <a:pt x="222" y="3334"/>
                  </a:lnTo>
                  <a:lnTo>
                    <a:pt x="224" y="3364"/>
                  </a:lnTo>
                  <a:lnTo>
                    <a:pt x="226" y="3393"/>
                  </a:lnTo>
                  <a:lnTo>
                    <a:pt x="230" y="3421"/>
                  </a:lnTo>
                  <a:lnTo>
                    <a:pt x="233" y="3451"/>
                  </a:lnTo>
                  <a:lnTo>
                    <a:pt x="238" y="3479"/>
                  </a:lnTo>
                  <a:lnTo>
                    <a:pt x="244" y="3507"/>
                  </a:lnTo>
                  <a:lnTo>
                    <a:pt x="250" y="3536"/>
                  </a:lnTo>
                  <a:lnTo>
                    <a:pt x="257" y="3563"/>
                  </a:lnTo>
                  <a:lnTo>
                    <a:pt x="264" y="3591"/>
                  </a:lnTo>
                  <a:lnTo>
                    <a:pt x="272" y="3618"/>
                  </a:lnTo>
                  <a:lnTo>
                    <a:pt x="290" y="3671"/>
                  </a:lnTo>
                  <a:lnTo>
                    <a:pt x="311" y="3724"/>
                  </a:lnTo>
                  <a:lnTo>
                    <a:pt x="334" y="3775"/>
                  </a:lnTo>
                  <a:lnTo>
                    <a:pt x="359" y="3824"/>
                  </a:lnTo>
                  <a:lnTo>
                    <a:pt x="388" y="3872"/>
                  </a:lnTo>
                  <a:lnTo>
                    <a:pt x="417" y="3920"/>
                  </a:lnTo>
                  <a:lnTo>
                    <a:pt x="449" y="3964"/>
                  </a:lnTo>
                  <a:lnTo>
                    <a:pt x="483" y="4008"/>
                  </a:lnTo>
                  <a:lnTo>
                    <a:pt x="520" y="4050"/>
                  </a:lnTo>
                  <a:lnTo>
                    <a:pt x="558" y="4090"/>
                  </a:lnTo>
                  <a:lnTo>
                    <a:pt x="598" y="4128"/>
                  </a:lnTo>
                  <a:lnTo>
                    <a:pt x="640" y="4164"/>
                  </a:lnTo>
                  <a:lnTo>
                    <a:pt x="683" y="4199"/>
                  </a:lnTo>
                  <a:lnTo>
                    <a:pt x="729" y="4230"/>
                  </a:lnTo>
                  <a:lnTo>
                    <a:pt x="775" y="4261"/>
                  </a:lnTo>
                  <a:lnTo>
                    <a:pt x="823" y="4288"/>
                  </a:lnTo>
                  <a:lnTo>
                    <a:pt x="873" y="4314"/>
                  </a:lnTo>
                  <a:lnTo>
                    <a:pt x="925" y="4338"/>
                  </a:lnTo>
                  <a:lnTo>
                    <a:pt x="977" y="4358"/>
                  </a:lnTo>
                  <a:lnTo>
                    <a:pt x="1031" y="4376"/>
                  </a:lnTo>
                  <a:lnTo>
                    <a:pt x="1058" y="4384"/>
                  </a:lnTo>
                  <a:lnTo>
                    <a:pt x="1085" y="4392"/>
                  </a:lnTo>
                  <a:lnTo>
                    <a:pt x="1113" y="4399"/>
                  </a:lnTo>
                  <a:lnTo>
                    <a:pt x="1141" y="4405"/>
                  </a:lnTo>
                  <a:lnTo>
                    <a:pt x="1170" y="4409"/>
                  </a:lnTo>
                  <a:lnTo>
                    <a:pt x="1198" y="4414"/>
                  </a:lnTo>
                  <a:lnTo>
                    <a:pt x="1226" y="4419"/>
                  </a:lnTo>
                  <a:lnTo>
                    <a:pt x="1256" y="4422"/>
                  </a:lnTo>
                  <a:lnTo>
                    <a:pt x="1285" y="4425"/>
                  </a:lnTo>
                  <a:lnTo>
                    <a:pt x="1315" y="4426"/>
                  </a:lnTo>
                  <a:lnTo>
                    <a:pt x="1344" y="4427"/>
                  </a:lnTo>
                  <a:lnTo>
                    <a:pt x="1373" y="4428"/>
                  </a:lnTo>
                  <a:lnTo>
                    <a:pt x="1373" y="4428"/>
                  </a:lnTo>
                  <a:lnTo>
                    <a:pt x="1416" y="4427"/>
                  </a:lnTo>
                  <a:lnTo>
                    <a:pt x="1458" y="4425"/>
                  </a:lnTo>
                  <a:lnTo>
                    <a:pt x="1458" y="4425"/>
                  </a:lnTo>
                  <a:lnTo>
                    <a:pt x="1473" y="4453"/>
                  </a:lnTo>
                  <a:lnTo>
                    <a:pt x="1489" y="4480"/>
                  </a:lnTo>
                  <a:lnTo>
                    <a:pt x="1506" y="4508"/>
                  </a:lnTo>
                  <a:lnTo>
                    <a:pt x="1524" y="4534"/>
                  </a:lnTo>
                  <a:lnTo>
                    <a:pt x="1544" y="4560"/>
                  </a:lnTo>
                  <a:lnTo>
                    <a:pt x="1563" y="4586"/>
                  </a:lnTo>
                  <a:lnTo>
                    <a:pt x="1584" y="4611"/>
                  </a:lnTo>
                  <a:lnTo>
                    <a:pt x="1605" y="4634"/>
                  </a:lnTo>
                  <a:lnTo>
                    <a:pt x="1628" y="4658"/>
                  </a:lnTo>
                  <a:lnTo>
                    <a:pt x="1650" y="4680"/>
                  </a:lnTo>
                  <a:lnTo>
                    <a:pt x="1674" y="4702"/>
                  </a:lnTo>
                  <a:lnTo>
                    <a:pt x="1698" y="4723"/>
                  </a:lnTo>
                  <a:lnTo>
                    <a:pt x="1723" y="4743"/>
                  </a:lnTo>
                  <a:lnTo>
                    <a:pt x="1749" y="4762"/>
                  </a:lnTo>
                  <a:lnTo>
                    <a:pt x="1776" y="4780"/>
                  </a:lnTo>
                  <a:lnTo>
                    <a:pt x="1803" y="4797"/>
                  </a:lnTo>
                  <a:lnTo>
                    <a:pt x="1830" y="4813"/>
                  </a:lnTo>
                  <a:lnTo>
                    <a:pt x="1859" y="4830"/>
                  </a:lnTo>
                  <a:lnTo>
                    <a:pt x="1888" y="4844"/>
                  </a:lnTo>
                  <a:lnTo>
                    <a:pt x="1917" y="4858"/>
                  </a:lnTo>
                  <a:lnTo>
                    <a:pt x="1947" y="4871"/>
                  </a:lnTo>
                  <a:lnTo>
                    <a:pt x="1978" y="4883"/>
                  </a:lnTo>
                  <a:lnTo>
                    <a:pt x="2008" y="4894"/>
                  </a:lnTo>
                  <a:lnTo>
                    <a:pt x="2040" y="4903"/>
                  </a:lnTo>
                  <a:lnTo>
                    <a:pt x="2072" y="4911"/>
                  </a:lnTo>
                  <a:lnTo>
                    <a:pt x="2104" y="4919"/>
                  </a:lnTo>
                  <a:lnTo>
                    <a:pt x="2137" y="4925"/>
                  </a:lnTo>
                  <a:lnTo>
                    <a:pt x="2169" y="4931"/>
                  </a:lnTo>
                  <a:lnTo>
                    <a:pt x="2204" y="4935"/>
                  </a:lnTo>
                  <a:lnTo>
                    <a:pt x="2237" y="4938"/>
                  </a:lnTo>
                  <a:lnTo>
                    <a:pt x="2271" y="4939"/>
                  </a:lnTo>
                  <a:lnTo>
                    <a:pt x="2306" y="4941"/>
                  </a:lnTo>
                  <a:lnTo>
                    <a:pt x="2306" y="4941"/>
                  </a:lnTo>
                  <a:lnTo>
                    <a:pt x="2333" y="4939"/>
                  </a:lnTo>
                  <a:lnTo>
                    <a:pt x="2361" y="4938"/>
                  </a:lnTo>
                  <a:lnTo>
                    <a:pt x="2389" y="4937"/>
                  </a:lnTo>
                  <a:lnTo>
                    <a:pt x="2417" y="4934"/>
                  </a:lnTo>
                  <a:lnTo>
                    <a:pt x="2444" y="4930"/>
                  </a:lnTo>
                  <a:lnTo>
                    <a:pt x="2471" y="4926"/>
                  </a:lnTo>
                  <a:lnTo>
                    <a:pt x="2497" y="4922"/>
                  </a:lnTo>
                  <a:lnTo>
                    <a:pt x="2524" y="4916"/>
                  </a:lnTo>
                  <a:lnTo>
                    <a:pt x="2550" y="4909"/>
                  </a:lnTo>
                  <a:lnTo>
                    <a:pt x="2576" y="4902"/>
                  </a:lnTo>
                  <a:lnTo>
                    <a:pt x="2601" y="4894"/>
                  </a:lnTo>
                  <a:lnTo>
                    <a:pt x="2626" y="4885"/>
                  </a:lnTo>
                  <a:lnTo>
                    <a:pt x="2651" y="4876"/>
                  </a:lnTo>
                  <a:lnTo>
                    <a:pt x="2676" y="4866"/>
                  </a:lnTo>
                  <a:lnTo>
                    <a:pt x="2699" y="4856"/>
                  </a:lnTo>
                  <a:lnTo>
                    <a:pt x="2724" y="4844"/>
                  </a:lnTo>
                  <a:lnTo>
                    <a:pt x="2747" y="4832"/>
                  </a:lnTo>
                  <a:lnTo>
                    <a:pt x="2770" y="4820"/>
                  </a:lnTo>
                  <a:lnTo>
                    <a:pt x="2792" y="4806"/>
                  </a:lnTo>
                  <a:lnTo>
                    <a:pt x="2815" y="4793"/>
                  </a:lnTo>
                  <a:lnTo>
                    <a:pt x="2837" y="4779"/>
                  </a:lnTo>
                  <a:lnTo>
                    <a:pt x="2858" y="4764"/>
                  </a:lnTo>
                  <a:lnTo>
                    <a:pt x="2880" y="4749"/>
                  </a:lnTo>
                  <a:lnTo>
                    <a:pt x="2901" y="4732"/>
                  </a:lnTo>
                  <a:lnTo>
                    <a:pt x="2921" y="4716"/>
                  </a:lnTo>
                  <a:lnTo>
                    <a:pt x="2940" y="4699"/>
                  </a:lnTo>
                  <a:lnTo>
                    <a:pt x="2979" y="4664"/>
                  </a:lnTo>
                  <a:lnTo>
                    <a:pt x="3014" y="4626"/>
                  </a:lnTo>
                  <a:lnTo>
                    <a:pt x="3032" y="4606"/>
                  </a:lnTo>
                  <a:lnTo>
                    <a:pt x="3048" y="4586"/>
                  </a:lnTo>
                  <a:lnTo>
                    <a:pt x="3048" y="4586"/>
                  </a:lnTo>
                  <a:lnTo>
                    <a:pt x="3081" y="4605"/>
                  </a:lnTo>
                  <a:lnTo>
                    <a:pt x="3114" y="4624"/>
                  </a:lnTo>
                  <a:lnTo>
                    <a:pt x="3149" y="4640"/>
                  </a:lnTo>
                  <a:lnTo>
                    <a:pt x="3183" y="4657"/>
                  </a:lnTo>
                  <a:lnTo>
                    <a:pt x="3220" y="4671"/>
                  </a:lnTo>
                  <a:lnTo>
                    <a:pt x="3255" y="4685"/>
                  </a:lnTo>
                  <a:lnTo>
                    <a:pt x="3292" y="4697"/>
                  </a:lnTo>
                  <a:lnTo>
                    <a:pt x="3329" y="4709"/>
                  </a:lnTo>
                  <a:lnTo>
                    <a:pt x="3367" y="4719"/>
                  </a:lnTo>
                  <a:lnTo>
                    <a:pt x="3406" y="4727"/>
                  </a:lnTo>
                  <a:lnTo>
                    <a:pt x="3444" y="4735"/>
                  </a:lnTo>
                  <a:lnTo>
                    <a:pt x="3484" y="4742"/>
                  </a:lnTo>
                  <a:lnTo>
                    <a:pt x="3523" y="4746"/>
                  </a:lnTo>
                  <a:lnTo>
                    <a:pt x="3563" y="4750"/>
                  </a:lnTo>
                  <a:lnTo>
                    <a:pt x="3604" y="4751"/>
                  </a:lnTo>
                  <a:lnTo>
                    <a:pt x="3644" y="4752"/>
                  </a:lnTo>
                  <a:lnTo>
                    <a:pt x="3644" y="4752"/>
                  </a:lnTo>
                  <a:lnTo>
                    <a:pt x="3675" y="4752"/>
                  </a:lnTo>
                  <a:lnTo>
                    <a:pt x="3704" y="4751"/>
                  </a:lnTo>
                  <a:lnTo>
                    <a:pt x="3733" y="4749"/>
                  </a:lnTo>
                  <a:lnTo>
                    <a:pt x="3762" y="4746"/>
                  </a:lnTo>
                  <a:lnTo>
                    <a:pt x="3791" y="4743"/>
                  </a:lnTo>
                  <a:lnTo>
                    <a:pt x="3819" y="4739"/>
                  </a:lnTo>
                  <a:lnTo>
                    <a:pt x="3849" y="4735"/>
                  </a:lnTo>
                  <a:lnTo>
                    <a:pt x="3877" y="4729"/>
                  </a:lnTo>
                  <a:lnTo>
                    <a:pt x="3904" y="4723"/>
                  </a:lnTo>
                  <a:lnTo>
                    <a:pt x="3932" y="4716"/>
                  </a:lnTo>
                  <a:lnTo>
                    <a:pt x="3960" y="4709"/>
                  </a:lnTo>
                  <a:lnTo>
                    <a:pt x="3987" y="4700"/>
                  </a:lnTo>
                  <a:lnTo>
                    <a:pt x="4041" y="4683"/>
                  </a:lnTo>
                  <a:lnTo>
                    <a:pt x="4093" y="4661"/>
                  </a:lnTo>
                  <a:lnTo>
                    <a:pt x="4144" y="4638"/>
                  </a:lnTo>
                  <a:lnTo>
                    <a:pt x="4194" y="4613"/>
                  </a:lnTo>
                  <a:lnTo>
                    <a:pt x="4242" y="4585"/>
                  </a:lnTo>
                  <a:lnTo>
                    <a:pt x="4289" y="4555"/>
                  </a:lnTo>
                  <a:lnTo>
                    <a:pt x="4334" y="4523"/>
                  </a:lnTo>
                  <a:lnTo>
                    <a:pt x="4378" y="4488"/>
                  </a:lnTo>
                  <a:lnTo>
                    <a:pt x="4420" y="4453"/>
                  </a:lnTo>
                  <a:lnTo>
                    <a:pt x="4460" y="4414"/>
                  </a:lnTo>
                  <a:lnTo>
                    <a:pt x="4498" y="4374"/>
                  </a:lnTo>
                  <a:lnTo>
                    <a:pt x="4534" y="4333"/>
                  </a:lnTo>
                  <a:lnTo>
                    <a:pt x="4568" y="4289"/>
                  </a:lnTo>
                  <a:lnTo>
                    <a:pt x="4600" y="4243"/>
                  </a:lnTo>
                  <a:lnTo>
                    <a:pt x="4631" y="4197"/>
                  </a:lnTo>
                  <a:lnTo>
                    <a:pt x="4658" y="4149"/>
                  </a:lnTo>
                  <a:lnTo>
                    <a:pt x="4684" y="4099"/>
                  </a:lnTo>
                  <a:lnTo>
                    <a:pt x="4706" y="4048"/>
                  </a:lnTo>
                  <a:lnTo>
                    <a:pt x="4727" y="3996"/>
                  </a:lnTo>
                  <a:lnTo>
                    <a:pt x="4745" y="3942"/>
                  </a:lnTo>
                  <a:lnTo>
                    <a:pt x="4753" y="3915"/>
                  </a:lnTo>
                  <a:lnTo>
                    <a:pt x="4760" y="3888"/>
                  </a:lnTo>
                  <a:lnTo>
                    <a:pt x="4767" y="3859"/>
                  </a:lnTo>
                  <a:lnTo>
                    <a:pt x="4773" y="3831"/>
                  </a:lnTo>
                  <a:lnTo>
                    <a:pt x="4779" y="3803"/>
                  </a:lnTo>
                  <a:lnTo>
                    <a:pt x="4784" y="3775"/>
                  </a:lnTo>
                  <a:lnTo>
                    <a:pt x="4787" y="3746"/>
                  </a:lnTo>
                  <a:lnTo>
                    <a:pt x="4791" y="3717"/>
                  </a:lnTo>
                  <a:lnTo>
                    <a:pt x="4793" y="3687"/>
                  </a:lnTo>
                  <a:lnTo>
                    <a:pt x="4796" y="3658"/>
                  </a:lnTo>
                  <a:lnTo>
                    <a:pt x="4797" y="3629"/>
                  </a:lnTo>
                  <a:lnTo>
                    <a:pt x="4797" y="3599"/>
                  </a:lnTo>
                  <a:lnTo>
                    <a:pt x="4797" y="3599"/>
                  </a:lnTo>
                  <a:lnTo>
                    <a:pt x="4796" y="3552"/>
                  </a:lnTo>
                  <a:lnTo>
                    <a:pt x="4793" y="3505"/>
                  </a:lnTo>
                  <a:lnTo>
                    <a:pt x="4789" y="3459"/>
                  </a:lnTo>
                  <a:lnTo>
                    <a:pt x="4782" y="3413"/>
                  </a:lnTo>
                  <a:lnTo>
                    <a:pt x="4773" y="3368"/>
                  </a:lnTo>
                  <a:lnTo>
                    <a:pt x="4764" y="3324"/>
                  </a:lnTo>
                  <a:lnTo>
                    <a:pt x="4752" y="3280"/>
                  </a:lnTo>
                  <a:lnTo>
                    <a:pt x="4739" y="3238"/>
                  </a:lnTo>
                  <a:lnTo>
                    <a:pt x="4739" y="3238"/>
                  </a:lnTo>
                  <a:lnTo>
                    <a:pt x="4771" y="3223"/>
                  </a:lnTo>
                  <a:lnTo>
                    <a:pt x="4803" y="3209"/>
                  </a:lnTo>
                  <a:lnTo>
                    <a:pt x="4833" y="3193"/>
                  </a:lnTo>
                  <a:lnTo>
                    <a:pt x="4863" y="3176"/>
                  </a:lnTo>
                  <a:lnTo>
                    <a:pt x="4892" y="3159"/>
                  </a:lnTo>
                  <a:lnTo>
                    <a:pt x="4922" y="3139"/>
                  </a:lnTo>
                  <a:lnTo>
                    <a:pt x="4950" y="3119"/>
                  </a:lnTo>
                  <a:lnTo>
                    <a:pt x="4977" y="3099"/>
                  </a:lnTo>
                  <a:lnTo>
                    <a:pt x="5003" y="3076"/>
                  </a:lnTo>
                  <a:lnTo>
                    <a:pt x="5029" y="3054"/>
                  </a:lnTo>
                  <a:lnTo>
                    <a:pt x="5054" y="3029"/>
                  </a:lnTo>
                  <a:lnTo>
                    <a:pt x="5077" y="3004"/>
                  </a:lnTo>
                  <a:lnTo>
                    <a:pt x="5100" y="2980"/>
                  </a:lnTo>
                  <a:lnTo>
                    <a:pt x="5122" y="2953"/>
                  </a:lnTo>
                  <a:lnTo>
                    <a:pt x="5143" y="2925"/>
                  </a:lnTo>
                  <a:lnTo>
                    <a:pt x="5163" y="2898"/>
                  </a:lnTo>
                  <a:lnTo>
                    <a:pt x="5182" y="2869"/>
                  </a:lnTo>
                  <a:lnTo>
                    <a:pt x="5200" y="2840"/>
                  </a:lnTo>
                  <a:lnTo>
                    <a:pt x="5217" y="2810"/>
                  </a:lnTo>
                  <a:lnTo>
                    <a:pt x="5233" y="2779"/>
                  </a:lnTo>
                  <a:lnTo>
                    <a:pt x="5248" y="2748"/>
                  </a:lnTo>
                  <a:lnTo>
                    <a:pt x="5261" y="2716"/>
                  </a:lnTo>
                  <a:lnTo>
                    <a:pt x="5274" y="2683"/>
                  </a:lnTo>
                  <a:lnTo>
                    <a:pt x="5284" y="2650"/>
                  </a:lnTo>
                  <a:lnTo>
                    <a:pt x="5295" y="2616"/>
                  </a:lnTo>
                  <a:lnTo>
                    <a:pt x="5303" y="2582"/>
                  </a:lnTo>
                  <a:lnTo>
                    <a:pt x="5310" y="2546"/>
                  </a:lnTo>
                  <a:lnTo>
                    <a:pt x="5317" y="2512"/>
                  </a:lnTo>
                  <a:lnTo>
                    <a:pt x="5322" y="2476"/>
                  </a:lnTo>
                  <a:lnTo>
                    <a:pt x="5326" y="2440"/>
                  </a:lnTo>
                  <a:lnTo>
                    <a:pt x="5328" y="2404"/>
                  </a:lnTo>
                  <a:lnTo>
                    <a:pt x="5328" y="2366"/>
                  </a:lnTo>
                  <a:lnTo>
                    <a:pt x="5328" y="2366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5"/>
            <p:cNvSpPr/>
            <p:nvPr/>
          </p:nvSpPr>
          <p:spPr>
            <a:xfrm>
              <a:off x="6170612" y="1371600"/>
              <a:ext cx="1066800" cy="527777"/>
            </a:xfrm>
            <a:custGeom>
              <a:avLst/>
              <a:gdLst/>
              <a:ahLst/>
              <a:cxnLst/>
              <a:rect l="l" t="t" r="r" b="b"/>
              <a:pathLst>
                <a:path w="5501" h="2722" extrusionOk="0">
                  <a:moveTo>
                    <a:pt x="4645" y="1065"/>
                  </a:moveTo>
                  <a:lnTo>
                    <a:pt x="4645" y="1065"/>
                  </a:lnTo>
                  <a:lnTo>
                    <a:pt x="4606" y="1065"/>
                  </a:lnTo>
                  <a:lnTo>
                    <a:pt x="4568" y="1068"/>
                  </a:lnTo>
                  <a:lnTo>
                    <a:pt x="4568" y="1068"/>
                  </a:lnTo>
                  <a:lnTo>
                    <a:pt x="4579" y="1045"/>
                  </a:lnTo>
                  <a:lnTo>
                    <a:pt x="4589" y="1021"/>
                  </a:lnTo>
                  <a:lnTo>
                    <a:pt x="4597" y="999"/>
                  </a:lnTo>
                  <a:lnTo>
                    <a:pt x="4604" y="975"/>
                  </a:lnTo>
                  <a:lnTo>
                    <a:pt x="4610" y="950"/>
                  </a:lnTo>
                  <a:lnTo>
                    <a:pt x="4613" y="925"/>
                  </a:lnTo>
                  <a:lnTo>
                    <a:pt x="4616" y="901"/>
                  </a:lnTo>
                  <a:lnTo>
                    <a:pt x="4618" y="875"/>
                  </a:lnTo>
                  <a:lnTo>
                    <a:pt x="4618" y="875"/>
                  </a:lnTo>
                  <a:lnTo>
                    <a:pt x="4616" y="846"/>
                  </a:lnTo>
                  <a:lnTo>
                    <a:pt x="4613" y="818"/>
                  </a:lnTo>
                  <a:lnTo>
                    <a:pt x="4607" y="789"/>
                  </a:lnTo>
                  <a:lnTo>
                    <a:pt x="4600" y="762"/>
                  </a:lnTo>
                  <a:lnTo>
                    <a:pt x="4591" y="733"/>
                  </a:lnTo>
                  <a:lnTo>
                    <a:pt x="4580" y="707"/>
                  </a:lnTo>
                  <a:lnTo>
                    <a:pt x="4567" y="680"/>
                  </a:lnTo>
                  <a:lnTo>
                    <a:pt x="4552" y="655"/>
                  </a:lnTo>
                  <a:lnTo>
                    <a:pt x="4535" y="630"/>
                  </a:lnTo>
                  <a:lnTo>
                    <a:pt x="4517" y="606"/>
                  </a:lnTo>
                  <a:lnTo>
                    <a:pt x="4497" y="582"/>
                  </a:lnTo>
                  <a:lnTo>
                    <a:pt x="4476" y="560"/>
                  </a:lnTo>
                  <a:lnTo>
                    <a:pt x="4453" y="537"/>
                  </a:lnTo>
                  <a:lnTo>
                    <a:pt x="4428" y="516"/>
                  </a:lnTo>
                  <a:lnTo>
                    <a:pt x="4402" y="495"/>
                  </a:lnTo>
                  <a:lnTo>
                    <a:pt x="4375" y="475"/>
                  </a:lnTo>
                  <a:lnTo>
                    <a:pt x="4346" y="457"/>
                  </a:lnTo>
                  <a:lnTo>
                    <a:pt x="4316" y="439"/>
                  </a:lnTo>
                  <a:lnTo>
                    <a:pt x="4284" y="422"/>
                  </a:lnTo>
                  <a:lnTo>
                    <a:pt x="4253" y="407"/>
                  </a:lnTo>
                  <a:lnTo>
                    <a:pt x="4218" y="392"/>
                  </a:lnTo>
                  <a:lnTo>
                    <a:pt x="4183" y="378"/>
                  </a:lnTo>
                  <a:lnTo>
                    <a:pt x="4148" y="366"/>
                  </a:lnTo>
                  <a:lnTo>
                    <a:pt x="4112" y="354"/>
                  </a:lnTo>
                  <a:lnTo>
                    <a:pt x="4074" y="345"/>
                  </a:lnTo>
                  <a:lnTo>
                    <a:pt x="4035" y="336"/>
                  </a:lnTo>
                  <a:lnTo>
                    <a:pt x="3996" y="329"/>
                  </a:lnTo>
                  <a:lnTo>
                    <a:pt x="3957" y="321"/>
                  </a:lnTo>
                  <a:lnTo>
                    <a:pt x="3916" y="317"/>
                  </a:lnTo>
                  <a:lnTo>
                    <a:pt x="3874" y="314"/>
                  </a:lnTo>
                  <a:lnTo>
                    <a:pt x="3831" y="311"/>
                  </a:lnTo>
                  <a:lnTo>
                    <a:pt x="3789" y="311"/>
                  </a:lnTo>
                  <a:lnTo>
                    <a:pt x="3789" y="311"/>
                  </a:lnTo>
                  <a:lnTo>
                    <a:pt x="3754" y="311"/>
                  </a:lnTo>
                  <a:lnTo>
                    <a:pt x="3721" y="312"/>
                  </a:lnTo>
                  <a:lnTo>
                    <a:pt x="3687" y="315"/>
                  </a:lnTo>
                  <a:lnTo>
                    <a:pt x="3653" y="318"/>
                  </a:lnTo>
                  <a:lnTo>
                    <a:pt x="3622" y="323"/>
                  </a:lnTo>
                  <a:lnTo>
                    <a:pt x="3588" y="327"/>
                  </a:lnTo>
                  <a:lnTo>
                    <a:pt x="3557" y="333"/>
                  </a:lnTo>
                  <a:lnTo>
                    <a:pt x="3525" y="339"/>
                  </a:lnTo>
                  <a:lnTo>
                    <a:pt x="3495" y="347"/>
                  </a:lnTo>
                  <a:lnTo>
                    <a:pt x="3465" y="356"/>
                  </a:lnTo>
                  <a:lnTo>
                    <a:pt x="3436" y="365"/>
                  </a:lnTo>
                  <a:lnTo>
                    <a:pt x="3406" y="374"/>
                  </a:lnTo>
                  <a:lnTo>
                    <a:pt x="3379" y="384"/>
                  </a:lnTo>
                  <a:lnTo>
                    <a:pt x="3350" y="397"/>
                  </a:lnTo>
                  <a:lnTo>
                    <a:pt x="3323" y="409"/>
                  </a:lnTo>
                  <a:lnTo>
                    <a:pt x="3297" y="421"/>
                  </a:lnTo>
                  <a:lnTo>
                    <a:pt x="3297" y="421"/>
                  </a:lnTo>
                  <a:lnTo>
                    <a:pt x="3280" y="398"/>
                  </a:lnTo>
                  <a:lnTo>
                    <a:pt x="3264" y="375"/>
                  </a:lnTo>
                  <a:lnTo>
                    <a:pt x="3246" y="353"/>
                  </a:lnTo>
                  <a:lnTo>
                    <a:pt x="3226" y="332"/>
                  </a:lnTo>
                  <a:lnTo>
                    <a:pt x="3205" y="311"/>
                  </a:lnTo>
                  <a:lnTo>
                    <a:pt x="3184" y="289"/>
                  </a:lnTo>
                  <a:lnTo>
                    <a:pt x="3161" y="270"/>
                  </a:lnTo>
                  <a:lnTo>
                    <a:pt x="3137" y="250"/>
                  </a:lnTo>
                  <a:lnTo>
                    <a:pt x="3113" y="231"/>
                  </a:lnTo>
                  <a:lnTo>
                    <a:pt x="3087" y="212"/>
                  </a:lnTo>
                  <a:lnTo>
                    <a:pt x="3060" y="196"/>
                  </a:lnTo>
                  <a:lnTo>
                    <a:pt x="3033" y="178"/>
                  </a:lnTo>
                  <a:lnTo>
                    <a:pt x="3004" y="161"/>
                  </a:lnTo>
                  <a:lnTo>
                    <a:pt x="2975" y="146"/>
                  </a:lnTo>
                  <a:lnTo>
                    <a:pt x="2945" y="131"/>
                  </a:lnTo>
                  <a:lnTo>
                    <a:pt x="2915" y="117"/>
                  </a:lnTo>
                  <a:lnTo>
                    <a:pt x="2883" y="104"/>
                  </a:lnTo>
                  <a:lnTo>
                    <a:pt x="2850" y="90"/>
                  </a:lnTo>
                  <a:lnTo>
                    <a:pt x="2817" y="78"/>
                  </a:lnTo>
                  <a:lnTo>
                    <a:pt x="2784" y="68"/>
                  </a:lnTo>
                  <a:lnTo>
                    <a:pt x="2749" y="57"/>
                  </a:lnTo>
                  <a:lnTo>
                    <a:pt x="2714" y="46"/>
                  </a:lnTo>
                  <a:lnTo>
                    <a:pt x="2680" y="39"/>
                  </a:lnTo>
                  <a:lnTo>
                    <a:pt x="2643" y="30"/>
                  </a:lnTo>
                  <a:lnTo>
                    <a:pt x="2606" y="24"/>
                  </a:lnTo>
                  <a:lnTo>
                    <a:pt x="2569" y="16"/>
                  </a:lnTo>
                  <a:lnTo>
                    <a:pt x="2532" y="12"/>
                  </a:lnTo>
                  <a:lnTo>
                    <a:pt x="2492" y="7"/>
                  </a:lnTo>
                  <a:lnTo>
                    <a:pt x="2455" y="4"/>
                  </a:lnTo>
                  <a:lnTo>
                    <a:pt x="2415" y="1"/>
                  </a:lnTo>
                  <a:lnTo>
                    <a:pt x="2376" y="0"/>
                  </a:lnTo>
                  <a:lnTo>
                    <a:pt x="2335" y="0"/>
                  </a:lnTo>
                  <a:lnTo>
                    <a:pt x="2335" y="0"/>
                  </a:lnTo>
                  <a:lnTo>
                    <a:pt x="2281" y="0"/>
                  </a:lnTo>
                  <a:lnTo>
                    <a:pt x="2228" y="3"/>
                  </a:lnTo>
                  <a:lnTo>
                    <a:pt x="2175" y="7"/>
                  </a:lnTo>
                  <a:lnTo>
                    <a:pt x="2123" y="13"/>
                  </a:lnTo>
                  <a:lnTo>
                    <a:pt x="2073" y="22"/>
                  </a:lnTo>
                  <a:lnTo>
                    <a:pt x="2021" y="31"/>
                  </a:lnTo>
                  <a:lnTo>
                    <a:pt x="1973" y="43"/>
                  </a:lnTo>
                  <a:lnTo>
                    <a:pt x="1925" y="55"/>
                  </a:lnTo>
                  <a:lnTo>
                    <a:pt x="1878" y="71"/>
                  </a:lnTo>
                  <a:lnTo>
                    <a:pt x="1833" y="86"/>
                  </a:lnTo>
                  <a:lnTo>
                    <a:pt x="1789" y="104"/>
                  </a:lnTo>
                  <a:lnTo>
                    <a:pt x="1745" y="122"/>
                  </a:lnTo>
                  <a:lnTo>
                    <a:pt x="1704" y="143"/>
                  </a:lnTo>
                  <a:lnTo>
                    <a:pt x="1664" y="164"/>
                  </a:lnTo>
                  <a:lnTo>
                    <a:pt x="1626" y="187"/>
                  </a:lnTo>
                  <a:lnTo>
                    <a:pt x="1590" y="211"/>
                  </a:lnTo>
                  <a:lnTo>
                    <a:pt x="1553" y="235"/>
                  </a:lnTo>
                  <a:lnTo>
                    <a:pt x="1520" y="261"/>
                  </a:lnTo>
                  <a:lnTo>
                    <a:pt x="1490" y="288"/>
                  </a:lnTo>
                  <a:lnTo>
                    <a:pt x="1460" y="317"/>
                  </a:lnTo>
                  <a:lnTo>
                    <a:pt x="1433" y="345"/>
                  </a:lnTo>
                  <a:lnTo>
                    <a:pt x="1407" y="375"/>
                  </a:lnTo>
                  <a:lnTo>
                    <a:pt x="1384" y="407"/>
                  </a:lnTo>
                  <a:lnTo>
                    <a:pt x="1363" y="439"/>
                  </a:lnTo>
                  <a:lnTo>
                    <a:pt x="1344" y="472"/>
                  </a:lnTo>
                  <a:lnTo>
                    <a:pt x="1327" y="505"/>
                  </a:lnTo>
                  <a:lnTo>
                    <a:pt x="1313" y="540"/>
                  </a:lnTo>
                  <a:lnTo>
                    <a:pt x="1301" y="575"/>
                  </a:lnTo>
                  <a:lnTo>
                    <a:pt x="1292" y="609"/>
                  </a:lnTo>
                  <a:lnTo>
                    <a:pt x="1285" y="646"/>
                  </a:lnTo>
                  <a:lnTo>
                    <a:pt x="1282" y="682"/>
                  </a:lnTo>
                  <a:lnTo>
                    <a:pt x="1280" y="719"/>
                  </a:lnTo>
                  <a:lnTo>
                    <a:pt x="1280" y="719"/>
                  </a:lnTo>
                  <a:lnTo>
                    <a:pt x="1280" y="745"/>
                  </a:lnTo>
                  <a:lnTo>
                    <a:pt x="1282" y="771"/>
                  </a:lnTo>
                  <a:lnTo>
                    <a:pt x="1286" y="796"/>
                  </a:lnTo>
                  <a:lnTo>
                    <a:pt x="1291" y="822"/>
                  </a:lnTo>
                  <a:lnTo>
                    <a:pt x="1297" y="848"/>
                  </a:lnTo>
                  <a:lnTo>
                    <a:pt x="1304" y="872"/>
                  </a:lnTo>
                  <a:lnTo>
                    <a:pt x="1312" y="896"/>
                  </a:lnTo>
                  <a:lnTo>
                    <a:pt x="1322" y="920"/>
                  </a:lnTo>
                  <a:lnTo>
                    <a:pt x="1322" y="920"/>
                  </a:lnTo>
                  <a:lnTo>
                    <a:pt x="1288" y="925"/>
                  </a:lnTo>
                  <a:lnTo>
                    <a:pt x="1253" y="929"/>
                  </a:lnTo>
                  <a:lnTo>
                    <a:pt x="1220" y="935"/>
                  </a:lnTo>
                  <a:lnTo>
                    <a:pt x="1187" y="943"/>
                  </a:lnTo>
                  <a:lnTo>
                    <a:pt x="1153" y="950"/>
                  </a:lnTo>
                  <a:lnTo>
                    <a:pt x="1122" y="959"/>
                  </a:lnTo>
                  <a:lnTo>
                    <a:pt x="1091" y="968"/>
                  </a:lnTo>
                  <a:lnTo>
                    <a:pt x="1061" y="979"/>
                  </a:lnTo>
                  <a:lnTo>
                    <a:pt x="1031" y="991"/>
                  </a:lnTo>
                  <a:lnTo>
                    <a:pt x="1002" y="1003"/>
                  </a:lnTo>
                  <a:lnTo>
                    <a:pt x="975" y="1017"/>
                  </a:lnTo>
                  <a:lnTo>
                    <a:pt x="948" y="1030"/>
                  </a:lnTo>
                  <a:lnTo>
                    <a:pt x="922" y="1045"/>
                  </a:lnTo>
                  <a:lnTo>
                    <a:pt x="897" y="1061"/>
                  </a:lnTo>
                  <a:lnTo>
                    <a:pt x="874" y="1077"/>
                  </a:lnTo>
                  <a:lnTo>
                    <a:pt x="850" y="1094"/>
                  </a:lnTo>
                  <a:lnTo>
                    <a:pt x="829" y="1112"/>
                  </a:lnTo>
                  <a:lnTo>
                    <a:pt x="808" y="1130"/>
                  </a:lnTo>
                  <a:lnTo>
                    <a:pt x="790" y="1148"/>
                  </a:lnTo>
                  <a:lnTo>
                    <a:pt x="771" y="1168"/>
                  </a:lnTo>
                  <a:lnTo>
                    <a:pt x="753" y="1189"/>
                  </a:lnTo>
                  <a:lnTo>
                    <a:pt x="738" y="1208"/>
                  </a:lnTo>
                  <a:lnTo>
                    <a:pt x="723" y="1230"/>
                  </a:lnTo>
                  <a:lnTo>
                    <a:pt x="711" y="1252"/>
                  </a:lnTo>
                  <a:lnTo>
                    <a:pt x="699" y="1273"/>
                  </a:lnTo>
                  <a:lnTo>
                    <a:pt x="688" y="1296"/>
                  </a:lnTo>
                  <a:lnTo>
                    <a:pt x="681" y="1319"/>
                  </a:lnTo>
                  <a:lnTo>
                    <a:pt x="673" y="1343"/>
                  </a:lnTo>
                  <a:lnTo>
                    <a:pt x="667" y="1365"/>
                  </a:lnTo>
                  <a:lnTo>
                    <a:pt x="663" y="1389"/>
                  </a:lnTo>
                  <a:lnTo>
                    <a:pt x="661" y="1415"/>
                  </a:lnTo>
                  <a:lnTo>
                    <a:pt x="660" y="1439"/>
                  </a:lnTo>
                  <a:lnTo>
                    <a:pt x="660" y="1439"/>
                  </a:lnTo>
                  <a:lnTo>
                    <a:pt x="661" y="1454"/>
                  </a:lnTo>
                  <a:lnTo>
                    <a:pt x="661" y="1454"/>
                  </a:lnTo>
                  <a:lnTo>
                    <a:pt x="625" y="1460"/>
                  </a:lnTo>
                  <a:lnTo>
                    <a:pt x="590" y="1468"/>
                  </a:lnTo>
                  <a:lnTo>
                    <a:pt x="557" y="1476"/>
                  </a:lnTo>
                  <a:lnTo>
                    <a:pt x="524" y="1485"/>
                  </a:lnTo>
                  <a:lnTo>
                    <a:pt x="491" y="1495"/>
                  </a:lnTo>
                  <a:lnTo>
                    <a:pt x="459" y="1506"/>
                  </a:lnTo>
                  <a:lnTo>
                    <a:pt x="429" y="1518"/>
                  </a:lnTo>
                  <a:lnTo>
                    <a:pt x="397" y="1530"/>
                  </a:lnTo>
                  <a:lnTo>
                    <a:pt x="368" y="1543"/>
                  </a:lnTo>
                  <a:lnTo>
                    <a:pt x="340" y="1557"/>
                  </a:lnTo>
                  <a:lnTo>
                    <a:pt x="312" y="1572"/>
                  </a:lnTo>
                  <a:lnTo>
                    <a:pt x="285" y="1589"/>
                  </a:lnTo>
                  <a:lnTo>
                    <a:pt x="260" y="1604"/>
                  </a:lnTo>
                  <a:lnTo>
                    <a:pt x="236" y="1622"/>
                  </a:lnTo>
                  <a:lnTo>
                    <a:pt x="211" y="1638"/>
                  </a:lnTo>
                  <a:lnTo>
                    <a:pt x="189" y="1658"/>
                  </a:lnTo>
                  <a:lnTo>
                    <a:pt x="168" y="1676"/>
                  </a:lnTo>
                  <a:lnTo>
                    <a:pt x="146" y="1696"/>
                  </a:lnTo>
                  <a:lnTo>
                    <a:pt x="127" y="1717"/>
                  </a:lnTo>
                  <a:lnTo>
                    <a:pt x="109" y="1738"/>
                  </a:lnTo>
                  <a:lnTo>
                    <a:pt x="92" y="1759"/>
                  </a:lnTo>
                  <a:lnTo>
                    <a:pt x="77" y="1780"/>
                  </a:lnTo>
                  <a:lnTo>
                    <a:pt x="63" y="1803"/>
                  </a:lnTo>
                  <a:lnTo>
                    <a:pt x="50" y="1826"/>
                  </a:lnTo>
                  <a:lnTo>
                    <a:pt x="39" y="1850"/>
                  </a:lnTo>
                  <a:lnTo>
                    <a:pt x="29" y="1872"/>
                  </a:lnTo>
                  <a:lnTo>
                    <a:pt x="20" y="1897"/>
                  </a:lnTo>
                  <a:lnTo>
                    <a:pt x="14" y="1921"/>
                  </a:lnTo>
                  <a:lnTo>
                    <a:pt x="8" y="1946"/>
                  </a:lnTo>
                  <a:lnTo>
                    <a:pt x="3" y="1972"/>
                  </a:lnTo>
                  <a:lnTo>
                    <a:pt x="2" y="1996"/>
                  </a:lnTo>
                  <a:lnTo>
                    <a:pt x="0" y="2023"/>
                  </a:lnTo>
                  <a:lnTo>
                    <a:pt x="0" y="2023"/>
                  </a:lnTo>
                  <a:lnTo>
                    <a:pt x="2" y="2052"/>
                  </a:lnTo>
                  <a:lnTo>
                    <a:pt x="5" y="2082"/>
                  </a:lnTo>
                  <a:lnTo>
                    <a:pt x="11" y="2111"/>
                  </a:lnTo>
                  <a:lnTo>
                    <a:pt x="18" y="2140"/>
                  </a:lnTo>
                  <a:lnTo>
                    <a:pt x="27" y="2168"/>
                  </a:lnTo>
                  <a:lnTo>
                    <a:pt x="39" y="2195"/>
                  </a:lnTo>
                  <a:lnTo>
                    <a:pt x="53" y="2223"/>
                  </a:lnTo>
                  <a:lnTo>
                    <a:pt x="68" y="2250"/>
                  </a:lnTo>
                  <a:lnTo>
                    <a:pt x="85" y="2275"/>
                  </a:lnTo>
                  <a:lnTo>
                    <a:pt x="104" y="2301"/>
                  </a:lnTo>
                  <a:lnTo>
                    <a:pt x="124" y="2325"/>
                  </a:lnTo>
                  <a:lnTo>
                    <a:pt x="146" y="2349"/>
                  </a:lnTo>
                  <a:lnTo>
                    <a:pt x="171" y="2372"/>
                  </a:lnTo>
                  <a:lnTo>
                    <a:pt x="196" y="2393"/>
                  </a:lnTo>
                  <a:lnTo>
                    <a:pt x="223" y="2414"/>
                  </a:lnTo>
                  <a:lnTo>
                    <a:pt x="251" y="2435"/>
                  </a:lnTo>
                  <a:lnTo>
                    <a:pt x="281" y="2455"/>
                  </a:lnTo>
                  <a:lnTo>
                    <a:pt x="312" y="2473"/>
                  </a:lnTo>
                  <a:lnTo>
                    <a:pt x="344" y="2490"/>
                  </a:lnTo>
                  <a:lnTo>
                    <a:pt x="377" y="2506"/>
                  </a:lnTo>
                  <a:lnTo>
                    <a:pt x="412" y="2521"/>
                  </a:lnTo>
                  <a:lnTo>
                    <a:pt x="448" y="2535"/>
                  </a:lnTo>
                  <a:lnTo>
                    <a:pt x="485" y="2548"/>
                  </a:lnTo>
                  <a:lnTo>
                    <a:pt x="524" y="2561"/>
                  </a:lnTo>
                  <a:lnTo>
                    <a:pt x="562" y="2571"/>
                  </a:lnTo>
                  <a:lnTo>
                    <a:pt x="602" y="2580"/>
                  </a:lnTo>
                  <a:lnTo>
                    <a:pt x="643" y="2588"/>
                  </a:lnTo>
                  <a:lnTo>
                    <a:pt x="684" y="2594"/>
                  </a:lnTo>
                  <a:lnTo>
                    <a:pt x="726" y="2600"/>
                  </a:lnTo>
                  <a:lnTo>
                    <a:pt x="768" y="2603"/>
                  </a:lnTo>
                  <a:lnTo>
                    <a:pt x="812" y="2606"/>
                  </a:lnTo>
                  <a:lnTo>
                    <a:pt x="856" y="2606"/>
                  </a:lnTo>
                  <a:lnTo>
                    <a:pt x="856" y="2606"/>
                  </a:lnTo>
                  <a:lnTo>
                    <a:pt x="913" y="2604"/>
                  </a:lnTo>
                  <a:lnTo>
                    <a:pt x="913" y="2604"/>
                  </a:lnTo>
                  <a:lnTo>
                    <a:pt x="942" y="2618"/>
                  </a:lnTo>
                  <a:lnTo>
                    <a:pt x="969" y="2630"/>
                  </a:lnTo>
                  <a:lnTo>
                    <a:pt x="998" y="2642"/>
                  </a:lnTo>
                  <a:lnTo>
                    <a:pt x="1028" y="2654"/>
                  </a:lnTo>
                  <a:lnTo>
                    <a:pt x="1058" y="2665"/>
                  </a:lnTo>
                  <a:lnTo>
                    <a:pt x="1088" y="2674"/>
                  </a:lnTo>
                  <a:lnTo>
                    <a:pt x="1120" y="2683"/>
                  </a:lnTo>
                  <a:lnTo>
                    <a:pt x="1152" y="2690"/>
                  </a:lnTo>
                  <a:lnTo>
                    <a:pt x="1185" y="2698"/>
                  </a:lnTo>
                  <a:lnTo>
                    <a:pt x="1218" y="2704"/>
                  </a:lnTo>
                  <a:lnTo>
                    <a:pt x="1253" y="2708"/>
                  </a:lnTo>
                  <a:lnTo>
                    <a:pt x="1286" y="2713"/>
                  </a:lnTo>
                  <a:lnTo>
                    <a:pt x="1321" y="2717"/>
                  </a:lnTo>
                  <a:lnTo>
                    <a:pt x="1357" y="2719"/>
                  </a:lnTo>
                  <a:lnTo>
                    <a:pt x="1392" y="2720"/>
                  </a:lnTo>
                  <a:lnTo>
                    <a:pt x="1428" y="2722"/>
                  </a:lnTo>
                  <a:lnTo>
                    <a:pt x="1428" y="2722"/>
                  </a:lnTo>
                  <a:lnTo>
                    <a:pt x="1466" y="2720"/>
                  </a:lnTo>
                  <a:lnTo>
                    <a:pt x="1504" y="2719"/>
                  </a:lnTo>
                  <a:lnTo>
                    <a:pt x="1540" y="2716"/>
                  </a:lnTo>
                  <a:lnTo>
                    <a:pt x="1576" y="2713"/>
                  </a:lnTo>
                  <a:lnTo>
                    <a:pt x="1612" y="2708"/>
                  </a:lnTo>
                  <a:lnTo>
                    <a:pt x="1647" y="2702"/>
                  </a:lnTo>
                  <a:lnTo>
                    <a:pt x="1682" y="2695"/>
                  </a:lnTo>
                  <a:lnTo>
                    <a:pt x="1716" y="2687"/>
                  </a:lnTo>
                  <a:lnTo>
                    <a:pt x="1750" y="2678"/>
                  </a:lnTo>
                  <a:lnTo>
                    <a:pt x="1783" y="2669"/>
                  </a:lnTo>
                  <a:lnTo>
                    <a:pt x="1815" y="2659"/>
                  </a:lnTo>
                  <a:lnTo>
                    <a:pt x="1846" y="2648"/>
                  </a:lnTo>
                  <a:lnTo>
                    <a:pt x="1876" y="2634"/>
                  </a:lnTo>
                  <a:lnTo>
                    <a:pt x="1907" y="2622"/>
                  </a:lnTo>
                  <a:lnTo>
                    <a:pt x="1935" y="2609"/>
                  </a:lnTo>
                  <a:lnTo>
                    <a:pt x="1963" y="2594"/>
                  </a:lnTo>
                  <a:lnTo>
                    <a:pt x="1963" y="2594"/>
                  </a:lnTo>
                  <a:lnTo>
                    <a:pt x="2009" y="2609"/>
                  </a:lnTo>
                  <a:lnTo>
                    <a:pt x="2058" y="2622"/>
                  </a:lnTo>
                  <a:lnTo>
                    <a:pt x="2106" y="2634"/>
                  </a:lnTo>
                  <a:lnTo>
                    <a:pt x="2157" y="2648"/>
                  </a:lnTo>
                  <a:lnTo>
                    <a:pt x="2209" y="2659"/>
                  </a:lnTo>
                  <a:lnTo>
                    <a:pt x="2263" y="2669"/>
                  </a:lnTo>
                  <a:lnTo>
                    <a:pt x="2317" y="2678"/>
                  </a:lnTo>
                  <a:lnTo>
                    <a:pt x="2373" y="2687"/>
                  </a:lnTo>
                  <a:lnTo>
                    <a:pt x="2429" y="2695"/>
                  </a:lnTo>
                  <a:lnTo>
                    <a:pt x="2486" y="2702"/>
                  </a:lnTo>
                  <a:lnTo>
                    <a:pt x="2545" y="2708"/>
                  </a:lnTo>
                  <a:lnTo>
                    <a:pt x="2606" y="2713"/>
                  </a:lnTo>
                  <a:lnTo>
                    <a:pt x="2666" y="2716"/>
                  </a:lnTo>
                  <a:lnTo>
                    <a:pt x="2726" y="2719"/>
                  </a:lnTo>
                  <a:lnTo>
                    <a:pt x="2788" y="2720"/>
                  </a:lnTo>
                  <a:lnTo>
                    <a:pt x="2852" y="2722"/>
                  </a:lnTo>
                  <a:lnTo>
                    <a:pt x="2852" y="2722"/>
                  </a:lnTo>
                  <a:lnTo>
                    <a:pt x="2909" y="2720"/>
                  </a:lnTo>
                  <a:lnTo>
                    <a:pt x="2966" y="2719"/>
                  </a:lnTo>
                  <a:lnTo>
                    <a:pt x="3024" y="2717"/>
                  </a:lnTo>
                  <a:lnTo>
                    <a:pt x="3080" y="2714"/>
                  </a:lnTo>
                  <a:lnTo>
                    <a:pt x="3134" y="2710"/>
                  </a:lnTo>
                  <a:lnTo>
                    <a:pt x="3188" y="2705"/>
                  </a:lnTo>
                  <a:lnTo>
                    <a:pt x="3243" y="2699"/>
                  </a:lnTo>
                  <a:lnTo>
                    <a:pt x="3296" y="2692"/>
                  </a:lnTo>
                  <a:lnTo>
                    <a:pt x="3347" y="2686"/>
                  </a:lnTo>
                  <a:lnTo>
                    <a:pt x="3398" y="2677"/>
                  </a:lnTo>
                  <a:lnTo>
                    <a:pt x="3448" y="2668"/>
                  </a:lnTo>
                  <a:lnTo>
                    <a:pt x="3498" y="2659"/>
                  </a:lnTo>
                  <a:lnTo>
                    <a:pt x="3545" y="2648"/>
                  </a:lnTo>
                  <a:lnTo>
                    <a:pt x="3591" y="2636"/>
                  </a:lnTo>
                  <a:lnTo>
                    <a:pt x="3637" y="2624"/>
                  </a:lnTo>
                  <a:lnTo>
                    <a:pt x="3682" y="2612"/>
                  </a:lnTo>
                  <a:lnTo>
                    <a:pt x="3682" y="2612"/>
                  </a:lnTo>
                  <a:lnTo>
                    <a:pt x="3709" y="2624"/>
                  </a:lnTo>
                  <a:lnTo>
                    <a:pt x="3736" y="2636"/>
                  </a:lnTo>
                  <a:lnTo>
                    <a:pt x="3764" y="2648"/>
                  </a:lnTo>
                  <a:lnTo>
                    <a:pt x="3794" y="2659"/>
                  </a:lnTo>
                  <a:lnTo>
                    <a:pt x="3822" y="2668"/>
                  </a:lnTo>
                  <a:lnTo>
                    <a:pt x="3853" y="2677"/>
                  </a:lnTo>
                  <a:lnTo>
                    <a:pt x="3883" y="2686"/>
                  </a:lnTo>
                  <a:lnTo>
                    <a:pt x="3914" y="2692"/>
                  </a:lnTo>
                  <a:lnTo>
                    <a:pt x="3946" y="2699"/>
                  </a:lnTo>
                  <a:lnTo>
                    <a:pt x="3978" y="2705"/>
                  </a:lnTo>
                  <a:lnTo>
                    <a:pt x="4011" y="2710"/>
                  </a:lnTo>
                  <a:lnTo>
                    <a:pt x="4044" y="2714"/>
                  </a:lnTo>
                  <a:lnTo>
                    <a:pt x="4078" y="2717"/>
                  </a:lnTo>
                  <a:lnTo>
                    <a:pt x="4112" y="2719"/>
                  </a:lnTo>
                  <a:lnTo>
                    <a:pt x="4147" y="2720"/>
                  </a:lnTo>
                  <a:lnTo>
                    <a:pt x="4182" y="2722"/>
                  </a:lnTo>
                  <a:lnTo>
                    <a:pt x="4182" y="2722"/>
                  </a:lnTo>
                  <a:lnTo>
                    <a:pt x="4224" y="2720"/>
                  </a:lnTo>
                  <a:lnTo>
                    <a:pt x="4266" y="2719"/>
                  </a:lnTo>
                  <a:lnTo>
                    <a:pt x="4308" y="2714"/>
                  </a:lnTo>
                  <a:lnTo>
                    <a:pt x="4349" y="2710"/>
                  </a:lnTo>
                  <a:lnTo>
                    <a:pt x="4388" y="2704"/>
                  </a:lnTo>
                  <a:lnTo>
                    <a:pt x="4429" y="2696"/>
                  </a:lnTo>
                  <a:lnTo>
                    <a:pt x="4467" y="2689"/>
                  </a:lnTo>
                  <a:lnTo>
                    <a:pt x="4505" y="2678"/>
                  </a:lnTo>
                  <a:lnTo>
                    <a:pt x="4542" y="2668"/>
                  </a:lnTo>
                  <a:lnTo>
                    <a:pt x="4579" y="2656"/>
                  </a:lnTo>
                  <a:lnTo>
                    <a:pt x="4613" y="2642"/>
                  </a:lnTo>
                  <a:lnTo>
                    <a:pt x="4648" y="2627"/>
                  </a:lnTo>
                  <a:lnTo>
                    <a:pt x="4680" y="2612"/>
                  </a:lnTo>
                  <a:lnTo>
                    <a:pt x="4712" y="2595"/>
                  </a:lnTo>
                  <a:lnTo>
                    <a:pt x="4743" y="2579"/>
                  </a:lnTo>
                  <a:lnTo>
                    <a:pt x="4772" y="2561"/>
                  </a:lnTo>
                  <a:lnTo>
                    <a:pt x="4801" y="2541"/>
                  </a:lnTo>
                  <a:lnTo>
                    <a:pt x="4828" y="2521"/>
                  </a:lnTo>
                  <a:lnTo>
                    <a:pt x="4853" y="2500"/>
                  </a:lnTo>
                  <a:lnTo>
                    <a:pt x="4878" y="2479"/>
                  </a:lnTo>
                  <a:lnTo>
                    <a:pt x="4899" y="2456"/>
                  </a:lnTo>
                  <a:lnTo>
                    <a:pt x="4920" y="2432"/>
                  </a:lnTo>
                  <a:lnTo>
                    <a:pt x="4940" y="2408"/>
                  </a:lnTo>
                  <a:lnTo>
                    <a:pt x="4958" y="2384"/>
                  </a:lnTo>
                  <a:lnTo>
                    <a:pt x="4974" y="2358"/>
                  </a:lnTo>
                  <a:lnTo>
                    <a:pt x="4988" y="2333"/>
                  </a:lnTo>
                  <a:lnTo>
                    <a:pt x="5001" y="2307"/>
                  </a:lnTo>
                  <a:lnTo>
                    <a:pt x="5012" y="2280"/>
                  </a:lnTo>
                  <a:lnTo>
                    <a:pt x="5021" y="2253"/>
                  </a:lnTo>
                  <a:lnTo>
                    <a:pt x="5029" y="2224"/>
                  </a:lnTo>
                  <a:lnTo>
                    <a:pt x="5033" y="2197"/>
                  </a:lnTo>
                  <a:lnTo>
                    <a:pt x="5036" y="2168"/>
                  </a:lnTo>
                  <a:lnTo>
                    <a:pt x="5036" y="2168"/>
                  </a:lnTo>
                  <a:lnTo>
                    <a:pt x="5087" y="2149"/>
                  </a:lnTo>
                  <a:lnTo>
                    <a:pt x="5136" y="2127"/>
                  </a:lnTo>
                  <a:lnTo>
                    <a:pt x="5183" y="2103"/>
                  </a:lnTo>
                  <a:lnTo>
                    <a:pt x="5226" y="2078"/>
                  </a:lnTo>
                  <a:lnTo>
                    <a:pt x="5267" y="2050"/>
                  </a:lnTo>
                  <a:lnTo>
                    <a:pt x="5305" y="2020"/>
                  </a:lnTo>
                  <a:lnTo>
                    <a:pt x="5340" y="1989"/>
                  </a:lnTo>
                  <a:lnTo>
                    <a:pt x="5373" y="1957"/>
                  </a:lnTo>
                  <a:lnTo>
                    <a:pt x="5401" y="1922"/>
                  </a:lnTo>
                  <a:lnTo>
                    <a:pt x="5427" y="1886"/>
                  </a:lnTo>
                  <a:lnTo>
                    <a:pt x="5439" y="1868"/>
                  </a:lnTo>
                  <a:lnTo>
                    <a:pt x="5450" y="1850"/>
                  </a:lnTo>
                  <a:lnTo>
                    <a:pt x="5459" y="1830"/>
                  </a:lnTo>
                  <a:lnTo>
                    <a:pt x="5468" y="1812"/>
                  </a:lnTo>
                  <a:lnTo>
                    <a:pt x="5475" y="1792"/>
                  </a:lnTo>
                  <a:lnTo>
                    <a:pt x="5483" y="1773"/>
                  </a:lnTo>
                  <a:lnTo>
                    <a:pt x="5488" y="1752"/>
                  </a:lnTo>
                  <a:lnTo>
                    <a:pt x="5494" y="1732"/>
                  </a:lnTo>
                  <a:lnTo>
                    <a:pt x="5497" y="1711"/>
                  </a:lnTo>
                  <a:lnTo>
                    <a:pt x="5500" y="1691"/>
                  </a:lnTo>
                  <a:lnTo>
                    <a:pt x="5501" y="1670"/>
                  </a:lnTo>
                  <a:lnTo>
                    <a:pt x="5501" y="1649"/>
                  </a:lnTo>
                  <a:lnTo>
                    <a:pt x="5501" y="1649"/>
                  </a:lnTo>
                  <a:lnTo>
                    <a:pt x="5501" y="1619"/>
                  </a:lnTo>
                  <a:lnTo>
                    <a:pt x="5497" y="1589"/>
                  </a:lnTo>
                  <a:lnTo>
                    <a:pt x="5492" y="1560"/>
                  </a:lnTo>
                  <a:lnTo>
                    <a:pt x="5484" y="1531"/>
                  </a:lnTo>
                  <a:lnTo>
                    <a:pt x="5474" y="1503"/>
                  </a:lnTo>
                  <a:lnTo>
                    <a:pt x="5463" y="1476"/>
                  </a:lnTo>
                  <a:lnTo>
                    <a:pt x="5450" y="1448"/>
                  </a:lnTo>
                  <a:lnTo>
                    <a:pt x="5435" y="1421"/>
                  </a:lnTo>
                  <a:lnTo>
                    <a:pt x="5417" y="1396"/>
                  </a:lnTo>
                  <a:lnTo>
                    <a:pt x="5398" y="1370"/>
                  </a:lnTo>
                  <a:lnTo>
                    <a:pt x="5377" y="1346"/>
                  </a:lnTo>
                  <a:lnTo>
                    <a:pt x="5355" y="1323"/>
                  </a:lnTo>
                  <a:lnTo>
                    <a:pt x="5332" y="1299"/>
                  </a:lnTo>
                  <a:lnTo>
                    <a:pt x="5306" y="1278"/>
                  </a:lnTo>
                  <a:lnTo>
                    <a:pt x="5279" y="1257"/>
                  </a:lnTo>
                  <a:lnTo>
                    <a:pt x="5250" y="1236"/>
                  </a:lnTo>
                  <a:lnTo>
                    <a:pt x="5220" y="1216"/>
                  </a:lnTo>
                  <a:lnTo>
                    <a:pt x="5190" y="1198"/>
                  </a:lnTo>
                  <a:lnTo>
                    <a:pt x="5157" y="1181"/>
                  </a:lnTo>
                  <a:lnTo>
                    <a:pt x="5124" y="1165"/>
                  </a:lnTo>
                  <a:lnTo>
                    <a:pt x="5089" y="1150"/>
                  </a:lnTo>
                  <a:lnTo>
                    <a:pt x="5053" y="1136"/>
                  </a:lnTo>
                  <a:lnTo>
                    <a:pt x="5017" y="1122"/>
                  </a:lnTo>
                  <a:lnTo>
                    <a:pt x="4979" y="1110"/>
                  </a:lnTo>
                  <a:lnTo>
                    <a:pt x="4940" y="1101"/>
                  </a:lnTo>
                  <a:lnTo>
                    <a:pt x="4900" y="1091"/>
                  </a:lnTo>
                  <a:lnTo>
                    <a:pt x="4860" y="1083"/>
                  </a:lnTo>
                  <a:lnTo>
                    <a:pt x="4817" y="1077"/>
                  </a:lnTo>
                  <a:lnTo>
                    <a:pt x="4775" y="1073"/>
                  </a:lnTo>
                  <a:lnTo>
                    <a:pt x="4733" y="1068"/>
                  </a:lnTo>
                  <a:lnTo>
                    <a:pt x="4689" y="1067"/>
                  </a:lnTo>
                  <a:lnTo>
                    <a:pt x="4645" y="1065"/>
                  </a:lnTo>
                  <a:lnTo>
                    <a:pt x="4645" y="1065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5"/>
            <p:cNvSpPr/>
            <p:nvPr/>
          </p:nvSpPr>
          <p:spPr>
            <a:xfrm>
              <a:off x="9904412" y="1905000"/>
              <a:ext cx="965979" cy="581370"/>
            </a:xfrm>
            <a:custGeom>
              <a:avLst/>
              <a:gdLst/>
              <a:ahLst/>
              <a:cxnLst/>
              <a:rect l="l" t="t" r="r" b="b"/>
              <a:pathLst>
                <a:path w="3704" h="1735" extrusionOk="0">
                  <a:moveTo>
                    <a:pt x="3431" y="756"/>
                  </a:moveTo>
                  <a:lnTo>
                    <a:pt x="3431" y="756"/>
                  </a:lnTo>
                  <a:lnTo>
                    <a:pt x="3427" y="732"/>
                  </a:lnTo>
                  <a:lnTo>
                    <a:pt x="3421" y="708"/>
                  </a:lnTo>
                  <a:lnTo>
                    <a:pt x="3413" y="684"/>
                  </a:lnTo>
                  <a:lnTo>
                    <a:pt x="3404" y="659"/>
                  </a:lnTo>
                  <a:lnTo>
                    <a:pt x="3393" y="637"/>
                  </a:lnTo>
                  <a:lnTo>
                    <a:pt x="3381" y="614"/>
                  </a:lnTo>
                  <a:lnTo>
                    <a:pt x="3368" y="593"/>
                  </a:lnTo>
                  <a:lnTo>
                    <a:pt x="3351" y="570"/>
                  </a:lnTo>
                  <a:lnTo>
                    <a:pt x="3336" y="549"/>
                  </a:lnTo>
                  <a:lnTo>
                    <a:pt x="3318" y="530"/>
                  </a:lnTo>
                  <a:lnTo>
                    <a:pt x="3298" y="510"/>
                  </a:lnTo>
                  <a:lnTo>
                    <a:pt x="3277" y="490"/>
                  </a:lnTo>
                  <a:lnTo>
                    <a:pt x="3256" y="472"/>
                  </a:lnTo>
                  <a:lnTo>
                    <a:pt x="3233" y="454"/>
                  </a:lnTo>
                  <a:lnTo>
                    <a:pt x="3209" y="438"/>
                  </a:lnTo>
                  <a:lnTo>
                    <a:pt x="3184" y="421"/>
                  </a:lnTo>
                  <a:lnTo>
                    <a:pt x="3158" y="406"/>
                  </a:lnTo>
                  <a:lnTo>
                    <a:pt x="3131" y="391"/>
                  </a:lnTo>
                  <a:lnTo>
                    <a:pt x="3104" y="377"/>
                  </a:lnTo>
                  <a:lnTo>
                    <a:pt x="3073" y="364"/>
                  </a:lnTo>
                  <a:lnTo>
                    <a:pt x="3043" y="352"/>
                  </a:lnTo>
                  <a:lnTo>
                    <a:pt x="3013" y="341"/>
                  </a:lnTo>
                  <a:lnTo>
                    <a:pt x="2981" y="330"/>
                  </a:lnTo>
                  <a:lnTo>
                    <a:pt x="2950" y="321"/>
                  </a:lnTo>
                  <a:lnTo>
                    <a:pt x="2916" y="312"/>
                  </a:lnTo>
                  <a:lnTo>
                    <a:pt x="2882" y="305"/>
                  </a:lnTo>
                  <a:lnTo>
                    <a:pt x="2848" y="299"/>
                  </a:lnTo>
                  <a:lnTo>
                    <a:pt x="2812" y="294"/>
                  </a:lnTo>
                  <a:lnTo>
                    <a:pt x="2778" y="290"/>
                  </a:lnTo>
                  <a:lnTo>
                    <a:pt x="2741" y="287"/>
                  </a:lnTo>
                  <a:lnTo>
                    <a:pt x="2704" y="285"/>
                  </a:lnTo>
                  <a:lnTo>
                    <a:pt x="2667" y="285"/>
                  </a:lnTo>
                  <a:lnTo>
                    <a:pt x="2667" y="285"/>
                  </a:lnTo>
                  <a:lnTo>
                    <a:pt x="2634" y="285"/>
                  </a:lnTo>
                  <a:lnTo>
                    <a:pt x="2602" y="287"/>
                  </a:lnTo>
                  <a:lnTo>
                    <a:pt x="2569" y="288"/>
                  </a:lnTo>
                  <a:lnTo>
                    <a:pt x="2537" y="293"/>
                  </a:lnTo>
                  <a:lnTo>
                    <a:pt x="2507" y="296"/>
                  </a:lnTo>
                  <a:lnTo>
                    <a:pt x="2476" y="300"/>
                  </a:lnTo>
                  <a:lnTo>
                    <a:pt x="2417" y="314"/>
                  </a:lnTo>
                  <a:lnTo>
                    <a:pt x="2417" y="314"/>
                  </a:lnTo>
                  <a:lnTo>
                    <a:pt x="2393" y="279"/>
                  </a:lnTo>
                  <a:lnTo>
                    <a:pt x="2365" y="247"/>
                  </a:lnTo>
                  <a:lnTo>
                    <a:pt x="2334" y="216"/>
                  </a:lnTo>
                  <a:lnTo>
                    <a:pt x="2300" y="187"/>
                  </a:lnTo>
                  <a:lnTo>
                    <a:pt x="2264" y="158"/>
                  </a:lnTo>
                  <a:lnTo>
                    <a:pt x="2225" y="133"/>
                  </a:lnTo>
                  <a:lnTo>
                    <a:pt x="2183" y="110"/>
                  </a:lnTo>
                  <a:lnTo>
                    <a:pt x="2137" y="88"/>
                  </a:lnTo>
                  <a:lnTo>
                    <a:pt x="2091" y="68"/>
                  </a:lnTo>
                  <a:lnTo>
                    <a:pt x="2042" y="51"/>
                  </a:lnTo>
                  <a:lnTo>
                    <a:pt x="1991" y="36"/>
                  </a:lnTo>
                  <a:lnTo>
                    <a:pt x="1938" y="24"/>
                  </a:lnTo>
                  <a:lnTo>
                    <a:pt x="1884" y="14"/>
                  </a:lnTo>
                  <a:lnTo>
                    <a:pt x="1828" y="6"/>
                  </a:lnTo>
                  <a:lnTo>
                    <a:pt x="1771" y="2"/>
                  </a:lnTo>
                  <a:lnTo>
                    <a:pt x="1713" y="0"/>
                  </a:lnTo>
                  <a:lnTo>
                    <a:pt x="1713" y="0"/>
                  </a:lnTo>
                  <a:lnTo>
                    <a:pt x="1674" y="2"/>
                  </a:lnTo>
                  <a:lnTo>
                    <a:pt x="1635" y="3"/>
                  </a:lnTo>
                  <a:lnTo>
                    <a:pt x="1595" y="6"/>
                  </a:lnTo>
                  <a:lnTo>
                    <a:pt x="1558" y="11"/>
                  </a:lnTo>
                  <a:lnTo>
                    <a:pt x="1521" y="17"/>
                  </a:lnTo>
                  <a:lnTo>
                    <a:pt x="1484" y="24"/>
                  </a:lnTo>
                  <a:lnTo>
                    <a:pt x="1449" y="32"/>
                  </a:lnTo>
                  <a:lnTo>
                    <a:pt x="1414" y="42"/>
                  </a:lnTo>
                  <a:lnTo>
                    <a:pt x="1380" y="53"/>
                  </a:lnTo>
                  <a:lnTo>
                    <a:pt x="1346" y="63"/>
                  </a:lnTo>
                  <a:lnTo>
                    <a:pt x="1315" y="77"/>
                  </a:lnTo>
                  <a:lnTo>
                    <a:pt x="1283" y="91"/>
                  </a:lnTo>
                  <a:lnTo>
                    <a:pt x="1253" y="104"/>
                  </a:lnTo>
                  <a:lnTo>
                    <a:pt x="1224" y="121"/>
                  </a:lnTo>
                  <a:lnTo>
                    <a:pt x="1197" y="136"/>
                  </a:lnTo>
                  <a:lnTo>
                    <a:pt x="1170" y="154"/>
                  </a:lnTo>
                  <a:lnTo>
                    <a:pt x="1144" y="172"/>
                  </a:lnTo>
                  <a:lnTo>
                    <a:pt x="1120" y="192"/>
                  </a:lnTo>
                  <a:lnTo>
                    <a:pt x="1097" y="211"/>
                  </a:lnTo>
                  <a:lnTo>
                    <a:pt x="1076" y="231"/>
                  </a:lnTo>
                  <a:lnTo>
                    <a:pt x="1055" y="252"/>
                  </a:lnTo>
                  <a:lnTo>
                    <a:pt x="1037" y="275"/>
                  </a:lnTo>
                  <a:lnTo>
                    <a:pt x="1020" y="297"/>
                  </a:lnTo>
                  <a:lnTo>
                    <a:pt x="1005" y="320"/>
                  </a:lnTo>
                  <a:lnTo>
                    <a:pt x="992" y="344"/>
                  </a:lnTo>
                  <a:lnTo>
                    <a:pt x="980" y="368"/>
                  </a:lnTo>
                  <a:lnTo>
                    <a:pt x="969" y="394"/>
                  </a:lnTo>
                  <a:lnTo>
                    <a:pt x="960" y="418"/>
                  </a:lnTo>
                  <a:lnTo>
                    <a:pt x="954" y="444"/>
                  </a:lnTo>
                  <a:lnTo>
                    <a:pt x="948" y="471"/>
                  </a:lnTo>
                  <a:lnTo>
                    <a:pt x="945" y="496"/>
                  </a:lnTo>
                  <a:lnTo>
                    <a:pt x="945" y="524"/>
                  </a:lnTo>
                  <a:lnTo>
                    <a:pt x="945" y="524"/>
                  </a:lnTo>
                  <a:lnTo>
                    <a:pt x="945" y="527"/>
                  </a:lnTo>
                  <a:lnTo>
                    <a:pt x="945" y="527"/>
                  </a:lnTo>
                  <a:lnTo>
                    <a:pt x="901" y="525"/>
                  </a:lnTo>
                  <a:lnTo>
                    <a:pt x="857" y="524"/>
                  </a:lnTo>
                  <a:lnTo>
                    <a:pt x="857" y="524"/>
                  </a:lnTo>
                  <a:lnTo>
                    <a:pt x="812" y="525"/>
                  </a:lnTo>
                  <a:lnTo>
                    <a:pt x="770" y="527"/>
                  </a:lnTo>
                  <a:lnTo>
                    <a:pt x="726" y="531"/>
                  </a:lnTo>
                  <a:lnTo>
                    <a:pt x="684" y="536"/>
                  </a:lnTo>
                  <a:lnTo>
                    <a:pt x="643" y="542"/>
                  </a:lnTo>
                  <a:lnTo>
                    <a:pt x="602" y="551"/>
                  </a:lnTo>
                  <a:lnTo>
                    <a:pt x="563" y="560"/>
                  </a:lnTo>
                  <a:lnTo>
                    <a:pt x="524" y="570"/>
                  </a:lnTo>
                  <a:lnTo>
                    <a:pt x="486" y="581"/>
                  </a:lnTo>
                  <a:lnTo>
                    <a:pt x="448" y="595"/>
                  </a:lnTo>
                  <a:lnTo>
                    <a:pt x="412" y="608"/>
                  </a:lnTo>
                  <a:lnTo>
                    <a:pt x="377" y="623"/>
                  </a:lnTo>
                  <a:lnTo>
                    <a:pt x="344" y="640"/>
                  </a:lnTo>
                  <a:lnTo>
                    <a:pt x="312" y="658"/>
                  </a:lnTo>
                  <a:lnTo>
                    <a:pt x="281" y="676"/>
                  </a:lnTo>
                  <a:lnTo>
                    <a:pt x="252" y="696"/>
                  </a:lnTo>
                  <a:lnTo>
                    <a:pt x="223" y="715"/>
                  </a:lnTo>
                  <a:lnTo>
                    <a:pt x="196" y="736"/>
                  </a:lnTo>
                  <a:lnTo>
                    <a:pt x="170" y="759"/>
                  </a:lnTo>
                  <a:lnTo>
                    <a:pt x="146" y="782"/>
                  </a:lnTo>
                  <a:lnTo>
                    <a:pt x="125" y="804"/>
                  </a:lnTo>
                  <a:lnTo>
                    <a:pt x="104" y="830"/>
                  </a:lnTo>
                  <a:lnTo>
                    <a:pt x="84" y="854"/>
                  </a:lnTo>
                  <a:lnTo>
                    <a:pt x="68" y="880"/>
                  </a:lnTo>
                  <a:lnTo>
                    <a:pt x="53" y="907"/>
                  </a:lnTo>
                  <a:lnTo>
                    <a:pt x="39" y="934"/>
                  </a:lnTo>
                  <a:lnTo>
                    <a:pt x="27" y="961"/>
                  </a:lnTo>
                  <a:lnTo>
                    <a:pt x="18" y="990"/>
                  </a:lnTo>
                  <a:lnTo>
                    <a:pt x="10" y="1019"/>
                  </a:lnTo>
                  <a:lnTo>
                    <a:pt x="4" y="1047"/>
                  </a:lnTo>
                  <a:lnTo>
                    <a:pt x="1" y="1077"/>
                  </a:lnTo>
                  <a:lnTo>
                    <a:pt x="0" y="1108"/>
                  </a:lnTo>
                  <a:lnTo>
                    <a:pt x="0" y="1108"/>
                  </a:lnTo>
                  <a:lnTo>
                    <a:pt x="1" y="1138"/>
                  </a:lnTo>
                  <a:lnTo>
                    <a:pt x="4" y="1167"/>
                  </a:lnTo>
                  <a:lnTo>
                    <a:pt x="10" y="1197"/>
                  </a:lnTo>
                  <a:lnTo>
                    <a:pt x="18" y="1225"/>
                  </a:lnTo>
                  <a:lnTo>
                    <a:pt x="27" y="1254"/>
                  </a:lnTo>
                  <a:lnTo>
                    <a:pt x="39" y="1281"/>
                  </a:lnTo>
                  <a:lnTo>
                    <a:pt x="53" y="1308"/>
                  </a:lnTo>
                  <a:lnTo>
                    <a:pt x="68" y="1334"/>
                  </a:lnTo>
                  <a:lnTo>
                    <a:pt x="84" y="1361"/>
                  </a:lnTo>
                  <a:lnTo>
                    <a:pt x="104" y="1385"/>
                  </a:lnTo>
                  <a:lnTo>
                    <a:pt x="125" y="1409"/>
                  </a:lnTo>
                  <a:lnTo>
                    <a:pt x="146" y="1434"/>
                  </a:lnTo>
                  <a:lnTo>
                    <a:pt x="170" y="1456"/>
                  </a:lnTo>
                  <a:lnTo>
                    <a:pt x="196" y="1479"/>
                  </a:lnTo>
                  <a:lnTo>
                    <a:pt x="223" y="1500"/>
                  </a:lnTo>
                  <a:lnTo>
                    <a:pt x="252" y="1520"/>
                  </a:lnTo>
                  <a:lnTo>
                    <a:pt x="281" y="1539"/>
                  </a:lnTo>
                  <a:lnTo>
                    <a:pt x="312" y="1557"/>
                  </a:lnTo>
                  <a:lnTo>
                    <a:pt x="344" y="1575"/>
                  </a:lnTo>
                  <a:lnTo>
                    <a:pt x="377" y="1591"/>
                  </a:lnTo>
                  <a:lnTo>
                    <a:pt x="412" y="1607"/>
                  </a:lnTo>
                  <a:lnTo>
                    <a:pt x="448" y="1621"/>
                  </a:lnTo>
                  <a:lnTo>
                    <a:pt x="486" y="1633"/>
                  </a:lnTo>
                  <a:lnTo>
                    <a:pt x="524" y="1645"/>
                  </a:lnTo>
                  <a:lnTo>
                    <a:pt x="563" y="1655"/>
                  </a:lnTo>
                  <a:lnTo>
                    <a:pt x="602" y="1664"/>
                  </a:lnTo>
                  <a:lnTo>
                    <a:pt x="643" y="1672"/>
                  </a:lnTo>
                  <a:lnTo>
                    <a:pt x="684" y="1680"/>
                  </a:lnTo>
                  <a:lnTo>
                    <a:pt x="726" y="1684"/>
                  </a:lnTo>
                  <a:lnTo>
                    <a:pt x="770" y="1689"/>
                  </a:lnTo>
                  <a:lnTo>
                    <a:pt x="812" y="1690"/>
                  </a:lnTo>
                  <a:lnTo>
                    <a:pt x="857" y="1692"/>
                  </a:lnTo>
                  <a:lnTo>
                    <a:pt x="857" y="1692"/>
                  </a:lnTo>
                  <a:lnTo>
                    <a:pt x="919" y="1689"/>
                  </a:lnTo>
                  <a:lnTo>
                    <a:pt x="981" y="1684"/>
                  </a:lnTo>
                  <a:lnTo>
                    <a:pt x="1040" y="1678"/>
                  </a:lnTo>
                  <a:lnTo>
                    <a:pt x="1099" y="1668"/>
                  </a:lnTo>
                  <a:lnTo>
                    <a:pt x="1155" y="1654"/>
                  </a:lnTo>
                  <a:lnTo>
                    <a:pt x="1211" y="1639"/>
                  </a:lnTo>
                  <a:lnTo>
                    <a:pt x="1263" y="1621"/>
                  </a:lnTo>
                  <a:lnTo>
                    <a:pt x="1313" y="1601"/>
                  </a:lnTo>
                  <a:lnTo>
                    <a:pt x="1313" y="1601"/>
                  </a:lnTo>
                  <a:lnTo>
                    <a:pt x="1340" y="1616"/>
                  </a:lnTo>
                  <a:lnTo>
                    <a:pt x="1368" y="1631"/>
                  </a:lnTo>
                  <a:lnTo>
                    <a:pt x="1395" y="1645"/>
                  </a:lnTo>
                  <a:lnTo>
                    <a:pt x="1423" y="1657"/>
                  </a:lnTo>
                  <a:lnTo>
                    <a:pt x="1454" y="1669"/>
                  </a:lnTo>
                  <a:lnTo>
                    <a:pt x="1484" y="1681"/>
                  </a:lnTo>
                  <a:lnTo>
                    <a:pt x="1515" y="1690"/>
                  </a:lnTo>
                  <a:lnTo>
                    <a:pt x="1549" y="1699"/>
                  </a:lnTo>
                  <a:lnTo>
                    <a:pt x="1580" y="1708"/>
                  </a:lnTo>
                  <a:lnTo>
                    <a:pt x="1615" y="1716"/>
                  </a:lnTo>
                  <a:lnTo>
                    <a:pt x="1648" y="1722"/>
                  </a:lnTo>
                  <a:lnTo>
                    <a:pt x="1685" y="1726"/>
                  </a:lnTo>
                  <a:lnTo>
                    <a:pt x="1719" y="1731"/>
                  </a:lnTo>
                  <a:lnTo>
                    <a:pt x="1755" y="1734"/>
                  </a:lnTo>
                  <a:lnTo>
                    <a:pt x="1792" y="1735"/>
                  </a:lnTo>
                  <a:lnTo>
                    <a:pt x="1829" y="1735"/>
                  </a:lnTo>
                  <a:lnTo>
                    <a:pt x="1829" y="1735"/>
                  </a:lnTo>
                  <a:lnTo>
                    <a:pt x="1873" y="1735"/>
                  </a:lnTo>
                  <a:lnTo>
                    <a:pt x="1917" y="1732"/>
                  </a:lnTo>
                  <a:lnTo>
                    <a:pt x="1961" y="1728"/>
                  </a:lnTo>
                  <a:lnTo>
                    <a:pt x="2003" y="1722"/>
                  </a:lnTo>
                  <a:lnTo>
                    <a:pt x="2044" y="1716"/>
                  </a:lnTo>
                  <a:lnTo>
                    <a:pt x="2085" y="1707"/>
                  </a:lnTo>
                  <a:lnTo>
                    <a:pt x="2124" y="1696"/>
                  </a:lnTo>
                  <a:lnTo>
                    <a:pt x="2162" y="1684"/>
                  </a:lnTo>
                  <a:lnTo>
                    <a:pt x="2199" y="1671"/>
                  </a:lnTo>
                  <a:lnTo>
                    <a:pt x="2236" y="1657"/>
                  </a:lnTo>
                  <a:lnTo>
                    <a:pt x="2270" y="1640"/>
                  </a:lnTo>
                  <a:lnTo>
                    <a:pt x="2303" y="1624"/>
                  </a:lnTo>
                  <a:lnTo>
                    <a:pt x="2335" y="1606"/>
                  </a:lnTo>
                  <a:lnTo>
                    <a:pt x="2365" y="1588"/>
                  </a:lnTo>
                  <a:lnTo>
                    <a:pt x="2394" y="1566"/>
                  </a:lnTo>
                  <a:lnTo>
                    <a:pt x="2421" y="1545"/>
                  </a:lnTo>
                  <a:lnTo>
                    <a:pt x="2421" y="1545"/>
                  </a:lnTo>
                  <a:lnTo>
                    <a:pt x="2448" y="1560"/>
                  </a:lnTo>
                  <a:lnTo>
                    <a:pt x="2474" y="1575"/>
                  </a:lnTo>
                  <a:lnTo>
                    <a:pt x="2503" y="1589"/>
                  </a:lnTo>
                  <a:lnTo>
                    <a:pt x="2531" y="1601"/>
                  </a:lnTo>
                  <a:lnTo>
                    <a:pt x="2562" y="1613"/>
                  </a:lnTo>
                  <a:lnTo>
                    <a:pt x="2592" y="1625"/>
                  </a:lnTo>
                  <a:lnTo>
                    <a:pt x="2624" y="1634"/>
                  </a:lnTo>
                  <a:lnTo>
                    <a:pt x="2655" y="1645"/>
                  </a:lnTo>
                  <a:lnTo>
                    <a:pt x="2688" y="1652"/>
                  </a:lnTo>
                  <a:lnTo>
                    <a:pt x="2722" y="1660"/>
                  </a:lnTo>
                  <a:lnTo>
                    <a:pt x="2756" y="1666"/>
                  </a:lnTo>
                  <a:lnTo>
                    <a:pt x="2791" y="1671"/>
                  </a:lnTo>
                  <a:lnTo>
                    <a:pt x="2827" y="1675"/>
                  </a:lnTo>
                  <a:lnTo>
                    <a:pt x="2864" y="1678"/>
                  </a:lnTo>
                  <a:lnTo>
                    <a:pt x="2900" y="1680"/>
                  </a:lnTo>
                  <a:lnTo>
                    <a:pt x="2936" y="1680"/>
                  </a:lnTo>
                  <a:lnTo>
                    <a:pt x="2936" y="1680"/>
                  </a:lnTo>
                  <a:lnTo>
                    <a:pt x="2975" y="1680"/>
                  </a:lnTo>
                  <a:lnTo>
                    <a:pt x="3015" y="1678"/>
                  </a:lnTo>
                  <a:lnTo>
                    <a:pt x="3054" y="1674"/>
                  </a:lnTo>
                  <a:lnTo>
                    <a:pt x="3092" y="1669"/>
                  </a:lnTo>
                  <a:lnTo>
                    <a:pt x="3128" y="1663"/>
                  </a:lnTo>
                  <a:lnTo>
                    <a:pt x="3165" y="1657"/>
                  </a:lnTo>
                  <a:lnTo>
                    <a:pt x="3200" y="1648"/>
                  </a:lnTo>
                  <a:lnTo>
                    <a:pt x="3235" y="1639"/>
                  </a:lnTo>
                  <a:lnTo>
                    <a:pt x="3270" y="1628"/>
                  </a:lnTo>
                  <a:lnTo>
                    <a:pt x="3303" y="1616"/>
                  </a:lnTo>
                  <a:lnTo>
                    <a:pt x="3335" y="1604"/>
                  </a:lnTo>
                  <a:lnTo>
                    <a:pt x="3366" y="1591"/>
                  </a:lnTo>
                  <a:lnTo>
                    <a:pt x="3396" y="1575"/>
                  </a:lnTo>
                  <a:lnTo>
                    <a:pt x="3425" y="1560"/>
                  </a:lnTo>
                  <a:lnTo>
                    <a:pt x="3452" y="1544"/>
                  </a:lnTo>
                  <a:lnTo>
                    <a:pt x="3479" y="1527"/>
                  </a:lnTo>
                  <a:lnTo>
                    <a:pt x="3505" y="1509"/>
                  </a:lnTo>
                  <a:lnTo>
                    <a:pt x="3529" y="1489"/>
                  </a:lnTo>
                  <a:lnTo>
                    <a:pt x="3552" y="1470"/>
                  </a:lnTo>
                  <a:lnTo>
                    <a:pt x="3573" y="1449"/>
                  </a:lnTo>
                  <a:lnTo>
                    <a:pt x="3593" y="1428"/>
                  </a:lnTo>
                  <a:lnTo>
                    <a:pt x="3612" y="1406"/>
                  </a:lnTo>
                  <a:lnTo>
                    <a:pt x="3629" y="1384"/>
                  </a:lnTo>
                  <a:lnTo>
                    <a:pt x="3644" y="1360"/>
                  </a:lnTo>
                  <a:lnTo>
                    <a:pt x="3658" y="1337"/>
                  </a:lnTo>
                  <a:lnTo>
                    <a:pt x="3670" y="1313"/>
                  </a:lnTo>
                  <a:lnTo>
                    <a:pt x="3680" y="1287"/>
                  </a:lnTo>
                  <a:lnTo>
                    <a:pt x="3689" y="1262"/>
                  </a:lnTo>
                  <a:lnTo>
                    <a:pt x="3695" y="1236"/>
                  </a:lnTo>
                  <a:lnTo>
                    <a:pt x="3701" y="1210"/>
                  </a:lnTo>
                  <a:lnTo>
                    <a:pt x="3703" y="1183"/>
                  </a:lnTo>
                  <a:lnTo>
                    <a:pt x="3704" y="1156"/>
                  </a:lnTo>
                  <a:lnTo>
                    <a:pt x="3704" y="1156"/>
                  </a:lnTo>
                  <a:lnTo>
                    <a:pt x="3703" y="1127"/>
                  </a:lnTo>
                  <a:lnTo>
                    <a:pt x="3700" y="1097"/>
                  </a:lnTo>
                  <a:lnTo>
                    <a:pt x="3694" y="1068"/>
                  </a:lnTo>
                  <a:lnTo>
                    <a:pt x="3685" y="1040"/>
                  </a:lnTo>
                  <a:lnTo>
                    <a:pt x="3674" y="1013"/>
                  </a:lnTo>
                  <a:lnTo>
                    <a:pt x="3662" y="985"/>
                  </a:lnTo>
                  <a:lnTo>
                    <a:pt x="3647" y="958"/>
                  </a:lnTo>
                  <a:lnTo>
                    <a:pt x="3630" y="933"/>
                  </a:lnTo>
                  <a:lnTo>
                    <a:pt x="3612" y="907"/>
                  </a:lnTo>
                  <a:lnTo>
                    <a:pt x="3591" y="883"/>
                  </a:lnTo>
                  <a:lnTo>
                    <a:pt x="3569" y="859"/>
                  </a:lnTo>
                  <a:lnTo>
                    <a:pt x="3544" y="838"/>
                  </a:lnTo>
                  <a:lnTo>
                    <a:pt x="3519" y="815"/>
                  </a:lnTo>
                  <a:lnTo>
                    <a:pt x="3492" y="794"/>
                  </a:lnTo>
                  <a:lnTo>
                    <a:pt x="3461" y="774"/>
                  </a:lnTo>
                  <a:lnTo>
                    <a:pt x="3431" y="756"/>
                  </a:lnTo>
                  <a:lnTo>
                    <a:pt x="3431" y="756"/>
                  </a:lnTo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8" name="Google Shape;418;p5"/>
          <p:cNvGrpSpPr/>
          <p:nvPr/>
        </p:nvGrpSpPr>
        <p:grpSpPr>
          <a:xfrm>
            <a:off x="742135" y="3200400"/>
            <a:ext cx="8001815" cy="1944981"/>
            <a:chOff x="987926" y="4237495"/>
            <a:chExt cx="10669086" cy="2593308"/>
          </a:xfrm>
        </p:grpSpPr>
        <p:sp>
          <p:nvSpPr>
            <p:cNvPr id="419" name="Google Shape;419;p5"/>
            <p:cNvSpPr/>
            <p:nvPr/>
          </p:nvSpPr>
          <p:spPr>
            <a:xfrm>
              <a:off x="987926" y="6213348"/>
              <a:ext cx="1234908" cy="617454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20" name="Google Shape;420;p5"/>
            <p:cNvGrpSpPr/>
            <p:nvPr/>
          </p:nvGrpSpPr>
          <p:grpSpPr>
            <a:xfrm>
              <a:off x="1358399" y="5534149"/>
              <a:ext cx="864435" cy="1296653"/>
              <a:chOff x="304800" y="5715000"/>
              <a:chExt cx="1066800" cy="3429000"/>
            </a:xfrm>
          </p:grpSpPr>
          <p:sp>
            <p:nvSpPr>
              <p:cNvPr id="421" name="Google Shape;421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22" name="Google Shape;422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423" name="Google Shape;42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4" name="Google Shape;42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5" name="Google Shape;42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26" name="Google Shape;426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427" name="Google Shape;42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8" name="Google Shape;42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9" name="Google Shape;42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0" name="Google Shape;430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431" name="Google Shape;43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2" name="Google Shape;43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3" name="Google Shape;43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4" name="Google Shape;434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435" name="Google Shape;43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6" name="Google Shape;43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7" name="Google Shape;43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38" name="Google Shape;438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439" name="Google Shape;439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0" name="Google Shape;440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1" name="Google Shape;441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42" name="Google Shape;442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443" name="Google Shape;44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4" name="Google Shape;44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5" name="Google Shape;44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46" name="Google Shape;446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447" name="Google Shape;44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8" name="Google Shape;44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9" name="Google Shape;44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50" name="Google Shape;450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451" name="Google Shape;45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2" name="Google Shape;45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3" name="Google Shape;45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54" name="Google Shape;454;p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455" name="Google Shape;45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6" name="Google Shape;45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7" name="Google Shape;45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458" name="Google Shape;458;p5"/>
            <p:cNvSpPr/>
            <p:nvPr/>
          </p:nvSpPr>
          <p:spPr>
            <a:xfrm>
              <a:off x="4136941" y="5904621"/>
              <a:ext cx="1358399" cy="926181"/>
            </a:xfrm>
            <a:prstGeom prst="rect">
              <a:avLst/>
            </a:prstGeom>
            <a:gradFill>
              <a:gsLst>
                <a:gs pos="0">
                  <a:srgbClr val="D8D8D8"/>
                </a:gs>
                <a:gs pos="100000">
                  <a:srgbClr val="CFCFCF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5"/>
            <p:cNvSpPr/>
            <p:nvPr/>
          </p:nvSpPr>
          <p:spPr>
            <a:xfrm>
              <a:off x="2408070" y="5472403"/>
              <a:ext cx="1234908" cy="1358399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60" name="Google Shape;460;p5"/>
            <p:cNvGrpSpPr/>
            <p:nvPr/>
          </p:nvGrpSpPr>
          <p:grpSpPr>
            <a:xfrm>
              <a:off x="3395996" y="4546222"/>
              <a:ext cx="802690" cy="2284580"/>
              <a:chOff x="304800" y="5715000"/>
              <a:chExt cx="1066800" cy="3429000"/>
            </a:xfrm>
          </p:grpSpPr>
          <p:sp>
            <p:nvSpPr>
              <p:cNvPr id="461" name="Google Shape;461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CFCFC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462" name="Google Shape;462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463" name="Google Shape;46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4" name="Google Shape;46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5" name="Google Shape;46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66" name="Google Shape;466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467" name="Google Shape;46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8" name="Google Shape;46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9" name="Google Shape;46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70" name="Google Shape;470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471" name="Google Shape;47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2" name="Google Shape;47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3" name="Google Shape;47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74" name="Google Shape;474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475" name="Google Shape;47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6" name="Google Shape;47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7" name="Google Shape;47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78" name="Google Shape;478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479" name="Google Shape;479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0" name="Google Shape;480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1" name="Google Shape;481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82" name="Google Shape;482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483" name="Google Shape;48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4" name="Google Shape;48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5" name="Google Shape;48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86" name="Google Shape;486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487" name="Google Shape;48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8" name="Google Shape;48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9" name="Google Shape;48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90" name="Google Shape;490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491" name="Google Shape;49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2" name="Google Shape;49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3" name="Google Shape;49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94" name="Google Shape;494;p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495" name="Google Shape;49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6" name="Google Shape;49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7" name="Google Shape;49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498" name="Google Shape;498;p5"/>
            <p:cNvGrpSpPr/>
            <p:nvPr/>
          </p:nvGrpSpPr>
          <p:grpSpPr>
            <a:xfrm>
              <a:off x="4013450" y="6398584"/>
              <a:ext cx="802690" cy="432218"/>
              <a:chOff x="2133600" y="8077200"/>
              <a:chExt cx="1981200" cy="1066800"/>
            </a:xfrm>
          </p:grpSpPr>
          <p:sp>
            <p:nvSpPr>
              <p:cNvPr id="499" name="Google Shape;499;p5"/>
              <p:cNvSpPr/>
              <p:nvPr/>
            </p:nvSpPr>
            <p:spPr>
              <a:xfrm>
                <a:off x="2133600" y="8077200"/>
                <a:ext cx="1981200" cy="10668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00" name="Google Shape;500;p5"/>
              <p:cNvGrpSpPr/>
              <p:nvPr/>
            </p:nvGrpSpPr>
            <p:grpSpPr>
              <a:xfrm>
                <a:off x="2252131" y="81788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501" name="Google Shape;501;p5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502" name="Google Shape;502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3" name="Google Shape;503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4" name="Google Shape;504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05" name="Google Shape;505;p5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506" name="Google Shape;506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7" name="Google Shape;507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08" name="Google Shape;508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09" name="Google Shape;509;p5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510" name="Google Shape;510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1" name="Google Shape;511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2" name="Google Shape;512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13" name="Google Shape;513;p5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514" name="Google Shape;514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5" name="Google Shape;515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16" name="Google Shape;516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517" name="Google Shape;517;p5"/>
              <p:cNvGrpSpPr/>
              <p:nvPr/>
            </p:nvGrpSpPr>
            <p:grpSpPr>
              <a:xfrm>
                <a:off x="2252131" y="85852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518" name="Google Shape;518;p5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519" name="Google Shape;519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0" name="Google Shape;520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1" name="Google Shape;521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22" name="Google Shape;522;p5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523" name="Google Shape;523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4" name="Google Shape;524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5" name="Google Shape;525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26" name="Google Shape;526;p5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527" name="Google Shape;527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8" name="Google Shape;528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29" name="Google Shape;529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530" name="Google Shape;530;p5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531" name="Google Shape;531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2" name="Google Shape;532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533" name="Google Shape;533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534" name="Google Shape;534;p5"/>
            <p:cNvGrpSpPr/>
            <p:nvPr/>
          </p:nvGrpSpPr>
          <p:grpSpPr>
            <a:xfrm>
              <a:off x="4630904" y="4978440"/>
              <a:ext cx="576290" cy="1852362"/>
              <a:chOff x="304800" y="5715000"/>
              <a:chExt cx="1066800" cy="3429000"/>
            </a:xfrm>
          </p:grpSpPr>
          <p:sp>
            <p:nvSpPr>
              <p:cNvPr id="535" name="Google Shape;535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36" name="Google Shape;536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537" name="Google Shape;53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8" name="Google Shape;53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9" name="Google Shape;53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40" name="Google Shape;540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541" name="Google Shape;54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2" name="Google Shape;54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3" name="Google Shape;54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44" name="Google Shape;544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545" name="Google Shape;54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6" name="Google Shape;54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7" name="Google Shape;54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48" name="Google Shape;548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549" name="Google Shape;549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0" name="Google Shape;550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1" name="Google Shape;551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52" name="Google Shape;552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553" name="Google Shape;55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4" name="Google Shape;55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5" name="Google Shape;55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56" name="Google Shape;556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557" name="Google Shape;55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8" name="Google Shape;55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9" name="Google Shape;55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60" name="Google Shape;560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561" name="Google Shape;56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2" name="Google Shape;56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3" name="Google Shape;56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64" name="Google Shape;564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565" name="Google Shape;56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6" name="Google Shape;56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7" name="Google Shape;56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68" name="Google Shape;568;p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569" name="Google Shape;569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0" name="Google Shape;570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1" name="Google Shape;571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572" name="Google Shape;572;p5"/>
            <p:cNvGrpSpPr/>
            <p:nvPr/>
          </p:nvGrpSpPr>
          <p:grpSpPr>
            <a:xfrm>
              <a:off x="5059006" y="4237495"/>
              <a:ext cx="806806" cy="2593307"/>
              <a:chOff x="304800" y="5715000"/>
              <a:chExt cx="1066800" cy="3429000"/>
            </a:xfrm>
          </p:grpSpPr>
          <p:sp>
            <p:nvSpPr>
              <p:cNvPr id="573" name="Google Shape;573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574" name="Google Shape;574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575" name="Google Shape;57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6" name="Google Shape;57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7" name="Google Shape;57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78" name="Google Shape;578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579" name="Google Shape;579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0" name="Google Shape;580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1" name="Google Shape;581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82" name="Google Shape;582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583" name="Google Shape;58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4" name="Google Shape;58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5" name="Google Shape;58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86" name="Google Shape;586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587" name="Google Shape;58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8" name="Google Shape;58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9" name="Google Shape;58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90" name="Google Shape;590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591" name="Google Shape;59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2" name="Google Shape;59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3" name="Google Shape;59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94" name="Google Shape;594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595" name="Google Shape;59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6" name="Google Shape;59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7" name="Google Shape;59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598" name="Google Shape;598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599" name="Google Shape;599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0" name="Google Shape;600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1" name="Google Shape;601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02" name="Google Shape;602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603" name="Google Shape;60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4" name="Google Shape;60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5" name="Google Shape;60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06" name="Google Shape;606;p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607" name="Google Shape;60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8" name="Google Shape;60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9" name="Google Shape;60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610" name="Google Shape;610;p5"/>
            <p:cNvSpPr/>
            <p:nvPr/>
          </p:nvSpPr>
          <p:spPr>
            <a:xfrm>
              <a:off x="6773649" y="6213348"/>
              <a:ext cx="1234908" cy="617454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FDFDF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11" name="Google Shape;611;p5"/>
            <p:cNvGrpSpPr/>
            <p:nvPr/>
          </p:nvGrpSpPr>
          <p:grpSpPr>
            <a:xfrm>
              <a:off x="7144122" y="5534149"/>
              <a:ext cx="864435" cy="1296653"/>
              <a:chOff x="304800" y="5715000"/>
              <a:chExt cx="1066800" cy="3429000"/>
            </a:xfrm>
          </p:grpSpPr>
          <p:sp>
            <p:nvSpPr>
              <p:cNvPr id="612" name="Google Shape;612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13" name="Google Shape;613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614" name="Google Shape;614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5" name="Google Shape;615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6" name="Google Shape;616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17" name="Google Shape;617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618" name="Google Shape;618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19" name="Google Shape;619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0" name="Google Shape;620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21" name="Google Shape;621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622" name="Google Shape;622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3" name="Google Shape;623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4" name="Google Shape;624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25" name="Google Shape;625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626" name="Google Shape;626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7" name="Google Shape;627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28" name="Google Shape;628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29" name="Google Shape;629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630" name="Google Shape;630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1" name="Google Shape;631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2" name="Google Shape;632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33" name="Google Shape;633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634" name="Google Shape;634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5" name="Google Shape;635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6" name="Google Shape;636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37" name="Google Shape;637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638" name="Google Shape;638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39" name="Google Shape;639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0" name="Google Shape;640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41" name="Google Shape;641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642" name="Google Shape;642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3" name="Google Shape;643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4" name="Google Shape;644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45" name="Google Shape;645;p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646" name="Google Shape;646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7" name="Google Shape;647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48" name="Google Shape;648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649" name="Google Shape;649;p5"/>
            <p:cNvSpPr/>
            <p:nvPr/>
          </p:nvSpPr>
          <p:spPr>
            <a:xfrm>
              <a:off x="9922664" y="5486401"/>
              <a:ext cx="1734348" cy="1344402"/>
            </a:xfrm>
            <a:prstGeom prst="rect">
              <a:avLst/>
            </a:prstGeom>
            <a:gradFill>
              <a:gsLst>
                <a:gs pos="0">
                  <a:srgbClr val="D8D8D8"/>
                </a:gs>
                <a:gs pos="100000">
                  <a:srgbClr val="CFCFCF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5"/>
            <p:cNvSpPr/>
            <p:nvPr/>
          </p:nvSpPr>
          <p:spPr>
            <a:xfrm>
              <a:off x="8193793" y="5029201"/>
              <a:ext cx="1234908" cy="1801602"/>
            </a:xfrm>
            <a:prstGeom prst="rect">
              <a:avLst/>
            </a:prstGeom>
            <a:gradFill>
              <a:gsLst>
                <a:gs pos="0">
                  <a:srgbClr val="D8D8D8"/>
                </a:gs>
                <a:gs pos="100000">
                  <a:srgbClr val="CFCFCF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263525" dist="114300" dir="3420000" algn="tl" rotWithShape="0">
                <a:srgbClr val="000000">
                  <a:alpha val="42745"/>
                </a:srgbClr>
              </a:outerShdw>
            </a:effectLst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51" name="Google Shape;651;p5"/>
            <p:cNvGrpSpPr/>
            <p:nvPr/>
          </p:nvGrpSpPr>
          <p:grpSpPr>
            <a:xfrm>
              <a:off x="9181719" y="4546222"/>
              <a:ext cx="802690" cy="2284580"/>
              <a:chOff x="304800" y="5715000"/>
              <a:chExt cx="1066800" cy="3429000"/>
            </a:xfrm>
          </p:grpSpPr>
          <p:sp>
            <p:nvSpPr>
              <p:cNvPr id="652" name="Google Shape;652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CFCFC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53" name="Google Shape;653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654" name="Google Shape;654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5" name="Google Shape;655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6" name="Google Shape;656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57" name="Google Shape;657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658" name="Google Shape;658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9" name="Google Shape;659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0" name="Google Shape;660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61" name="Google Shape;661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662" name="Google Shape;662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3" name="Google Shape;663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4" name="Google Shape;664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65" name="Google Shape;665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666" name="Google Shape;666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7" name="Google Shape;667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8" name="Google Shape;668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69" name="Google Shape;669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670" name="Google Shape;670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1" name="Google Shape;671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2" name="Google Shape;672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73" name="Google Shape;673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674" name="Google Shape;674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5" name="Google Shape;675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6" name="Google Shape;676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77" name="Google Shape;677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678" name="Google Shape;678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79" name="Google Shape;679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0" name="Google Shape;680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81" name="Google Shape;681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682" name="Google Shape;682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3" name="Google Shape;683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4" name="Google Shape;684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85" name="Google Shape;685;p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686" name="Google Shape;686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7" name="Google Shape;687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88" name="Google Shape;688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89" name="Google Shape;689;p5"/>
            <p:cNvGrpSpPr/>
            <p:nvPr/>
          </p:nvGrpSpPr>
          <p:grpSpPr>
            <a:xfrm>
              <a:off x="5785723" y="5066648"/>
              <a:ext cx="548848" cy="1764154"/>
              <a:chOff x="304800" y="5715000"/>
              <a:chExt cx="1066800" cy="3429000"/>
            </a:xfrm>
          </p:grpSpPr>
          <p:sp>
            <p:nvSpPr>
              <p:cNvPr id="690" name="Google Shape;690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91" name="Google Shape;691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692" name="Google Shape;692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3" name="Google Shape;693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4" name="Google Shape;694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95" name="Google Shape;695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696" name="Google Shape;696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7" name="Google Shape;697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98" name="Google Shape;698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699" name="Google Shape;699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700" name="Google Shape;700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1" name="Google Shape;701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2" name="Google Shape;702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03" name="Google Shape;703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704" name="Google Shape;704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5" name="Google Shape;705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6" name="Google Shape;706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07" name="Google Shape;707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708" name="Google Shape;708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09" name="Google Shape;709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0" name="Google Shape;710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11" name="Google Shape;711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712" name="Google Shape;712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3" name="Google Shape;713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4" name="Google Shape;714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15" name="Google Shape;715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716" name="Google Shape;716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7" name="Google Shape;717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18" name="Google Shape;718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19" name="Google Shape;719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720" name="Google Shape;720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1" name="Google Shape;721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2" name="Google Shape;722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23" name="Google Shape;723;p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724" name="Google Shape;724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5" name="Google Shape;725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26" name="Google Shape;726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727" name="Google Shape;727;p5"/>
            <p:cNvGrpSpPr/>
            <p:nvPr/>
          </p:nvGrpSpPr>
          <p:grpSpPr>
            <a:xfrm>
              <a:off x="9799173" y="6398584"/>
              <a:ext cx="802690" cy="432218"/>
              <a:chOff x="2133600" y="8077200"/>
              <a:chExt cx="1981200" cy="1066800"/>
            </a:xfrm>
          </p:grpSpPr>
          <p:sp>
            <p:nvSpPr>
              <p:cNvPr id="728" name="Google Shape;728;p5"/>
              <p:cNvSpPr/>
              <p:nvPr/>
            </p:nvSpPr>
            <p:spPr>
              <a:xfrm>
                <a:off x="2133600" y="8077200"/>
                <a:ext cx="1981200" cy="10668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729" name="Google Shape;729;p5"/>
              <p:cNvGrpSpPr/>
              <p:nvPr/>
            </p:nvGrpSpPr>
            <p:grpSpPr>
              <a:xfrm>
                <a:off x="2252131" y="81788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730" name="Google Shape;730;p5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731" name="Google Shape;731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2" name="Google Shape;732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3" name="Google Shape;733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34" name="Google Shape;734;p5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735" name="Google Shape;735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6" name="Google Shape;736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37" name="Google Shape;737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38" name="Google Shape;738;p5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739" name="Google Shape;739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0" name="Google Shape;740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1" name="Google Shape;741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42" name="Google Shape;742;p5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743" name="Google Shape;743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4" name="Google Shape;744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5" name="Google Shape;745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746" name="Google Shape;746;p5"/>
              <p:cNvGrpSpPr/>
              <p:nvPr/>
            </p:nvGrpSpPr>
            <p:grpSpPr>
              <a:xfrm>
                <a:off x="2252131" y="85852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747" name="Google Shape;747;p5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748" name="Google Shape;748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9" name="Google Shape;749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0" name="Google Shape;750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51" name="Google Shape;751;p5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752" name="Google Shape;752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3" name="Google Shape;753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4" name="Google Shape;754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55" name="Google Shape;755;p5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756" name="Google Shape;756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7" name="Google Shape;757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58" name="Google Shape;758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759" name="Google Shape;759;p5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760" name="Google Shape;760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1" name="Google Shape;761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62" name="Google Shape;762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</p:grpSp>
      <p:grpSp>
        <p:nvGrpSpPr>
          <p:cNvPr id="763" name="Google Shape;763;p5"/>
          <p:cNvGrpSpPr/>
          <p:nvPr/>
        </p:nvGrpSpPr>
        <p:grpSpPr>
          <a:xfrm>
            <a:off x="1191" y="3059593"/>
            <a:ext cx="9141619" cy="2083907"/>
            <a:chOff x="0" y="4052259"/>
            <a:chExt cx="12188825" cy="2778543"/>
          </a:xfrm>
        </p:grpSpPr>
        <p:grpSp>
          <p:nvGrpSpPr>
            <p:cNvPr id="764" name="Google Shape;764;p5"/>
            <p:cNvGrpSpPr/>
            <p:nvPr/>
          </p:nvGrpSpPr>
          <p:grpSpPr>
            <a:xfrm>
              <a:off x="0" y="5066648"/>
              <a:ext cx="548848" cy="1764154"/>
              <a:chOff x="304800" y="5715000"/>
              <a:chExt cx="1066800" cy="3429000"/>
            </a:xfrm>
          </p:grpSpPr>
          <p:sp>
            <p:nvSpPr>
              <p:cNvPr id="765" name="Google Shape;765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766" name="Google Shape;766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767" name="Google Shape;76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8" name="Google Shape;76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69" name="Google Shape;76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70" name="Google Shape;770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771" name="Google Shape;77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2" name="Google Shape;77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3" name="Google Shape;77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74" name="Google Shape;774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775" name="Google Shape;77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6" name="Google Shape;77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77" name="Google Shape;77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78" name="Google Shape;778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779" name="Google Shape;779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0" name="Google Shape;780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1" name="Google Shape;781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82" name="Google Shape;782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783" name="Google Shape;78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4" name="Google Shape;78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5" name="Google Shape;78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86" name="Google Shape;786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787" name="Google Shape;78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8" name="Google Shape;78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89" name="Google Shape;78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90" name="Google Shape;790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791" name="Google Shape;79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2" name="Google Shape;79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3" name="Google Shape;79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94" name="Google Shape;794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795" name="Google Shape;79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6" name="Google Shape;79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7" name="Google Shape;79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798" name="Google Shape;798;p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799" name="Google Shape;799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0" name="Google Shape;800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1" name="Google Shape;801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02" name="Google Shape;802;p5"/>
            <p:cNvGrpSpPr/>
            <p:nvPr/>
          </p:nvGrpSpPr>
          <p:grpSpPr>
            <a:xfrm>
              <a:off x="432218" y="4052259"/>
              <a:ext cx="864435" cy="2778543"/>
              <a:chOff x="304800" y="5715000"/>
              <a:chExt cx="1066800" cy="3429000"/>
            </a:xfrm>
          </p:grpSpPr>
          <p:sp>
            <p:nvSpPr>
              <p:cNvPr id="803" name="Google Shape;803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04" name="Google Shape;804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805" name="Google Shape;80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6" name="Google Shape;80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7" name="Google Shape;80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08" name="Google Shape;808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809" name="Google Shape;809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0" name="Google Shape;810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1" name="Google Shape;811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12" name="Google Shape;812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813" name="Google Shape;81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4" name="Google Shape;81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5" name="Google Shape;81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16" name="Google Shape;816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817" name="Google Shape;81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8" name="Google Shape;81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19" name="Google Shape;81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20" name="Google Shape;820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821" name="Google Shape;82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2" name="Google Shape;82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3" name="Google Shape;82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24" name="Google Shape;824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825" name="Google Shape;82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6" name="Google Shape;82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27" name="Google Shape;82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28" name="Google Shape;828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829" name="Google Shape;829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0" name="Google Shape;830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1" name="Google Shape;831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32" name="Google Shape;832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833" name="Google Shape;83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4" name="Google Shape;83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5" name="Google Shape;83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36" name="Google Shape;836;p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837" name="Google Shape;83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8" name="Google Shape;83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39" name="Google Shape;83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40" name="Google Shape;840;p5"/>
            <p:cNvGrpSpPr/>
            <p:nvPr/>
          </p:nvGrpSpPr>
          <p:grpSpPr>
            <a:xfrm>
              <a:off x="1914107" y="5966366"/>
              <a:ext cx="1605380" cy="864436"/>
              <a:chOff x="2133600" y="8077200"/>
              <a:chExt cx="1981200" cy="1066800"/>
            </a:xfrm>
          </p:grpSpPr>
          <p:sp>
            <p:nvSpPr>
              <p:cNvPr id="841" name="Google Shape;841;p5"/>
              <p:cNvSpPr/>
              <p:nvPr/>
            </p:nvSpPr>
            <p:spPr>
              <a:xfrm>
                <a:off x="2133600" y="8077200"/>
                <a:ext cx="1981200" cy="10668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42" name="Google Shape;842;p5"/>
              <p:cNvGrpSpPr/>
              <p:nvPr/>
            </p:nvGrpSpPr>
            <p:grpSpPr>
              <a:xfrm>
                <a:off x="2252131" y="81788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843" name="Google Shape;843;p5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844" name="Google Shape;844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5" name="Google Shape;845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6" name="Google Shape;846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47" name="Google Shape;847;p5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848" name="Google Shape;848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49" name="Google Shape;849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0" name="Google Shape;850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51" name="Google Shape;851;p5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852" name="Google Shape;852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3" name="Google Shape;853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4" name="Google Shape;854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55" name="Google Shape;855;p5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856" name="Google Shape;856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7" name="Google Shape;857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58" name="Google Shape;858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859" name="Google Shape;859;p5"/>
              <p:cNvGrpSpPr/>
              <p:nvPr/>
            </p:nvGrpSpPr>
            <p:grpSpPr>
              <a:xfrm>
                <a:off x="2252131" y="85852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860" name="Google Shape;860;p5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861" name="Google Shape;861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2" name="Google Shape;862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3" name="Google Shape;863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64" name="Google Shape;864;p5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865" name="Google Shape;865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6" name="Google Shape;866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7" name="Google Shape;867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68" name="Google Shape;868;p5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869" name="Google Shape;869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0" name="Google Shape;870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1" name="Google Shape;871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872" name="Google Shape;872;p5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873" name="Google Shape;873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4" name="Google Shape;874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75" name="Google Shape;875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876" name="Google Shape;876;p5"/>
            <p:cNvGrpSpPr/>
            <p:nvPr/>
          </p:nvGrpSpPr>
          <p:grpSpPr>
            <a:xfrm>
              <a:off x="1667126" y="4731458"/>
              <a:ext cx="555709" cy="2099344"/>
              <a:chOff x="304800" y="5715000"/>
              <a:chExt cx="1066800" cy="3429000"/>
            </a:xfrm>
          </p:grpSpPr>
          <p:sp>
            <p:nvSpPr>
              <p:cNvPr id="877" name="Google Shape;877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878" name="Google Shape;878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879" name="Google Shape;879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0" name="Google Shape;880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1" name="Google Shape;881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82" name="Google Shape;882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883" name="Google Shape;88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4" name="Google Shape;88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5" name="Google Shape;88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86" name="Google Shape;886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887" name="Google Shape;88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8" name="Google Shape;88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89" name="Google Shape;88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90" name="Google Shape;890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891" name="Google Shape;89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2" name="Google Shape;89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3" name="Google Shape;89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94" name="Google Shape;894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895" name="Google Shape;89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6" name="Google Shape;89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97" name="Google Shape;89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98" name="Google Shape;898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899" name="Google Shape;899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0" name="Google Shape;900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1" name="Google Shape;901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02" name="Google Shape;902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903" name="Google Shape;90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4" name="Google Shape;90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5" name="Google Shape;90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06" name="Google Shape;906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907" name="Google Shape;90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8" name="Google Shape;90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09" name="Google Shape;90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10" name="Google Shape;910;p5"/>
              <p:cNvGrpSpPr/>
              <p:nvPr/>
            </p:nvGrpSpPr>
            <p:grpSpPr>
              <a:xfrm>
                <a:off x="414865" y="8441266"/>
                <a:ext cx="838200" cy="588361"/>
                <a:chOff x="414865" y="5867400"/>
                <a:chExt cx="838200" cy="588361"/>
              </a:xfrm>
            </p:grpSpPr>
            <p:sp>
              <p:nvSpPr>
                <p:cNvPr id="911" name="Google Shape;91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2" name="Google Shape;91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3" name="Google Shape;91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4" name="Google Shape;914;p5"/>
                <p:cNvSpPr/>
                <p:nvPr/>
              </p:nvSpPr>
              <p:spPr>
                <a:xfrm>
                  <a:off x="414865" y="6203577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5" name="Google Shape;915;p5"/>
                <p:cNvSpPr/>
                <p:nvPr/>
              </p:nvSpPr>
              <p:spPr>
                <a:xfrm>
                  <a:off x="719665" y="6203577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16" name="Google Shape;916;p5"/>
                <p:cNvSpPr/>
                <p:nvPr/>
              </p:nvSpPr>
              <p:spPr>
                <a:xfrm>
                  <a:off x="1024465" y="6203577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17" name="Google Shape;917;p5"/>
            <p:cNvGrpSpPr/>
            <p:nvPr/>
          </p:nvGrpSpPr>
          <p:grpSpPr>
            <a:xfrm>
              <a:off x="6217941" y="4052259"/>
              <a:ext cx="864435" cy="2778543"/>
              <a:chOff x="304800" y="5715000"/>
              <a:chExt cx="1066800" cy="3429000"/>
            </a:xfrm>
          </p:grpSpPr>
          <p:sp>
            <p:nvSpPr>
              <p:cNvPr id="918" name="Google Shape;918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19" name="Google Shape;919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920" name="Google Shape;920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1" name="Google Shape;921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2" name="Google Shape;922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23" name="Google Shape;923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924" name="Google Shape;924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5" name="Google Shape;925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6" name="Google Shape;926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27" name="Google Shape;927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928" name="Google Shape;928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9" name="Google Shape;929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0" name="Google Shape;930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31" name="Google Shape;931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932" name="Google Shape;932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3" name="Google Shape;933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4" name="Google Shape;934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35" name="Google Shape;935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936" name="Google Shape;936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7" name="Google Shape;937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8" name="Google Shape;938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39" name="Google Shape;939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940" name="Google Shape;940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1" name="Google Shape;941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2" name="Google Shape;942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43" name="Google Shape;943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944" name="Google Shape;944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5" name="Google Shape;945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6" name="Google Shape;946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47" name="Google Shape;947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948" name="Google Shape;948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9" name="Google Shape;949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0" name="Google Shape;950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51" name="Google Shape;951;p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952" name="Google Shape;952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3" name="Google Shape;953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54" name="Google Shape;954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55" name="Google Shape;955;p5"/>
            <p:cNvGrpSpPr/>
            <p:nvPr/>
          </p:nvGrpSpPr>
          <p:grpSpPr>
            <a:xfrm>
              <a:off x="7699830" y="5966366"/>
              <a:ext cx="1605380" cy="864436"/>
              <a:chOff x="2133600" y="8077200"/>
              <a:chExt cx="1981200" cy="1066800"/>
            </a:xfrm>
          </p:grpSpPr>
          <p:sp>
            <p:nvSpPr>
              <p:cNvPr id="956" name="Google Shape;956;p5"/>
              <p:cNvSpPr/>
              <p:nvPr/>
            </p:nvSpPr>
            <p:spPr>
              <a:xfrm>
                <a:off x="2133600" y="8077200"/>
                <a:ext cx="1981200" cy="10668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57" name="Google Shape;957;p5"/>
              <p:cNvGrpSpPr/>
              <p:nvPr/>
            </p:nvGrpSpPr>
            <p:grpSpPr>
              <a:xfrm>
                <a:off x="2252131" y="81788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958" name="Google Shape;958;p5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959" name="Google Shape;959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0" name="Google Shape;960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1" name="Google Shape;961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962" name="Google Shape;962;p5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963" name="Google Shape;963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4" name="Google Shape;964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5" name="Google Shape;965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966" name="Google Shape;966;p5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967" name="Google Shape;967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8" name="Google Shape;968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69" name="Google Shape;969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970" name="Google Shape;970;p5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971" name="Google Shape;971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72" name="Google Shape;972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73" name="Google Shape;973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974" name="Google Shape;974;p5"/>
              <p:cNvGrpSpPr/>
              <p:nvPr/>
            </p:nvGrpSpPr>
            <p:grpSpPr>
              <a:xfrm>
                <a:off x="2252131" y="8585200"/>
                <a:ext cx="1752598" cy="313267"/>
                <a:chOff x="2252131" y="8178800"/>
                <a:chExt cx="1752598" cy="313267"/>
              </a:xfrm>
            </p:grpSpPr>
            <p:grpSp>
              <p:nvGrpSpPr>
                <p:cNvPr id="975" name="Google Shape;975;p5"/>
                <p:cNvGrpSpPr/>
                <p:nvPr/>
              </p:nvGrpSpPr>
              <p:grpSpPr>
                <a:xfrm>
                  <a:off x="2252131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976" name="Google Shape;976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77" name="Google Shape;977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78" name="Google Shape;978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979" name="Google Shape;979;p5"/>
                <p:cNvGrpSpPr/>
                <p:nvPr/>
              </p:nvGrpSpPr>
              <p:grpSpPr>
                <a:xfrm>
                  <a:off x="2252131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980" name="Google Shape;980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1" name="Google Shape;981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2" name="Google Shape;982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983" name="Google Shape;983;p5"/>
                <p:cNvGrpSpPr/>
                <p:nvPr/>
              </p:nvGrpSpPr>
              <p:grpSpPr>
                <a:xfrm>
                  <a:off x="3166529" y="81788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984" name="Google Shape;984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5" name="Google Shape;985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6" name="Google Shape;986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987" name="Google Shape;987;p5"/>
                <p:cNvGrpSpPr/>
                <p:nvPr/>
              </p:nvGrpSpPr>
              <p:grpSpPr>
                <a:xfrm>
                  <a:off x="3166529" y="8382000"/>
                  <a:ext cx="838200" cy="110067"/>
                  <a:chOff x="414865" y="5867400"/>
                  <a:chExt cx="838200" cy="252184"/>
                </a:xfrm>
              </p:grpSpPr>
              <p:sp>
                <p:nvSpPr>
                  <p:cNvPr id="988" name="Google Shape;988;p5"/>
                  <p:cNvSpPr/>
                  <p:nvPr/>
                </p:nvSpPr>
                <p:spPr>
                  <a:xfrm>
                    <a:off x="4148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89" name="Google Shape;989;p5"/>
                  <p:cNvSpPr/>
                  <p:nvPr/>
                </p:nvSpPr>
                <p:spPr>
                  <a:xfrm>
                    <a:off x="7196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90" name="Google Shape;990;p5"/>
                  <p:cNvSpPr/>
                  <p:nvPr/>
                </p:nvSpPr>
                <p:spPr>
                  <a:xfrm>
                    <a:off x="1024465" y="5867400"/>
                    <a:ext cx="228600" cy="252184"/>
                  </a:xfrm>
                  <a:prstGeom prst="rect">
                    <a:avLst/>
                  </a:prstGeom>
                  <a:solidFill>
                    <a:srgbClr val="CFCFCF"/>
                  </a:solidFill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991" name="Google Shape;991;p5"/>
            <p:cNvGrpSpPr/>
            <p:nvPr/>
          </p:nvGrpSpPr>
          <p:grpSpPr>
            <a:xfrm>
              <a:off x="10416627" y="4978440"/>
              <a:ext cx="576290" cy="1852362"/>
              <a:chOff x="304800" y="5715000"/>
              <a:chExt cx="1066800" cy="3429000"/>
            </a:xfrm>
          </p:grpSpPr>
          <p:sp>
            <p:nvSpPr>
              <p:cNvPr id="992" name="Google Shape;992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93" name="Google Shape;993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994" name="Google Shape;994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5" name="Google Shape;995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6" name="Google Shape;996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97" name="Google Shape;997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998" name="Google Shape;998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99" name="Google Shape;999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0" name="Google Shape;1000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01" name="Google Shape;1001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1002" name="Google Shape;1002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3" name="Google Shape;1003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4" name="Google Shape;1004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05" name="Google Shape;1005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1006" name="Google Shape;1006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7" name="Google Shape;1007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08" name="Google Shape;1008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09" name="Google Shape;1009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1010" name="Google Shape;1010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1" name="Google Shape;1011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2" name="Google Shape;1012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13" name="Google Shape;1013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1014" name="Google Shape;1014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5" name="Google Shape;1015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6" name="Google Shape;1016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17" name="Google Shape;1017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1018" name="Google Shape;1018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9" name="Google Shape;1019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0" name="Google Shape;1020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21" name="Google Shape;1021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1022" name="Google Shape;1022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3" name="Google Shape;1023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4" name="Google Shape;1024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25" name="Google Shape;1025;p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1026" name="Google Shape;1026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7" name="Google Shape;1027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28" name="Google Shape;1028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029" name="Google Shape;1029;p5"/>
            <p:cNvGrpSpPr/>
            <p:nvPr/>
          </p:nvGrpSpPr>
          <p:grpSpPr>
            <a:xfrm>
              <a:off x="7452849" y="4731458"/>
              <a:ext cx="555709" cy="2099344"/>
              <a:chOff x="304800" y="5715000"/>
              <a:chExt cx="1066800" cy="3429000"/>
            </a:xfrm>
          </p:grpSpPr>
          <p:sp>
            <p:nvSpPr>
              <p:cNvPr id="1030" name="Google Shape;1030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031" name="Google Shape;1031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1032" name="Google Shape;1032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3" name="Google Shape;1033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4" name="Google Shape;1034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35" name="Google Shape;1035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1036" name="Google Shape;1036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7" name="Google Shape;1037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38" name="Google Shape;1038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39" name="Google Shape;1039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1040" name="Google Shape;1040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1" name="Google Shape;1041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2" name="Google Shape;1042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43" name="Google Shape;1043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1044" name="Google Shape;1044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5" name="Google Shape;1045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6" name="Google Shape;1046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47" name="Google Shape;1047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1048" name="Google Shape;1048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49" name="Google Shape;1049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0" name="Google Shape;1050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51" name="Google Shape;1051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1052" name="Google Shape;1052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3" name="Google Shape;1053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4" name="Google Shape;1054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55" name="Google Shape;1055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1056" name="Google Shape;1056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7" name="Google Shape;1057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58" name="Google Shape;1058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59" name="Google Shape;1059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1060" name="Google Shape;1060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1" name="Google Shape;1061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2" name="Google Shape;1062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63" name="Google Shape;1063;p5"/>
              <p:cNvGrpSpPr/>
              <p:nvPr/>
            </p:nvGrpSpPr>
            <p:grpSpPr>
              <a:xfrm>
                <a:off x="414865" y="8441266"/>
                <a:ext cx="838200" cy="588361"/>
                <a:chOff x="414865" y="5867400"/>
                <a:chExt cx="838200" cy="588361"/>
              </a:xfrm>
            </p:grpSpPr>
            <p:sp>
              <p:nvSpPr>
                <p:cNvPr id="1064" name="Google Shape;1064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5" name="Google Shape;1065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6" name="Google Shape;1066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7" name="Google Shape;1067;p5"/>
                <p:cNvSpPr/>
                <p:nvPr/>
              </p:nvSpPr>
              <p:spPr>
                <a:xfrm>
                  <a:off x="414865" y="6203577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8" name="Google Shape;1068;p5"/>
                <p:cNvSpPr/>
                <p:nvPr/>
              </p:nvSpPr>
              <p:spPr>
                <a:xfrm>
                  <a:off x="719665" y="6203577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69" name="Google Shape;1069;p5"/>
                <p:cNvSpPr/>
                <p:nvPr/>
              </p:nvSpPr>
              <p:spPr>
                <a:xfrm>
                  <a:off x="1024465" y="6203577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070" name="Google Shape;1070;p5"/>
            <p:cNvGrpSpPr/>
            <p:nvPr/>
          </p:nvGrpSpPr>
          <p:grpSpPr>
            <a:xfrm>
              <a:off x="11382019" y="4237495"/>
              <a:ext cx="806806" cy="2593307"/>
              <a:chOff x="304800" y="5715000"/>
              <a:chExt cx="1066800" cy="3429000"/>
            </a:xfrm>
          </p:grpSpPr>
          <p:sp>
            <p:nvSpPr>
              <p:cNvPr id="1071" name="Google Shape;1071;p5"/>
              <p:cNvSpPr/>
              <p:nvPr/>
            </p:nvSpPr>
            <p:spPr>
              <a:xfrm>
                <a:off x="304800" y="5715000"/>
                <a:ext cx="1066800" cy="3429000"/>
              </a:xfrm>
              <a:prstGeom prst="rect">
                <a:avLst/>
              </a:prstGeom>
              <a:gradFill>
                <a:gsLst>
                  <a:gs pos="0">
                    <a:srgbClr val="FFFFFF"/>
                  </a:gs>
                  <a:gs pos="100000">
                    <a:srgbClr val="DFDFDF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outerShdw blurRad="263525" dist="114300" dir="3420000" algn="tl" rotWithShape="0">
                  <a:srgbClr val="000000">
                    <a:alpha val="42745"/>
                  </a:srgbClr>
                </a:outerShdw>
              </a:effectLst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072" name="Google Shape;1072;p5"/>
              <p:cNvGrpSpPr/>
              <p:nvPr/>
            </p:nvGrpSpPr>
            <p:grpSpPr>
              <a:xfrm>
                <a:off x="414865" y="5867400"/>
                <a:ext cx="838200" cy="252184"/>
                <a:chOff x="414865" y="5867400"/>
                <a:chExt cx="838200" cy="252184"/>
              </a:xfrm>
            </p:grpSpPr>
            <p:sp>
              <p:nvSpPr>
                <p:cNvPr id="1073" name="Google Shape;107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4" name="Google Shape;107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5" name="Google Shape;107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76" name="Google Shape;1076;p5"/>
              <p:cNvGrpSpPr/>
              <p:nvPr/>
            </p:nvGrpSpPr>
            <p:grpSpPr>
              <a:xfrm>
                <a:off x="414865" y="6189133"/>
                <a:ext cx="838200" cy="252184"/>
                <a:chOff x="414865" y="5867400"/>
                <a:chExt cx="838200" cy="252184"/>
              </a:xfrm>
            </p:grpSpPr>
            <p:sp>
              <p:nvSpPr>
                <p:cNvPr id="1077" name="Google Shape;107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8" name="Google Shape;107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79" name="Google Shape;107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80" name="Google Shape;1080;p5"/>
              <p:cNvGrpSpPr/>
              <p:nvPr/>
            </p:nvGrpSpPr>
            <p:grpSpPr>
              <a:xfrm>
                <a:off x="414865" y="6510866"/>
                <a:ext cx="838200" cy="252184"/>
                <a:chOff x="414865" y="5867400"/>
                <a:chExt cx="838200" cy="252184"/>
              </a:xfrm>
            </p:grpSpPr>
            <p:sp>
              <p:nvSpPr>
                <p:cNvPr id="1081" name="Google Shape;108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2" name="Google Shape;108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3" name="Google Shape;108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84" name="Google Shape;1084;p5"/>
              <p:cNvGrpSpPr/>
              <p:nvPr/>
            </p:nvGrpSpPr>
            <p:grpSpPr>
              <a:xfrm>
                <a:off x="414865" y="6832599"/>
                <a:ext cx="838200" cy="252184"/>
                <a:chOff x="414865" y="5867400"/>
                <a:chExt cx="838200" cy="252184"/>
              </a:xfrm>
            </p:grpSpPr>
            <p:sp>
              <p:nvSpPr>
                <p:cNvPr id="1085" name="Google Shape;108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6" name="Google Shape;108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87" name="Google Shape;108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88" name="Google Shape;1088;p5"/>
              <p:cNvGrpSpPr/>
              <p:nvPr/>
            </p:nvGrpSpPr>
            <p:grpSpPr>
              <a:xfrm>
                <a:off x="414865" y="7154332"/>
                <a:ext cx="838200" cy="252184"/>
                <a:chOff x="414865" y="5867400"/>
                <a:chExt cx="838200" cy="252184"/>
              </a:xfrm>
            </p:grpSpPr>
            <p:sp>
              <p:nvSpPr>
                <p:cNvPr id="1089" name="Google Shape;1089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0" name="Google Shape;1090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1" name="Google Shape;1091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92" name="Google Shape;1092;p5"/>
              <p:cNvGrpSpPr/>
              <p:nvPr/>
            </p:nvGrpSpPr>
            <p:grpSpPr>
              <a:xfrm>
                <a:off x="414865" y="7476065"/>
                <a:ext cx="838200" cy="252184"/>
                <a:chOff x="414865" y="5867400"/>
                <a:chExt cx="838200" cy="252184"/>
              </a:xfrm>
            </p:grpSpPr>
            <p:sp>
              <p:nvSpPr>
                <p:cNvPr id="1093" name="Google Shape;1093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4" name="Google Shape;1094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5" name="Google Shape;1095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096" name="Google Shape;1096;p5"/>
              <p:cNvGrpSpPr/>
              <p:nvPr/>
            </p:nvGrpSpPr>
            <p:grpSpPr>
              <a:xfrm>
                <a:off x="414865" y="7797798"/>
                <a:ext cx="838200" cy="252184"/>
                <a:chOff x="414865" y="5867400"/>
                <a:chExt cx="838200" cy="252184"/>
              </a:xfrm>
            </p:grpSpPr>
            <p:sp>
              <p:nvSpPr>
                <p:cNvPr id="1097" name="Google Shape;1097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8" name="Google Shape;1098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99" name="Google Shape;1099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00" name="Google Shape;1100;p5"/>
              <p:cNvGrpSpPr/>
              <p:nvPr/>
            </p:nvGrpSpPr>
            <p:grpSpPr>
              <a:xfrm>
                <a:off x="414865" y="8119531"/>
                <a:ext cx="838200" cy="252184"/>
                <a:chOff x="414865" y="5867400"/>
                <a:chExt cx="838200" cy="252184"/>
              </a:xfrm>
            </p:grpSpPr>
            <p:sp>
              <p:nvSpPr>
                <p:cNvPr id="1101" name="Google Shape;1101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2" name="Google Shape;1102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3" name="Google Shape;1103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104" name="Google Shape;1104;p5"/>
              <p:cNvGrpSpPr/>
              <p:nvPr/>
            </p:nvGrpSpPr>
            <p:grpSpPr>
              <a:xfrm>
                <a:off x="414865" y="8441266"/>
                <a:ext cx="838200" cy="252184"/>
                <a:chOff x="414865" y="5867400"/>
                <a:chExt cx="838200" cy="252184"/>
              </a:xfrm>
            </p:grpSpPr>
            <p:sp>
              <p:nvSpPr>
                <p:cNvPr id="1105" name="Google Shape;1105;p5"/>
                <p:cNvSpPr/>
                <p:nvPr/>
              </p:nvSpPr>
              <p:spPr>
                <a:xfrm>
                  <a:off x="4148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6" name="Google Shape;1106;p5"/>
                <p:cNvSpPr/>
                <p:nvPr/>
              </p:nvSpPr>
              <p:spPr>
                <a:xfrm>
                  <a:off x="7196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07" name="Google Shape;1107;p5"/>
                <p:cNvSpPr/>
                <p:nvPr/>
              </p:nvSpPr>
              <p:spPr>
                <a:xfrm>
                  <a:off x="1024465" y="5867400"/>
                  <a:ext cx="228600" cy="252184"/>
                </a:xfrm>
                <a:prstGeom prst="rect">
                  <a:avLst/>
                </a:prstGeom>
                <a:solidFill>
                  <a:srgbClr val="CFCFCF"/>
                </a:solidFill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1108" name="Google Shape;1108;p5" descr="Text group 1."/>
          <p:cNvGrpSpPr/>
          <p:nvPr/>
        </p:nvGrpSpPr>
        <p:grpSpPr>
          <a:xfrm>
            <a:off x="796854" y="1683812"/>
            <a:ext cx="1099502" cy="975367"/>
            <a:chOff x="1060883" y="1828800"/>
            <a:chExt cx="1466003" cy="1300489"/>
          </a:xfrm>
        </p:grpSpPr>
        <p:sp>
          <p:nvSpPr>
            <p:cNvPr id="1109" name="Google Shape;1109;p5"/>
            <p:cNvSpPr/>
            <p:nvPr/>
          </p:nvSpPr>
          <p:spPr>
            <a:xfrm>
              <a:off x="1060883" y="2443489"/>
              <a:ext cx="1466003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3700" rIns="0" bIns="13700" anchor="t" anchorCtr="0">
              <a:noAutofit/>
            </a:bodyPr>
            <a:lstStyle/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00" b="1" i="0" u="none" strike="noStrike" cap="none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Kurikulum Nasional </a:t>
              </a:r>
              <a:endParaRPr/>
            </a:p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00" b="1" i="0" u="none" strike="noStrike" cap="none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1994</a:t>
              </a:r>
              <a:endParaRPr sz="1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5"/>
            <p:cNvSpPr/>
            <p:nvPr/>
          </p:nvSpPr>
          <p:spPr>
            <a:xfrm>
              <a:off x="1060884" y="1828800"/>
              <a:ext cx="552072" cy="552072"/>
            </a:xfrm>
            <a:custGeom>
              <a:avLst/>
              <a:gdLst/>
              <a:ahLst/>
              <a:cxnLst/>
              <a:rect l="l" t="t" r="r" b="b"/>
              <a:pathLst>
                <a:path w="357" h="357" extrusionOk="0">
                  <a:moveTo>
                    <a:pt x="178" y="0"/>
                  </a:moveTo>
                  <a:cubicBezTo>
                    <a:pt x="80" y="0"/>
                    <a:pt x="0" y="80"/>
                    <a:pt x="0" y="178"/>
                  </a:cubicBezTo>
                  <a:cubicBezTo>
                    <a:pt x="0" y="277"/>
                    <a:pt x="80" y="357"/>
                    <a:pt x="178" y="357"/>
                  </a:cubicBezTo>
                  <a:cubicBezTo>
                    <a:pt x="277" y="357"/>
                    <a:pt x="357" y="277"/>
                    <a:pt x="357" y="178"/>
                  </a:cubicBezTo>
                  <a:cubicBezTo>
                    <a:pt x="357" y="80"/>
                    <a:pt x="277" y="0"/>
                    <a:pt x="178" y="0"/>
                  </a:cubicBezTo>
                  <a:close/>
                  <a:moveTo>
                    <a:pt x="346" y="178"/>
                  </a:moveTo>
                  <a:cubicBezTo>
                    <a:pt x="346" y="209"/>
                    <a:pt x="338" y="238"/>
                    <a:pt x="323" y="263"/>
                  </a:cubicBezTo>
                  <a:cubicBezTo>
                    <a:pt x="323" y="259"/>
                    <a:pt x="323" y="255"/>
                    <a:pt x="321" y="253"/>
                  </a:cubicBezTo>
                  <a:cubicBezTo>
                    <a:pt x="319" y="249"/>
                    <a:pt x="316" y="253"/>
                    <a:pt x="318" y="246"/>
                  </a:cubicBezTo>
                  <a:cubicBezTo>
                    <a:pt x="321" y="239"/>
                    <a:pt x="311" y="226"/>
                    <a:pt x="308" y="222"/>
                  </a:cubicBezTo>
                  <a:cubicBezTo>
                    <a:pt x="304" y="218"/>
                    <a:pt x="308" y="214"/>
                    <a:pt x="305" y="206"/>
                  </a:cubicBezTo>
                  <a:cubicBezTo>
                    <a:pt x="302" y="197"/>
                    <a:pt x="291" y="203"/>
                    <a:pt x="283" y="205"/>
                  </a:cubicBezTo>
                  <a:cubicBezTo>
                    <a:pt x="275" y="206"/>
                    <a:pt x="275" y="210"/>
                    <a:pt x="268" y="211"/>
                  </a:cubicBezTo>
                  <a:cubicBezTo>
                    <a:pt x="260" y="213"/>
                    <a:pt x="257" y="205"/>
                    <a:pt x="255" y="201"/>
                  </a:cubicBezTo>
                  <a:cubicBezTo>
                    <a:pt x="253" y="196"/>
                    <a:pt x="250" y="199"/>
                    <a:pt x="246" y="193"/>
                  </a:cubicBezTo>
                  <a:cubicBezTo>
                    <a:pt x="242" y="187"/>
                    <a:pt x="243" y="180"/>
                    <a:pt x="245" y="178"/>
                  </a:cubicBezTo>
                  <a:cubicBezTo>
                    <a:pt x="247" y="176"/>
                    <a:pt x="247" y="175"/>
                    <a:pt x="246" y="169"/>
                  </a:cubicBezTo>
                  <a:cubicBezTo>
                    <a:pt x="246" y="164"/>
                    <a:pt x="254" y="160"/>
                    <a:pt x="255" y="155"/>
                  </a:cubicBezTo>
                  <a:cubicBezTo>
                    <a:pt x="257" y="149"/>
                    <a:pt x="261" y="146"/>
                    <a:pt x="267" y="145"/>
                  </a:cubicBezTo>
                  <a:cubicBezTo>
                    <a:pt x="274" y="144"/>
                    <a:pt x="276" y="139"/>
                    <a:pt x="283" y="136"/>
                  </a:cubicBezTo>
                  <a:cubicBezTo>
                    <a:pt x="291" y="134"/>
                    <a:pt x="292" y="132"/>
                    <a:pt x="295" y="139"/>
                  </a:cubicBezTo>
                  <a:cubicBezTo>
                    <a:pt x="298" y="145"/>
                    <a:pt x="302" y="142"/>
                    <a:pt x="309" y="145"/>
                  </a:cubicBezTo>
                  <a:cubicBezTo>
                    <a:pt x="317" y="148"/>
                    <a:pt x="318" y="148"/>
                    <a:pt x="325" y="146"/>
                  </a:cubicBezTo>
                  <a:cubicBezTo>
                    <a:pt x="332" y="143"/>
                    <a:pt x="331" y="135"/>
                    <a:pt x="341" y="144"/>
                  </a:cubicBezTo>
                  <a:cubicBezTo>
                    <a:pt x="342" y="145"/>
                    <a:pt x="342" y="146"/>
                    <a:pt x="343" y="147"/>
                  </a:cubicBezTo>
                  <a:cubicBezTo>
                    <a:pt x="345" y="157"/>
                    <a:pt x="346" y="168"/>
                    <a:pt x="346" y="178"/>
                  </a:cubicBezTo>
                  <a:close/>
                  <a:moveTo>
                    <a:pt x="146" y="343"/>
                  </a:moveTo>
                  <a:cubicBezTo>
                    <a:pt x="146" y="342"/>
                    <a:pt x="146" y="340"/>
                    <a:pt x="146" y="339"/>
                  </a:cubicBezTo>
                  <a:cubicBezTo>
                    <a:pt x="146" y="334"/>
                    <a:pt x="145" y="337"/>
                    <a:pt x="141" y="333"/>
                  </a:cubicBezTo>
                  <a:cubicBezTo>
                    <a:pt x="137" y="329"/>
                    <a:pt x="142" y="327"/>
                    <a:pt x="141" y="322"/>
                  </a:cubicBezTo>
                  <a:cubicBezTo>
                    <a:pt x="140" y="316"/>
                    <a:pt x="139" y="312"/>
                    <a:pt x="140" y="306"/>
                  </a:cubicBezTo>
                  <a:cubicBezTo>
                    <a:pt x="141" y="300"/>
                    <a:pt x="144" y="298"/>
                    <a:pt x="142" y="292"/>
                  </a:cubicBezTo>
                  <a:cubicBezTo>
                    <a:pt x="140" y="286"/>
                    <a:pt x="144" y="277"/>
                    <a:pt x="133" y="275"/>
                  </a:cubicBezTo>
                  <a:cubicBezTo>
                    <a:pt x="122" y="272"/>
                    <a:pt x="122" y="269"/>
                    <a:pt x="118" y="263"/>
                  </a:cubicBezTo>
                  <a:cubicBezTo>
                    <a:pt x="113" y="258"/>
                    <a:pt x="112" y="259"/>
                    <a:pt x="111" y="256"/>
                  </a:cubicBezTo>
                  <a:cubicBezTo>
                    <a:pt x="110" y="253"/>
                    <a:pt x="111" y="251"/>
                    <a:pt x="113" y="246"/>
                  </a:cubicBezTo>
                  <a:cubicBezTo>
                    <a:pt x="115" y="241"/>
                    <a:pt x="119" y="235"/>
                    <a:pt x="115" y="231"/>
                  </a:cubicBezTo>
                  <a:cubicBezTo>
                    <a:pt x="110" y="227"/>
                    <a:pt x="107" y="228"/>
                    <a:pt x="99" y="225"/>
                  </a:cubicBezTo>
                  <a:cubicBezTo>
                    <a:pt x="92" y="223"/>
                    <a:pt x="89" y="217"/>
                    <a:pt x="84" y="217"/>
                  </a:cubicBezTo>
                  <a:cubicBezTo>
                    <a:pt x="80" y="216"/>
                    <a:pt x="69" y="217"/>
                    <a:pt x="62" y="213"/>
                  </a:cubicBezTo>
                  <a:cubicBezTo>
                    <a:pt x="55" y="209"/>
                    <a:pt x="55" y="207"/>
                    <a:pt x="50" y="202"/>
                  </a:cubicBezTo>
                  <a:cubicBezTo>
                    <a:pt x="45" y="197"/>
                    <a:pt x="46" y="201"/>
                    <a:pt x="41" y="197"/>
                  </a:cubicBezTo>
                  <a:cubicBezTo>
                    <a:pt x="36" y="193"/>
                    <a:pt x="32" y="187"/>
                    <a:pt x="30" y="188"/>
                  </a:cubicBezTo>
                  <a:cubicBezTo>
                    <a:pt x="27" y="190"/>
                    <a:pt x="33" y="196"/>
                    <a:pt x="31" y="198"/>
                  </a:cubicBezTo>
                  <a:cubicBezTo>
                    <a:pt x="28" y="199"/>
                    <a:pt x="24" y="188"/>
                    <a:pt x="19" y="185"/>
                  </a:cubicBezTo>
                  <a:cubicBezTo>
                    <a:pt x="16" y="184"/>
                    <a:pt x="13" y="182"/>
                    <a:pt x="11" y="179"/>
                  </a:cubicBezTo>
                  <a:cubicBezTo>
                    <a:pt x="11" y="179"/>
                    <a:pt x="11" y="179"/>
                    <a:pt x="11" y="178"/>
                  </a:cubicBezTo>
                  <a:cubicBezTo>
                    <a:pt x="11" y="143"/>
                    <a:pt x="22" y="110"/>
                    <a:pt x="40" y="83"/>
                  </a:cubicBezTo>
                  <a:cubicBezTo>
                    <a:pt x="41" y="83"/>
                    <a:pt x="42" y="83"/>
                    <a:pt x="43" y="82"/>
                  </a:cubicBezTo>
                  <a:cubicBezTo>
                    <a:pt x="47" y="80"/>
                    <a:pt x="49" y="77"/>
                    <a:pt x="53" y="76"/>
                  </a:cubicBezTo>
                  <a:cubicBezTo>
                    <a:pt x="56" y="76"/>
                    <a:pt x="58" y="77"/>
                    <a:pt x="61" y="77"/>
                  </a:cubicBezTo>
                  <a:cubicBezTo>
                    <a:pt x="65" y="77"/>
                    <a:pt x="70" y="73"/>
                    <a:pt x="74" y="73"/>
                  </a:cubicBezTo>
                  <a:cubicBezTo>
                    <a:pt x="79" y="74"/>
                    <a:pt x="80" y="75"/>
                    <a:pt x="75" y="79"/>
                  </a:cubicBezTo>
                  <a:cubicBezTo>
                    <a:pt x="70" y="83"/>
                    <a:pt x="72" y="83"/>
                    <a:pt x="67" y="85"/>
                  </a:cubicBezTo>
                  <a:cubicBezTo>
                    <a:pt x="63" y="87"/>
                    <a:pt x="66" y="89"/>
                    <a:pt x="64" y="93"/>
                  </a:cubicBezTo>
                  <a:cubicBezTo>
                    <a:pt x="62" y="96"/>
                    <a:pt x="55" y="107"/>
                    <a:pt x="58" y="110"/>
                  </a:cubicBezTo>
                  <a:cubicBezTo>
                    <a:pt x="62" y="113"/>
                    <a:pt x="60" y="115"/>
                    <a:pt x="62" y="116"/>
                  </a:cubicBezTo>
                  <a:cubicBezTo>
                    <a:pt x="64" y="117"/>
                    <a:pt x="66" y="124"/>
                    <a:pt x="74" y="120"/>
                  </a:cubicBezTo>
                  <a:cubicBezTo>
                    <a:pt x="82" y="116"/>
                    <a:pt x="82" y="119"/>
                    <a:pt x="86" y="124"/>
                  </a:cubicBezTo>
                  <a:cubicBezTo>
                    <a:pt x="90" y="129"/>
                    <a:pt x="93" y="124"/>
                    <a:pt x="94" y="120"/>
                  </a:cubicBezTo>
                  <a:cubicBezTo>
                    <a:pt x="95" y="116"/>
                    <a:pt x="99" y="116"/>
                    <a:pt x="98" y="112"/>
                  </a:cubicBezTo>
                  <a:cubicBezTo>
                    <a:pt x="96" y="109"/>
                    <a:pt x="89" y="102"/>
                    <a:pt x="93" y="97"/>
                  </a:cubicBezTo>
                  <a:cubicBezTo>
                    <a:pt x="97" y="93"/>
                    <a:pt x="106" y="96"/>
                    <a:pt x="108" y="98"/>
                  </a:cubicBezTo>
                  <a:cubicBezTo>
                    <a:pt x="110" y="100"/>
                    <a:pt x="111" y="102"/>
                    <a:pt x="114" y="103"/>
                  </a:cubicBezTo>
                  <a:cubicBezTo>
                    <a:pt x="117" y="103"/>
                    <a:pt x="120" y="99"/>
                    <a:pt x="123" y="101"/>
                  </a:cubicBezTo>
                  <a:cubicBezTo>
                    <a:pt x="127" y="103"/>
                    <a:pt x="128" y="109"/>
                    <a:pt x="132" y="110"/>
                  </a:cubicBezTo>
                  <a:cubicBezTo>
                    <a:pt x="136" y="111"/>
                    <a:pt x="143" y="119"/>
                    <a:pt x="146" y="122"/>
                  </a:cubicBezTo>
                  <a:cubicBezTo>
                    <a:pt x="148" y="126"/>
                    <a:pt x="145" y="124"/>
                    <a:pt x="139" y="125"/>
                  </a:cubicBezTo>
                  <a:cubicBezTo>
                    <a:pt x="132" y="125"/>
                    <a:pt x="117" y="130"/>
                    <a:pt x="124" y="131"/>
                  </a:cubicBezTo>
                  <a:cubicBezTo>
                    <a:pt x="131" y="132"/>
                    <a:pt x="135" y="135"/>
                    <a:pt x="130" y="137"/>
                  </a:cubicBezTo>
                  <a:cubicBezTo>
                    <a:pt x="125" y="138"/>
                    <a:pt x="117" y="141"/>
                    <a:pt x="117" y="146"/>
                  </a:cubicBezTo>
                  <a:cubicBezTo>
                    <a:pt x="117" y="151"/>
                    <a:pt x="116" y="149"/>
                    <a:pt x="112" y="151"/>
                  </a:cubicBezTo>
                  <a:cubicBezTo>
                    <a:pt x="108" y="152"/>
                    <a:pt x="106" y="155"/>
                    <a:pt x="103" y="161"/>
                  </a:cubicBezTo>
                  <a:cubicBezTo>
                    <a:pt x="101" y="166"/>
                    <a:pt x="106" y="166"/>
                    <a:pt x="103" y="170"/>
                  </a:cubicBezTo>
                  <a:cubicBezTo>
                    <a:pt x="101" y="173"/>
                    <a:pt x="101" y="180"/>
                    <a:pt x="98" y="181"/>
                  </a:cubicBezTo>
                  <a:cubicBezTo>
                    <a:pt x="96" y="182"/>
                    <a:pt x="95" y="177"/>
                    <a:pt x="88" y="179"/>
                  </a:cubicBezTo>
                  <a:cubicBezTo>
                    <a:pt x="81" y="181"/>
                    <a:pt x="74" y="182"/>
                    <a:pt x="71" y="184"/>
                  </a:cubicBezTo>
                  <a:cubicBezTo>
                    <a:pt x="67" y="187"/>
                    <a:pt x="63" y="189"/>
                    <a:pt x="65" y="197"/>
                  </a:cubicBezTo>
                  <a:cubicBezTo>
                    <a:pt x="67" y="205"/>
                    <a:pt x="69" y="209"/>
                    <a:pt x="72" y="209"/>
                  </a:cubicBezTo>
                  <a:cubicBezTo>
                    <a:pt x="74" y="209"/>
                    <a:pt x="77" y="211"/>
                    <a:pt x="79" y="210"/>
                  </a:cubicBezTo>
                  <a:cubicBezTo>
                    <a:pt x="81" y="209"/>
                    <a:pt x="78" y="206"/>
                    <a:pt x="83" y="206"/>
                  </a:cubicBezTo>
                  <a:cubicBezTo>
                    <a:pt x="87" y="207"/>
                    <a:pt x="88" y="207"/>
                    <a:pt x="88" y="211"/>
                  </a:cubicBezTo>
                  <a:cubicBezTo>
                    <a:pt x="89" y="215"/>
                    <a:pt x="90" y="217"/>
                    <a:pt x="94" y="217"/>
                  </a:cubicBezTo>
                  <a:cubicBezTo>
                    <a:pt x="98" y="217"/>
                    <a:pt x="106" y="226"/>
                    <a:pt x="114" y="223"/>
                  </a:cubicBezTo>
                  <a:cubicBezTo>
                    <a:pt x="121" y="220"/>
                    <a:pt x="125" y="220"/>
                    <a:pt x="132" y="219"/>
                  </a:cubicBezTo>
                  <a:cubicBezTo>
                    <a:pt x="139" y="219"/>
                    <a:pt x="140" y="219"/>
                    <a:pt x="145" y="218"/>
                  </a:cubicBezTo>
                  <a:cubicBezTo>
                    <a:pt x="150" y="218"/>
                    <a:pt x="150" y="220"/>
                    <a:pt x="157" y="224"/>
                  </a:cubicBezTo>
                  <a:cubicBezTo>
                    <a:pt x="164" y="227"/>
                    <a:pt x="161" y="227"/>
                    <a:pt x="168" y="228"/>
                  </a:cubicBezTo>
                  <a:cubicBezTo>
                    <a:pt x="175" y="229"/>
                    <a:pt x="167" y="240"/>
                    <a:pt x="174" y="240"/>
                  </a:cubicBezTo>
                  <a:cubicBezTo>
                    <a:pt x="182" y="240"/>
                    <a:pt x="181" y="237"/>
                    <a:pt x="186" y="237"/>
                  </a:cubicBezTo>
                  <a:cubicBezTo>
                    <a:pt x="191" y="238"/>
                    <a:pt x="193" y="244"/>
                    <a:pt x="198" y="243"/>
                  </a:cubicBezTo>
                  <a:cubicBezTo>
                    <a:pt x="204" y="242"/>
                    <a:pt x="213" y="238"/>
                    <a:pt x="210" y="245"/>
                  </a:cubicBezTo>
                  <a:cubicBezTo>
                    <a:pt x="208" y="251"/>
                    <a:pt x="208" y="249"/>
                    <a:pt x="205" y="256"/>
                  </a:cubicBezTo>
                  <a:cubicBezTo>
                    <a:pt x="202" y="263"/>
                    <a:pt x="201" y="278"/>
                    <a:pt x="197" y="281"/>
                  </a:cubicBezTo>
                  <a:cubicBezTo>
                    <a:pt x="193" y="284"/>
                    <a:pt x="193" y="283"/>
                    <a:pt x="187" y="290"/>
                  </a:cubicBezTo>
                  <a:cubicBezTo>
                    <a:pt x="182" y="297"/>
                    <a:pt x="182" y="299"/>
                    <a:pt x="178" y="305"/>
                  </a:cubicBezTo>
                  <a:cubicBezTo>
                    <a:pt x="174" y="310"/>
                    <a:pt x="176" y="311"/>
                    <a:pt x="171" y="316"/>
                  </a:cubicBezTo>
                  <a:cubicBezTo>
                    <a:pt x="167" y="321"/>
                    <a:pt x="169" y="324"/>
                    <a:pt x="164" y="326"/>
                  </a:cubicBezTo>
                  <a:cubicBezTo>
                    <a:pt x="160" y="328"/>
                    <a:pt x="157" y="339"/>
                    <a:pt x="153" y="344"/>
                  </a:cubicBezTo>
                  <a:cubicBezTo>
                    <a:pt x="151" y="344"/>
                    <a:pt x="149" y="344"/>
                    <a:pt x="146" y="343"/>
                  </a:cubicBezTo>
                  <a:close/>
                  <a:moveTo>
                    <a:pt x="311" y="76"/>
                  </a:moveTo>
                  <a:cubicBezTo>
                    <a:pt x="311" y="75"/>
                    <a:pt x="311" y="75"/>
                    <a:pt x="311" y="75"/>
                  </a:cubicBezTo>
                  <a:cubicBezTo>
                    <a:pt x="319" y="86"/>
                    <a:pt x="326" y="97"/>
                    <a:pt x="331" y="109"/>
                  </a:cubicBezTo>
                  <a:cubicBezTo>
                    <a:pt x="331" y="110"/>
                    <a:pt x="330" y="112"/>
                    <a:pt x="330" y="113"/>
                  </a:cubicBezTo>
                  <a:cubicBezTo>
                    <a:pt x="328" y="115"/>
                    <a:pt x="323" y="127"/>
                    <a:pt x="319" y="125"/>
                  </a:cubicBezTo>
                  <a:cubicBezTo>
                    <a:pt x="315" y="123"/>
                    <a:pt x="319" y="111"/>
                    <a:pt x="313" y="114"/>
                  </a:cubicBezTo>
                  <a:cubicBezTo>
                    <a:pt x="306" y="116"/>
                    <a:pt x="303" y="120"/>
                    <a:pt x="300" y="119"/>
                  </a:cubicBezTo>
                  <a:cubicBezTo>
                    <a:pt x="297" y="118"/>
                    <a:pt x="296" y="111"/>
                    <a:pt x="289" y="113"/>
                  </a:cubicBezTo>
                  <a:cubicBezTo>
                    <a:pt x="282" y="114"/>
                    <a:pt x="285" y="117"/>
                    <a:pt x="279" y="118"/>
                  </a:cubicBezTo>
                  <a:cubicBezTo>
                    <a:pt x="273" y="120"/>
                    <a:pt x="275" y="123"/>
                    <a:pt x="273" y="127"/>
                  </a:cubicBezTo>
                  <a:cubicBezTo>
                    <a:pt x="271" y="131"/>
                    <a:pt x="271" y="133"/>
                    <a:pt x="264" y="134"/>
                  </a:cubicBezTo>
                  <a:cubicBezTo>
                    <a:pt x="258" y="135"/>
                    <a:pt x="264" y="134"/>
                    <a:pt x="259" y="137"/>
                  </a:cubicBezTo>
                  <a:cubicBezTo>
                    <a:pt x="254" y="140"/>
                    <a:pt x="254" y="138"/>
                    <a:pt x="251" y="136"/>
                  </a:cubicBezTo>
                  <a:cubicBezTo>
                    <a:pt x="248" y="135"/>
                    <a:pt x="253" y="135"/>
                    <a:pt x="252" y="130"/>
                  </a:cubicBezTo>
                  <a:cubicBezTo>
                    <a:pt x="252" y="124"/>
                    <a:pt x="252" y="124"/>
                    <a:pt x="256" y="123"/>
                  </a:cubicBezTo>
                  <a:cubicBezTo>
                    <a:pt x="260" y="122"/>
                    <a:pt x="266" y="114"/>
                    <a:pt x="264" y="110"/>
                  </a:cubicBezTo>
                  <a:cubicBezTo>
                    <a:pt x="261" y="106"/>
                    <a:pt x="262" y="106"/>
                    <a:pt x="266" y="104"/>
                  </a:cubicBezTo>
                  <a:cubicBezTo>
                    <a:pt x="269" y="102"/>
                    <a:pt x="270" y="102"/>
                    <a:pt x="274" y="99"/>
                  </a:cubicBezTo>
                  <a:cubicBezTo>
                    <a:pt x="279" y="96"/>
                    <a:pt x="279" y="92"/>
                    <a:pt x="281" y="89"/>
                  </a:cubicBezTo>
                  <a:cubicBezTo>
                    <a:pt x="284" y="85"/>
                    <a:pt x="287" y="85"/>
                    <a:pt x="290" y="86"/>
                  </a:cubicBezTo>
                  <a:cubicBezTo>
                    <a:pt x="294" y="86"/>
                    <a:pt x="297" y="87"/>
                    <a:pt x="303" y="85"/>
                  </a:cubicBezTo>
                  <a:cubicBezTo>
                    <a:pt x="309" y="83"/>
                    <a:pt x="309" y="81"/>
                    <a:pt x="311" y="76"/>
                  </a:cubicBezTo>
                  <a:close/>
                  <a:moveTo>
                    <a:pt x="210" y="14"/>
                  </a:moveTo>
                  <a:cubicBezTo>
                    <a:pt x="209" y="17"/>
                    <a:pt x="206" y="22"/>
                    <a:pt x="207" y="24"/>
                  </a:cubicBezTo>
                  <a:cubicBezTo>
                    <a:pt x="209" y="27"/>
                    <a:pt x="207" y="31"/>
                    <a:pt x="201" y="32"/>
                  </a:cubicBezTo>
                  <a:cubicBezTo>
                    <a:pt x="195" y="34"/>
                    <a:pt x="191" y="35"/>
                    <a:pt x="188" y="38"/>
                  </a:cubicBezTo>
                  <a:cubicBezTo>
                    <a:pt x="186" y="41"/>
                    <a:pt x="202" y="36"/>
                    <a:pt x="205" y="39"/>
                  </a:cubicBezTo>
                  <a:cubicBezTo>
                    <a:pt x="208" y="41"/>
                    <a:pt x="199" y="43"/>
                    <a:pt x="194" y="45"/>
                  </a:cubicBezTo>
                  <a:cubicBezTo>
                    <a:pt x="189" y="47"/>
                    <a:pt x="200" y="48"/>
                    <a:pt x="200" y="52"/>
                  </a:cubicBezTo>
                  <a:cubicBezTo>
                    <a:pt x="199" y="56"/>
                    <a:pt x="181" y="63"/>
                    <a:pt x="174" y="66"/>
                  </a:cubicBezTo>
                  <a:cubicBezTo>
                    <a:pt x="167" y="69"/>
                    <a:pt x="169" y="72"/>
                    <a:pt x="167" y="78"/>
                  </a:cubicBezTo>
                  <a:cubicBezTo>
                    <a:pt x="165" y="84"/>
                    <a:pt x="160" y="85"/>
                    <a:pt x="159" y="82"/>
                  </a:cubicBezTo>
                  <a:cubicBezTo>
                    <a:pt x="158" y="79"/>
                    <a:pt x="151" y="80"/>
                    <a:pt x="149" y="75"/>
                  </a:cubicBezTo>
                  <a:cubicBezTo>
                    <a:pt x="147" y="70"/>
                    <a:pt x="145" y="68"/>
                    <a:pt x="150" y="65"/>
                  </a:cubicBezTo>
                  <a:cubicBezTo>
                    <a:pt x="154" y="61"/>
                    <a:pt x="151" y="62"/>
                    <a:pt x="145" y="58"/>
                  </a:cubicBezTo>
                  <a:cubicBezTo>
                    <a:pt x="139" y="54"/>
                    <a:pt x="135" y="54"/>
                    <a:pt x="137" y="47"/>
                  </a:cubicBezTo>
                  <a:cubicBezTo>
                    <a:pt x="139" y="40"/>
                    <a:pt x="135" y="41"/>
                    <a:pt x="130" y="38"/>
                  </a:cubicBezTo>
                  <a:cubicBezTo>
                    <a:pt x="125" y="34"/>
                    <a:pt x="120" y="33"/>
                    <a:pt x="113" y="35"/>
                  </a:cubicBezTo>
                  <a:cubicBezTo>
                    <a:pt x="107" y="38"/>
                    <a:pt x="106" y="38"/>
                    <a:pt x="105" y="35"/>
                  </a:cubicBezTo>
                  <a:cubicBezTo>
                    <a:pt x="103" y="32"/>
                    <a:pt x="109" y="33"/>
                    <a:pt x="114" y="29"/>
                  </a:cubicBezTo>
                  <a:cubicBezTo>
                    <a:pt x="117" y="26"/>
                    <a:pt x="108" y="28"/>
                    <a:pt x="102" y="29"/>
                  </a:cubicBezTo>
                  <a:cubicBezTo>
                    <a:pt x="125" y="17"/>
                    <a:pt x="151" y="11"/>
                    <a:pt x="178" y="11"/>
                  </a:cubicBezTo>
                  <a:cubicBezTo>
                    <a:pt x="189" y="11"/>
                    <a:pt x="200" y="12"/>
                    <a:pt x="210" y="14"/>
                  </a:cubicBezTo>
                  <a:close/>
                  <a:moveTo>
                    <a:pt x="298" y="61"/>
                  </a:moveTo>
                  <a:cubicBezTo>
                    <a:pt x="297" y="65"/>
                    <a:pt x="300" y="67"/>
                    <a:pt x="301" y="71"/>
                  </a:cubicBezTo>
                  <a:cubicBezTo>
                    <a:pt x="301" y="75"/>
                    <a:pt x="297" y="77"/>
                    <a:pt x="294" y="79"/>
                  </a:cubicBezTo>
                  <a:cubicBezTo>
                    <a:pt x="292" y="80"/>
                    <a:pt x="292" y="72"/>
                    <a:pt x="290" y="69"/>
                  </a:cubicBezTo>
                  <a:cubicBezTo>
                    <a:pt x="287" y="67"/>
                    <a:pt x="287" y="71"/>
                    <a:pt x="283" y="71"/>
                  </a:cubicBezTo>
                  <a:cubicBezTo>
                    <a:pt x="278" y="72"/>
                    <a:pt x="277" y="73"/>
                    <a:pt x="277" y="67"/>
                  </a:cubicBezTo>
                  <a:cubicBezTo>
                    <a:pt x="277" y="62"/>
                    <a:pt x="287" y="56"/>
                    <a:pt x="289" y="52"/>
                  </a:cubicBezTo>
                  <a:cubicBezTo>
                    <a:pt x="292" y="55"/>
                    <a:pt x="295" y="58"/>
                    <a:pt x="298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1" name="Google Shape;1111;p5" descr="Text group 2."/>
          <p:cNvGrpSpPr/>
          <p:nvPr/>
        </p:nvGrpSpPr>
        <p:grpSpPr>
          <a:xfrm>
            <a:off x="2369608" y="1912412"/>
            <a:ext cx="1536979" cy="971550"/>
            <a:chOff x="3157889" y="2133600"/>
            <a:chExt cx="2049305" cy="1295400"/>
          </a:xfrm>
        </p:grpSpPr>
        <p:sp>
          <p:nvSpPr>
            <p:cNvPr id="1112" name="Google Shape;1112;p5"/>
            <p:cNvSpPr/>
            <p:nvPr/>
          </p:nvSpPr>
          <p:spPr>
            <a:xfrm>
              <a:off x="3157889" y="2743200"/>
              <a:ext cx="2049305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3700" rIns="0" bIns="13700" anchor="t" anchorCtr="0">
              <a:noAutofit/>
            </a:bodyPr>
            <a:lstStyle/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KBK 2003</a:t>
              </a:r>
              <a:endParaRPr/>
            </a:p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(UU No 20/2003)</a:t>
              </a:r>
              <a:endPara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5"/>
            <p:cNvSpPr/>
            <p:nvPr/>
          </p:nvSpPr>
          <p:spPr>
            <a:xfrm>
              <a:off x="3157890" y="2133600"/>
              <a:ext cx="519702" cy="552450"/>
            </a:xfrm>
            <a:custGeom>
              <a:avLst/>
              <a:gdLst/>
              <a:ahLst/>
              <a:cxnLst/>
              <a:rect l="l" t="t" r="r" b="b"/>
              <a:pathLst>
                <a:path w="3285" h="3492" extrusionOk="0">
                  <a:moveTo>
                    <a:pt x="360" y="3036"/>
                  </a:moveTo>
                  <a:lnTo>
                    <a:pt x="318" y="3036"/>
                  </a:lnTo>
                  <a:lnTo>
                    <a:pt x="318" y="3176"/>
                  </a:lnTo>
                  <a:lnTo>
                    <a:pt x="2967" y="3176"/>
                  </a:lnTo>
                  <a:lnTo>
                    <a:pt x="2967" y="3036"/>
                  </a:lnTo>
                  <a:lnTo>
                    <a:pt x="2940" y="3036"/>
                  </a:lnTo>
                  <a:lnTo>
                    <a:pt x="2940" y="2194"/>
                  </a:lnTo>
                  <a:lnTo>
                    <a:pt x="3033" y="2194"/>
                  </a:lnTo>
                  <a:lnTo>
                    <a:pt x="2898" y="2024"/>
                  </a:lnTo>
                  <a:lnTo>
                    <a:pt x="2806" y="2024"/>
                  </a:lnTo>
                  <a:lnTo>
                    <a:pt x="2806" y="1794"/>
                  </a:lnTo>
                  <a:lnTo>
                    <a:pt x="2806" y="1794"/>
                  </a:lnTo>
                  <a:lnTo>
                    <a:pt x="2806" y="1794"/>
                  </a:lnTo>
                  <a:lnTo>
                    <a:pt x="2805" y="1760"/>
                  </a:lnTo>
                  <a:lnTo>
                    <a:pt x="2803" y="1727"/>
                  </a:lnTo>
                  <a:lnTo>
                    <a:pt x="2801" y="1695"/>
                  </a:lnTo>
                  <a:lnTo>
                    <a:pt x="2798" y="1661"/>
                  </a:lnTo>
                  <a:lnTo>
                    <a:pt x="2794" y="1629"/>
                  </a:lnTo>
                  <a:lnTo>
                    <a:pt x="2790" y="1597"/>
                  </a:lnTo>
                  <a:lnTo>
                    <a:pt x="2785" y="1564"/>
                  </a:lnTo>
                  <a:lnTo>
                    <a:pt x="2779" y="1532"/>
                  </a:lnTo>
                  <a:lnTo>
                    <a:pt x="2773" y="1501"/>
                  </a:lnTo>
                  <a:lnTo>
                    <a:pt x="2766" y="1469"/>
                  </a:lnTo>
                  <a:lnTo>
                    <a:pt x="2758" y="1438"/>
                  </a:lnTo>
                  <a:lnTo>
                    <a:pt x="2750" y="1408"/>
                  </a:lnTo>
                  <a:lnTo>
                    <a:pt x="2742" y="1378"/>
                  </a:lnTo>
                  <a:lnTo>
                    <a:pt x="2732" y="1347"/>
                  </a:lnTo>
                  <a:lnTo>
                    <a:pt x="2722" y="1318"/>
                  </a:lnTo>
                  <a:lnTo>
                    <a:pt x="2712" y="1289"/>
                  </a:lnTo>
                  <a:lnTo>
                    <a:pt x="2699" y="1260"/>
                  </a:lnTo>
                  <a:lnTo>
                    <a:pt x="2688" y="1231"/>
                  </a:lnTo>
                  <a:lnTo>
                    <a:pt x="2675" y="1203"/>
                  </a:lnTo>
                  <a:lnTo>
                    <a:pt x="2662" y="1175"/>
                  </a:lnTo>
                  <a:lnTo>
                    <a:pt x="2649" y="1148"/>
                  </a:lnTo>
                  <a:lnTo>
                    <a:pt x="2635" y="1121"/>
                  </a:lnTo>
                  <a:lnTo>
                    <a:pt x="2620" y="1094"/>
                  </a:lnTo>
                  <a:lnTo>
                    <a:pt x="2604" y="1068"/>
                  </a:lnTo>
                  <a:lnTo>
                    <a:pt x="2589" y="1043"/>
                  </a:lnTo>
                  <a:lnTo>
                    <a:pt x="2572" y="1017"/>
                  </a:lnTo>
                  <a:lnTo>
                    <a:pt x="2556" y="993"/>
                  </a:lnTo>
                  <a:lnTo>
                    <a:pt x="2539" y="968"/>
                  </a:lnTo>
                  <a:lnTo>
                    <a:pt x="2520" y="945"/>
                  </a:lnTo>
                  <a:lnTo>
                    <a:pt x="2502" y="921"/>
                  </a:lnTo>
                  <a:lnTo>
                    <a:pt x="2484" y="898"/>
                  </a:lnTo>
                  <a:lnTo>
                    <a:pt x="2465" y="876"/>
                  </a:lnTo>
                  <a:lnTo>
                    <a:pt x="2445" y="855"/>
                  </a:lnTo>
                  <a:lnTo>
                    <a:pt x="2424" y="834"/>
                  </a:lnTo>
                  <a:lnTo>
                    <a:pt x="2404" y="812"/>
                  </a:lnTo>
                  <a:lnTo>
                    <a:pt x="2383" y="792"/>
                  </a:lnTo>
                  <a:lnTo>
                    <a:pt x="2362" y="773"/>
                  </a:lnTo>
                  <a:lnTo>
                    <a:pt x="2339" y="754"/>
                  </a:lnTo>
                  <a:lnTo>
                    <a:pt x="2317" y="736"/>
                  </a:lnTo>
                  <a:lnTo>
                    <a:pt x="2295" y="719"/>
                  </a:lnTo>
                  <a:lnTo>
                    <a:pt x="2272" y="701"/>
                  </a:lnTo>
                  <a:lnTo>
                    <a:pt x="2248" y="684"/>
                  </a:lnTo>
                  <a:lnTo>
                    <a:pt x="2225" y="668"/>
                  </a:lnTo>
                  <a:lnTo>
                    <a:pt x="2201" y="653"/>
                  </a:lnTo>
                  <a:lnTo>
                    <a:pt x="2177" y="639"/>
                  </a:lnTo>
                  <a:lnTo>
                    <a:pt x="2151" y="625"/>
                  </a:lnTo>
                  <a:lnTo>
                    <a:pt x="2126" y="612"/>
                  </a:lnTo>
                  <a:lnTo>
                    <a:pt x="2101" y="598"/>
                  </a:lnTo>
                  <a:lnTo>
                    <a:pt x="2075" y="586"/>
                  </a:lnTo>
                  <a:lnTo>
                    <a:pt x="2049" y="575"/>
                  </a:lnTo>
                  <a:lnTo>
                    <a:pt x="2023" y="565"/>
                  </a:lnTo>
                  <a:lnTo>
                    <a:pt x="1996" y="555"/>
                  </a:lnTo>
                  <a:lnTo>
                    <a:pt x="1969" y="546"/>
                  </a:lnTo>
                  <a:lnTo>
                    <a:pt x="1942" y="538"/>
                  </a:lnTo>
                  <a:lnTo>
                    <a:pt x="1915" y="530"/>
                  </a:lnTo>
                  <a:lnTo>
                    <a:pt x="1887" y="523"/>
                  </a:lnTo>
                  <a:lnTo>
                    <a:pt x="1859" y="517"/>
                  </a:lnTo>
                  <a:lnTo>
                    <a:pt x="1831" y="512"/>
                  </a:lnTo>
                  <a:lnTo>
                    <a:pt x="1802" y="508"/>
                  </a:lnTo>
                  <a:lnTo>
                    <a:pt x="1774" y="504"/>
                  </a:lnTo>
                  <a:lnTo>
                    <a:pt x="1745" y="501"/>
                  </a:lnTo>
                  <a:lnTo>
                    <a:pt x="1715" y="499"/>
                  </a:lnTo>
                  <a:lnTo>
                    <a:pt x="1687" y="498"/>
                  </a:lnTo>
                  <a:lnTo>
                    <a:pt x="1657" y="497"/>
                  </a:lnTo>
                  <a:lnTo>
                    <a:pt x="1657" y="497"/>
                  </a:lnTo>
                  <a:lnTo>
                    <a:pt x="1633" y="498"/>
                  </a:lnTo>
                  <a:lnTo>
                    <a:pt x="1633" y="353"/>
                  </a:lnTo>
                  <a:lnTo>
                    <a:pt x="2156" y="353"/>
                  </a:lnTo>
                  <a:lnTo>
                    <a:pt x="2156" y="37"/>
                  </a:lnTo>
                  <a:lnTo>
                    <a:pt x="1633" y="37"/>
                  </a:lnTo>
                  <a:lnTo>
                    <a:pt x="1633" y="0"/>
                  </a:lnTo>
                  <a:lnTo>
                    <a:pt x="1596" y="0"/>
                  </a:lnTo>
                  <a:lnTo>
                    <a:pt x="1596" y="499"/>
                  </a:lnTo>
                  <a:lnTo>
                    <a:pt x="1596" y="499"/>
                  </a:lnTo>
                  <a:lnTo>
                    <a:pt x="1568" y="501"/>
                  </a:lnTo>
                  <a:lnTo>
                    <a:pt x="1540" y="504"/>
                  </a:lnTo>
                  <a:lnTo>
                    <a:pt x="1512" y="508"/>
                  </a:lnTo>
                  <a:lnTo>
                    <a:pt x="1485" y="512"/>
                  </a:lnTo>
                  <a:lnTo>
                    <a:pt x="1457" y="517"/>
                  </a:lnTo>
                  <a:lnTo>
                    <a:pt x="1430" y="523"/>
                  </a:lnTo>
                  <a:lnTo>
                    <a:pt x="1404" y="529"/>
                  </a:lnTo>
                  <a:lnTo>
                    <a:pt x="1377" y="536"/>
                  </a:lnTo>
                  <a:lnTo>
                    <a:pt x="1350" y="544"/>
                  </a:lnTo>
                  <a:lnTo>
                    <a:pt x="1325" y="553"/>
                  </a:lnTo>
                  <a:lnTo>
                    <a:pt x="1299" y="562"/>
                  </a:lnTo>
                  <a:lnTo>
                    <a:pt x="1273" y="572"/>
                  </a:lnTo>
                  <a:lnTo>
                    <a:pt x="1248" y="583"/>
                  </a:lnTo>
                  <a:lnTo>
                    <a:pt x="1223" y="594"/>
                  </a:lnTo>
                  <a:lnTo>
                    <a:pt x="1198" y="607"/>
                  </a:lnTo>
                  <a:lnTo>
                    <a:pt x="1173" y="619"/>
                  </a:lnTo>
                  <a:lnTo>
                    <a:pt x="1150" y="632"/>
                  </a:lnTo>
                  <a:lnTo>
                    <a:pt x="1126" y="646"/>
                  </a:lnTo>
                  <a:lnTo>
                    <a:pt x="1102" y="660"/>
                  </a:lnTo>
                  <a:lnTo>
                    <a:pt x="1079" y="675"/>
                  </a:lnTo>
                  <a:lnTo>
                    <a:pt x="1056" y="691"/>
                  </a:lnTo>
                  <a:lnTo>
                    <a:pt x="1034" y="707"/>
                  </a:lnTo>
                  <a:lnTo>
                    <a:pt x="1011" y="724"/>
                  </a:lnTo>
                  <a:lnTo>
                    <a:pt x="990" y="742"/>
                  </a:lnTo>
                  <a:lnTo>
                    <a:pt x="969" y="759"/>
                  </a:lnTo>
                  <a:lnTo>
                    <a:pt x="948" y="778"/>
                  </a:lnTo>
                  <a:lnTo>
                    <a:pt x="926" y="797"/>
                  </a:lnTo>
                  <a:lnTo>
                    <a:pt x="906" y="816"/>
                  </a:lnTo>
                  <a:lnTo>
                    <a:pt x="887" y="837"/>
                  </a:lnTo>
                  <a:lnTo>
                    <a:pt x="868" y="857"/>
                  </a:lnTo>
                  <a:lnTo>
                    <a:pt x="849" y="878"/>
                  </a:lnTo>
                  <a:lnTo>
                    <a:pt x="830" y="899"/>
                  </a:lnTo>
                  <a:lnTo>
                    <a:pt x="812" y="921"/>
                  </a:lnTo>
                  <a:lnTo>
                    <a:pt x="794" y="945"/>
                  </a:lnTo>
                  <a:lnTo>
                    <a:pt x="777" y="967"/>
                  </a:lnTo>
                  <a:lnTo>
                    <a:pt x="761" y="990"/>
                  </a:lnTo>
                  <a:lnTo>
                    <a:pt x="743" y="1014"/>
                  </a:lnTo>
                  <a:lnTo>
                    <a:pt x="728" y="1039"/>
                  </a:lnTo>
                  <a:lnTo>
                    <a:pt x="713" y="1064"/>
                  </a:lnTo>
                  <a:lnTo>
                    <a:pt x="698" y="1089"/>
                  </a:lnTo>
                  <a:lnTo>
                    <a:pt x="684" y="1114"/>
                  </a:lnTo>
                  <a:lnTo>
                    <a:pt x="670" y="1140"/>
                  </a:lnTo>
                  <a:lnTo>
                    <a:pt x="656" y="1167"/>
                  </a:lnTo>
                  <a:lnTo>
                    <a:pt x="643" y="1193"/>
                  </a:lnTo>
                  <a:lnTo>
                    <a:pt x="631" y="1220"/>
                  </a:lnTo>
                  <a:lnTo>
                    <a:pt x="619" y="1247"/>
                  </a:lnTo>
                  <a:lnTo>
                    <a:pt x="608" y="1276"/>
                  </a:lnTo>
                  <a:lnTo>
                    <a:pt x="598" y="1304"/>
                  </a:lnTo>
                  <a:lnTo>
                    <a:pt x="588" y="1332"/>
                  </a:lnTo>
                  <a:lnTo>
                    <a:pt x="578" y="1361"/>
                  </a:lnTo>
                  <a:lnTo>
                    <a:pt x="569" y="1391"/>
                  </a:lnTo>
                  <a:lnTo>
                    <a:pt x="560" y="1420"/>
                  </a:lnTo>
                  <a:lnTo>
                    <a:pt x="553" y="1449"/>
                  </a:lnTo>
                  <a:lnTo>
                    <a:pt x="546" y="1480"/>
                  </a:lnTo>
                  <a:lnTo>
                    <a:pt x="539" y="1510"/>
                  </a:lnTo>
                  <a:lnTo>
                    <a:pt x="533" y="1540"/>
                  </a:lnTo>
                  <a:lnTo>
                    <a:pt x="528" y="1571"/>
                  </a:lnTo>
                  <a:lnTo>
                    <a:pt x="523" y="1603"/>
                  </a:lnTo>
                  <a:lnTo>
                    <a:pt x="520" y="1634"/>
                  </a:lnTo>
                  <a:lnTo>
                    <a:pt x="516" y="1665"/>
                  </a:lnTo>
                  <a:lnTo>
                    <a:pt x="513" y="1698"/>
                  </a:lnTo>
                  <a:lnTo>
                    <a:pt x="511" y="1730"/>
                  </a:lnTo>
                  <a:lnTo>
                    <a:pt x="510" y="1761"/>
                  </a:lnTo>
                  <a:lnTo>
                    <a:pt x="509" y="1794"/>
                  </a:lnTo>
                  <a:lnTo>
                    <a:pt x="509" y="1794"/>
                  </a:lnTo>
                  <a:lnTo>
                    <a:pt x="509" y="1810"/>
                  </a:lnTo>
                  <a:lnTo>
                    <a:pt x="509" y="1810"/>
                  </a:lnTo>
                  <a:lnTo>
                    <a:pt x="509" y="1811"/>
                  </a:lnTo>
                  <a:lnTo>
                    <a:pt x="509" y="1811"/>
                  </a:lnTo>
                  <a:lnTo>
                    <a:pt x="509" y="2024"/>
                  </a:lnTo>
                  <a:lnTo>
                    <a:pt x="403" y="2024"/>
                  </a:lnTo>
                  <a:lnTo>
                    <a:pt x="267" y="2194"/>
                  </a:lnTo>
                  <a:lnTo>
                    <a:pt x="360" y="2194"/>
                  </a:lnTo>
                  <a:lnTo>
                    <a:pt x="360" y="3036"/>
                  </a:lnTo>
                  <a:close/>
                  <a:moveTo>
                    <a:pt x="2639" y="2193"/>
                  </a:moveTo>
                  <a:lnTo>
                    <a:pt x="2768" y="2194"/>
                  </a:lnTo>
                  <a:lnTo>
                    <a:pt x="2768" y="3036"/>
                  </a:lnTo>
                  <a:lnTo>
                    <a:pt x="2639" y="3036"/>
                  </a:lnTo>
                  <a:lnTo>
                    <a:pt x="2639" y="2193"/>
                  </a:lnTo>
                  <a:close/>
                  <a:moveTo>
                    <a:pt x="2395" y="1811"/>
                  </a:moveTo>
                  <a:lnTo>
                    <a:pt x="2559" y="1811"/>
                  </a:lnTo>
                  <a:lnTo>
                    <a:pt x="2559" y="2024"/>
                  </a:lnTo>
                  <a:lnTo>
                    <a:pt x="2395" y="2024"/>
                  </a:lnTo>
                  <a:lnTo>
                    <a:pt x="2395" y="1811"/>
                  </a:lnTo>
                  <a:close/>
                  <a:moveTo>
                    <a:pt x="2337" y="2193"/>
                  </a:moveTo>
                  <a:lnTo>
                    <a:pt x="2468" y="2193"/>
                  </a:lnTo>
                  <a:lnTo>
                    <a:pt x="2468" y="3036"/>
                  </a:lnTo>
                  <a:lnTo>
                    <a:pt x="2337" y="3036"/>
                  </a:lnTo>
                  <a:lnTo>
                    <a:pt x="2337" y="2193"/>
                  </a:lnTo>
                  <a:close/>
                  <a:moveTo>
                    <a:pt x="2166" y="3036"/>
                  </a:moveTo>
                  <a:lnTo>
                    <a:pt x="2037" y="3036"/>
                  </a:lnTo>
                  <a:lnTo>
                    <a:pt x="2037" y="2192"/>
                  </a:lnTo>
                  <a:lnTo>
                    <a:pt x="2166" y="2192"/>
                  </a:lnTo>
                  <a:lnTo>
                    <a:pt x="2166" y="3036"/>
                  </a:lnTo>
                  <a:close/>
                  <a:moveTo>
                    <a:pt x="1985" y="1811"/>
                  </a:moveTo>
                  <a:lnTo>
                    <a:pt x="2149" y="1811"/>
                  </a:lnTo>
                  <a:lnTo>
                    <a:pt x="2149" y="2024"/>
                  </a:lnTo>
                  <a:lnTo>
                    <a:pt x="1985" y="2024"/>
                  </a:lnTo>
                  <a:lnTo>
                    <a:pt x="1985" y="1811"/>
                  </a:lnTo>
                  <a:close/>
                  <a:moveTo>
                    <a:pt x="1865" y="3036"/>
                  </a:moveTo>
                  <a:lnTo>
                    <a:pt x="1736" y="3036"/>
                  </a:lnTo>
                  <a:lnTo>
                    <a:pt x="1736" y="2191"/>
                  </a:lnTo>
                  <a:lnTo>
                    <a:pt x="1865" y="2192"/>
                  </a:lnTo>
                  <a:lnTo>
                    <a:pt x="1865" y="3036"/>
                  </a:lnTo>
                  <a:close/>
                  <a:moveTo>
                    <a:pt x="1575" y="1811"/>
                  </a:moveTo>
                  <a:lnTo>
                    <a:pt x="1740" y="1811"/>
                  </a:lnTo>
                  <a:lnTo>
                    <a:pt x="1740" y="2024"/>
                  </a:lnTo>
                  <a:lnTo>
                    <a:pt x="1575" y="2024"/>
                  </a:lnTo>
                  <a:lnTo>
                    <a:pt x="1575" y="1811"/>
                  </a:lnTo>
                  <a:close/>
                  <a:moveTo>
                    <a:pt x="1434" y="2192"/>
                  </a:moveTo>
                  <a:lnTo>
                    <a:pt x="1565" y="2191"/>
                  </a:lnTo>
                  <a:lnTo>
                    <a:pt x="1565" y="3036"/>
                  </a:lnTo>
                  <a:lnTo>
                    <a:pt x="1434" y="3036"/>
                  </a:lnTo>
                  <a:lnTo>
                    <a:pt x="1434" y="2192"/>
                  </a:lnTo>
                  <a:close/>
                  <a:moveTo>
                    <a:pt x="1165" y="1811"/>
                  </a:moveTo>
                  <a:lnTo>
                    <a:pt x="1329" y="1811"/>
                  </a:lnTo>
                  <a:lnTo>
                    <a:pt x="1329" y="2024"/>
                  </a:lnTo>
                  <a:lnTo>
                    <a:pt x="1165" y="2024"/>
                  </a:lnTo>
                  <a:lnTo>
                    <a:pt x="1165" y="1811"/>
                  </a:lnTo>
                  <a:close/>
                  <a:moveTo>
                    <a:pt x="1134" y="2192"/>
                  </a:moveTo>
                  <a:lnTo>
                    <a:pt x="1263" y="2192"/>
                  </a:lnTo>
                  <a:lnTo>
                    <a:pt x="1263" y="3036"/>
                  </a:lnTo>
                  <a:lnTo>
                    <a:pt x="1134" y="3036"/>
                  </a:lnTo>
                  <a:lnTo>
                    <a:pt x="1134" y="2192"/>
                  </a:lnTo>
                  <a:close/>
                  <a:moveTo>
                    <a:pt x="962" y="3036"/>
                  </a:moveTo>
                  <a:lnTo>
                    <a:pt x="832" y="3036"/>
                  </a:lnTo>
                  <a:lnTo>
                    <a:pt x="832" y="2193"/>
                  </a:lnTo>
                  <a:lnTo>
                    <a:pt x="962" y="2193"/>
                  </a:lnTo>
                  <a:lnTo>
                    <a:pt x="962" y="3036"/>
                  </a:lnTo>
                  <a:close/>
                  <a:moveTo>
                    <a:pt x="756" y="1811"/>
                  </a:moveTo>
                  <a:lnTo>
                    <a:pt x="919" y="1811"/>
                  </a:lnTo>
                  <a:lnTo>
                    <a:pt x="919" y="2024"/>
                  </a:lnTo>
                  <a:lnTo>
                    <a:pt x="756" y="2024"/>
                  </a:lnTo>
                  <a:lnTo>
                    <a:pt x="756" y="1811"/>
                  </a:lnTo>
                  <a:close/>
                  <a:moveTo>
                    <a:pt x="531" y="2194"/>
                  </a:moveTo>
                  <a:lnTo>
                    <a:pt x="660" y="2193"/>
                  </a:lnTo>
                  <a:lnTo>
                    <a:pt x="660" y="3036"/>
                  </a:lnTo>
                  <a:lnTo>
                    <a:pt x="531" y="3036"/>
                  </a:lnTo>
                  <a:lnTo>
                    <a:pt x="531" y="2194"/>
                  </a:lnTo>
                  <a:close/>
                  <a:moveTo>
                    <a:pt x="3099" y="3194"/>
                  </a:moveTo>
                  <a:lnTo>
                    <a:pt x="186" y="3194"/>
                  </a:lnTo>
                  <a:lnTo>
                    <a:pt x="186" y="3334"/>
                  </a:lnTo>
                  <a:lnTo>
                    <a:pt x="3099" y="3334"/>
                  </a:lnTo>
                  <a:lnTo>
                    <a:pt x="3099" y="3194"/>
                  </a:lnTo>
                  <a:close/>
                  <a:moveTo>
                    <a:pt x="0" y="3353"/>
                  </a:moveTo>
                  <a:lnTo>
                    <a:pt x="0" y="3492"/>
                  </a:lnTo>
                  <a:lnTo>
                    <a:pt x="3285" y="3492"/>
                  </a:lnTo>
                  <a:lnTo>
                    <a:pt x="3285" y="3353"/>
                  </a:lnTo>
                  <a:lnTo>
                    <a:pt x="0" y="3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4" name="Google Shape;1114;p5" descr="Text group 3."/>
          <p:cNvGrpSpPr/>
          <p:nvPr/>
        </p:nvGrpSpPr>
        <p:grpSpPr>
          <a:xfrm>
            <a:off x="3943350" y="1455212"/>
            <a:ext cx="1082602" cy="912746"/>
            <a:chOff x="5180011" y="1524000"/>
            <a:chExt cx="1443469" cy="1216995"/>
          </a:xfrm>
        </p:grpSpPr>
        <p:sp>
          <p:nvSpPr>
            <p:cNvPr id="1115" name="Google Shape;1115;p5"/>
            <p:cNvSpPr/>
            <p:nvPr/>
          </p:nvSpPr>
          <p:spPr>
            <a:xfrm>
              <a:off x="5180011" y="2055195"/>
              <a:ext cx="1443469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3700" rIns="0" bIns="13700" anchor="t" anchorCtr="0">
              <a:noAutofit/>
            </a:bodyPr>
            <a:lstStyle/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KPT dengan rujukan KKNI</a:t>
              </a:r>
              <a:endParaRPr/>
            </a:p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(UU12/2012)</a:t>
              </a:r>
              <a:endParaRPr sz="18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16" name="Google Shape;1116;p5"/>
            <p:cNvGrpSpPr/>
            <p:nvPr/>
          </p:nvGrpSpPr>
          <p:grpSpPr>
            <a:xfrm>
              <a:off x="5180012" y="1524000"/>
              <a:ext cx="495300" cy="475288"/>
              <a:chOff x="4471988" y="1455738"/>
              <a:chExt cx="314325" cy="301625"/>
            </a:xfrm>
          </p:grpSpPr>
          <p:sp>
            <p:nvSpPr>
              <p:cNvPr id="1117" name="Google Shape;1117;p5"/>
              <p:cNvSpPr/>
              <p:nvPr/>
            </p:nvSpPr>
            <p:spPr>
              <a:xfrm>
                <a:off x="4581526" y="1703388"/>
                <a:ext cx="95250" cy="111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8" name="Google Shape;1118;p5"/>
              <p:cNvSpPr/>
              <p:nvPr/>
            </p:nvSpPr>
            <p:spPr>
              <a:xfrm>
                <a:off x="4581526" y="1724025"/>
                <a:ext cx="95250" cy="127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9" name="Google Shape;1119;p5"/>
              <p:cNvSpPr/>
              <p:nvPr/>
            </p:nvSpPr>
            <p:spPr>
              <a:xfrm>
                <a:off x="4581526" y="1746250"/>
                <a:ext cx="95250" cy="1111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1120;p5"/>
              <p:cNvSpPr/>
              <p:nvPr/>
            </p:nvSpPr>
            <p:spPr>
              <a:xfrm>
                <a:off x="4481513" y="1703388"/>
                <a:ext cx="85725" cy="539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1" name="Google Shape;1121;p5"/>
              <p:cNvSpPr/>
              <p:nvPr/>
            </p:nvSpPr>
            <p:spPr>
              <a:xfrm>
                <a:off x="4692651" y="1703388"/>
                <a:ext cx="84138" cy="5397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2" name="Google Shape;1122;p5"/>
              <p:cNvSpPr/>
              <p:nvPr/>
            </p:nvSpPr>
            <p:spPr>
              <a:xfrm>
                <a:off x="4524376" y="1544638"/>
                <a:ext cx="42863" cy="1603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3" name="Google Shape;1123;p5"/>
              <p:cNvSpPr/>
              <p:nvPr/>
            </p:nvSpPr>
            <p:spPr>
              <a:xfrm>
                <a:off x="4608513" y="1544638"/>
                <a:ext cx="42863" cy="1603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4" name="Google Shape;1124;p5"/>
              <p:cNvSpPr/>
              <p:nvPr/>
            </p:nvSpPr>
            <p:spPr>
              <a:xfrm>
                <a:off x="4692651" y="1544638"/>
                <a:ext cx="42863" cy="16033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5" name="Google Shape;1125;p5"/>
              <p:cNvSpPr/>
              <p:nvPr/>
            </p:nvSpPr>
            <p:spPr>
              <a:xfrm>
                <a:off x="4471988" y="1455738"/>
                <a:ext cx="314325" cy="90488"/>
              </a:xfrm>
              <a:custGeom>
                <a:avLst/>
                <a:gdLst/>
                <a:ahLst/>
                <a:cxnLst/>
                <a:rect l="l" t="t" r="r" b="b"/>
                <a:pathLst>
                  <a:path w="593" h="172" extrusionOk="0">
                    <a:moveTo>
                      <a:pt x="0" y="172"/>
                    </a:moveTo>
                    <a:lnTo>
                      <a:pt x="296" y="0"/>
                    </a:lnTo>
                    <a:lnTo>
                      <a:pt x="593" y="172"/>
                    </a:lnTo>
                    <a:lnTo>
                      <a:pt x="0" y="1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26" name="Google Shape;1126;p5" descr="Text group 4."/>
          <p:cNvGrpSpPr/>
          <p:nvPr/>
        </p:nvGrpSpPr>
        <p:grpSpPr>
          <a:xfrm>
            <a:off x="5302213" y="1837068"/>
            <a:ext cx="1095338" cy="828952"/>
            <a:chOff x="7068029" y="2033142"/>
            <a:chExt cx="1460450" cy="1105269"/>
          </a:xfrm>
        </p:grpSpPr>
        <p:sp>
          <p:nvSpPr>
            <p:cNvPr id="1127" name="Google Shape;1127;p5"/>
            <p:cNvSpPr/>
            <p:nvPr/>
          </p:nvSpPr>
          <p:spPr>
            <a:xfrm>
              <a:off x="7068029" y="2452611"/>
              <a:ext cx="1460450" cy="68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3700" rIns="0" bIns="13700" anchor="t" anchorCtr="0">
              <a:noAutofit/>
            </a:bodyPr>
            <a:lstStyle/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00" b="0" i="0" u="none" strike="noStrike" cap="none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KPT dengan orientasi RI 4.0</a:t>
              </a:r>
              <a:r>
                <a:rPr lang="en-US" sz="12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. </a:t>
              </a:r>
              <a:endParaRPr/>
            </a:p>
          </p:txBody>
        </p:sp>
        <p:sp>
          <p:nvSpPr>
            <p:cNvPr id="1128" name="Google Shape;1128;p5"/>
            <p:cNvSpPr/>
            <p:nvPr/>
          </p:nvSpPr>
          <p:spPr>
            <a:xfrm>
              <a:off x="7068029" y="2033142"/>
              <a:ext cx="580942" cy="368300"/>
            </a:xfrm>
            <a:custGeom>
              <a:avLst/>
              <a:gdLst/>
              <a:ahLst/>
              <a:cxnLst/>
              <a:rect l="l" t="t" r="r" b="b"/>
              <a:pathLst>
                <a:path w="3344" h="2120" extrusionOk="0">
                  <a:moveTo>
                    <a:pt x="2952" y="1466"/>
                  </a:moveTo>
                  <a:lnTo>
                    <a:pt x="2952" y="1102"/>
                  </a:lnTo>
                  <a:lnTo>
                    <a:pt x="1727" y="1102"/>
                  </a:lnTo>
                  <a:lnTo>
                    <a:pt x="1727" y="822"/>
                  </a:lnTo>
                  <a:lnTo>
                    <a:pt x="2270" y="822"/>
                  </a:lnTo>
                  <a:lnTo>
                    <a:pt x="2270" y="0"/>
                  </a:lnTo>
                  <a:lnTo>
                    <a:pt x="1073" y="0"/>
                  </a:lnTo>
                  <a:lnTo>
                    <a:pt x="1073" y="822"/>
                  </a:lnTo>
                  <a:lnTo>
                    <a:pt x="1615" y="822"/>
                  </a:lnTo>
                  <a:lnTo>
                    <a:pt x="1615" y="1102"/>
                  </a:lnTo>
                  <a:lnTo>
                    <a:pt x="392" y="1102"/>
                  </a:lnTo>
                  <a:lnTo>
                    <a:pt x="392" y="1466"/>
                  </a:lnTo>
                  <a:lnTo>
                    <a:pt x="0" y="1466"/>
                  </a:lnTo>
                  <a:lnTo>
                    <a:pt x="0" y="2120"/>
                  </a:lnTo>
                  <a:lnTo>
                    <a:pt x="951" y="2120"/>
                  </a:lnTo>
                  <a:lnTo>
                    <a:pt x="951" y="1466"/>
                  </a:lnTo>
                  <a:lnTo>
                    <a:pt x="504" y="1466"/>
                  </a:lnTo>
                  <a:lnTo>
                    <a:pt x="504" y="1214"/>
                  </a:lnTo>
                  <a:lnTo>
                    <a:pt x="1615" y="1214"/>
                  </a:lnTo>
                  <a:lnTo>
                    <a:pt x="1615" y="1466"/>
                  </a:lnTo>
                  <a:lnTo>
                    <a:pt x="1196" y="1466"/>
                  </a:lnTo>
                  <a:lnTo>
                    <a:pt x="1196" y="2120"/>
                  </a:lnTo>
                  <a:lnTo>
                    <a:pt x="2147" y="2120"/>
                  </a:lnTo>
                  <a:lnTo>
                    <a:pt x="2147" y="1466"/>
                  </a:lnTo>
                  <a:lnTo>
                    <a:pt x="1727" y="1466"/>
                  </a:lnTo>
                  <a:lnTo>
                    <a:pt x="1727" y="1214"/>
                  </a:lnTo>
                  <a:lnTo>
                    <a:pt x="2840" y="1214"/>
                  </a:lnTo>
                  <a:lnTo>
                    <a:pt x="2840" y="1466"/>
                  </a:lnTo>
                  <a:lnTo>
                    <a:pt x="2393" y="1466"/>
                  </a:lnTo>
                  <a:lnTo>
                    <a:pt x="2393" y="2120"/>
                  </a:lnTo>
                  <a:lnTo>
                    <a:pt x="3344" y="2120"/>
                  </a:lnTo>
                  <a:lnTo>
                    <a:pt x="3344" y="1466"/>
                  </a:lnTo>
                  <a:lnTo>
                    <a:pt x="2952" y="14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9" name="Google Shape;1129;p5" descr="Text group 5."/>
          <p:cNvGrpSpPr/>
          <p:nvPr/>
        </p:nvGrpSpPr>
        <p:grpSpPr>
          <a:xfrm>
            <a:off x="6733633" y="1544716"/>
            <a:ext cx="1724567" cy="1339246"/>
            <a:chOff x="8958951" y="1643339"/>
            <a:chExt cx="2299422" cy="1084017"/>
          </a:xfrm>
        </p:grpSpPr>
        <p:sp>
          <p:nvSpPr>
            <p:cNvPr id="1130" name="Google Shape;1130;p5"/>
            <p:cNvSpPr/>
            <p:nvPr/>
          </p:nvSpPr>
          <p:spPr>
            <a:xfrm>
              <a:off x="8958951" y="2137520"/>
              <a:ext cx="2299422" cy="5898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3700" rIns="0" bIns="13700" anchor="t" anchorCtr="0">
              <a:noAutofit/>
            </a:bodyPr>
            <a:lstStyle/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100" b="0" i="0" u="none" strike="noStrike" cap="none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Kurikulum Merdeka </a:t>
              </a:r>
              <a:r>
                <a:rPr lang="en-US" sz="1800" b="0" i="0" u="none" strike="noStrike" cap="none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BELAJAR</a:t>
              </a:r>
              <a:endParaRPr/>
            </a:p>
            <a:p>
              <a:pPr marL="0" marR="0" lvl="0" indent="0" algn="l" rtl="0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50" b="0" i="0" u="none" strike="noStrike" cap="none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(3 SEMESTER DI LUAR PRODI/KAMPUS)</a:t>
              </a:r>
              <a:endParaRPr sz="135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31" name="Google Shape;1131;p5"/>
            <p:cNvGrpSpPr/>
            <p:nvPr/>
          </p:nvGrpSpPr>
          <p:grpSpPr>
            <a:xfrm>
              <a:off x="8958951" y="1643339"/>
              <a:ext cx="516379" cy="442259"/>
              <a:chOff x="4276165" y="1800411"/>
              <a:chExt cx="516379" cy="442259"/>
            </a:xfrm>
          </p:grpSpPr>
          <p:sp>
            <p:nvSpPr>
              <p:cNvPr id="1132" name="Google Shape;1132;p5"/>
              <p:cNvSpPr/>
              <p:nvPr/>
            </p:nvSpPr>
            <p:spPr>
              <a:xfrm>
                <a:off x="4276165" y="1928888"/>
                <a:ext cx="66710" cy="26189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3" name="Google Shape;1133;p5"/>
              <p:cNvSpPr/>
              <p:nvPr/>
            </p:nvSpPr>
            <p:spPr>
              <a:xfrm>
                <a:off x="4276165" y="2215491"/>
                <a:ext cx="66710" cy="271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4" name="Google Shape;1134;p5"/>
              <p:cNvSpPr/>
              <p:nvPr/>
            </p:nvSpPr>
            <p:spPr>
              <a:xfrm>
                <a:off x="4367581" y="1800411"/>
                <a:ext cx="64239" cy="39037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5" name="Google Shape;1135;p5"/>
              <p:cNvSpPr/>
              <p:nvPr/>
            </p:nvSpPr>
            <p:spPr>
              <a:xfrm>
                <a:off x="4367581" y="2215491"/>
                <a:ext cx="64239" cy="271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6" name="Google Shape;1136;p5"/>
              <p:cNvSpPr/>
              <p:nvPr/>
            </p:nvSpPr>
            <p:spPr>
              <a:xfrm>
                <a:off x="4456527" y="1862180"/>
                <a:ext cx="66710" cy="32860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7" name="Google Shape;1137;p5"/>
              <p:cNvSpPr/>
              <p:nvPr/>
            </p:nvSpPr>
            <p:spPr>
              <a:xfrm>
                <a:off x="4456527" y="2215491"/>
                <a:ext cx="66710" cy="271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8" name="Google Shape;1138;p5"/>
              <p:cNvSpPr/>
              <p:nvPr/>
            </p:nvSpPr>
            <p:spPr>
              <a:xfrm>
                <a:off x="4547944" y="1965950"/>
                <a:ext cx="64239" cy="2248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9" name="Google Shape;1139;p5"/>
              <p:cNvSpPr/>
              <p:nvPr/>
            </p:nvSpPr>
            <p:spPr>
              <a:xfrm>
                <a:off x="4547944" y="2215491"/>
                <a:ext cx="64239" cy="271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0" name="Google Shape;1140;p5"/>
              <p:cNvSpPr/>
              <p:nvPr/>
            </p:nvSpPr>
            <p:spPr>
              <a:xfrm>
                <a:off x="4639360" y="2045013"/>
                <a:ext cx="64239" cy="14824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1" name="Google Shape;1141;p5"/>
              <p:cNvSpPr/>
              <p:nvPr/>
            </p:nvSpPr>
            <p:spPr>
              <a:xfrm>
                <a:off x="4639360" y="2215491"/>
                <a:ext cx="64239" cy="271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2" name="Google Shape;1142;p5"/>
              <p:cNvSpPr/>
              <p:nvPr/>
            </p:nvSpPr>
            <p:spPr>
              <a:xfrm>
                <a:off x="4728305" y="1884415"/>
                <a:ext cx="64239" cy="3038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3" name="Google Shape;1143;p5"/>
              <p:cNvSpPr/>
              <p:nvPr/>
            </p:nvSpPr>
            <p:spPr>
              <a:xfrm>
                <a:off x="4728305" y="2215491"/>
                <a:ext cx="64239" cy="271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68575" tIns="34275" rIns="68575" bIns="3427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8" name="Google Shape;114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9807" y="756758"/>
            <a:ext cx="7106318" cy="4491911"/>
          </a:xfrm>
          <a:prstGeom prst="rect">
            <a:avLst/>
          </a:prstGeom>
          <a:noFill/>
          <a:ln>
            <a:noFill/>
          </a:ln>
        </p:spPr>
      </p:pic>
      <p:sp>
        <p:nvSpPr>
          <p:cNvPr id="1149" name="Google Shape;1149;p6"/>
          <p:cNvSpPr txBox="1"/>
          <p:nvPr/>
        </p:nvSpPr>
        <p:spPr>
          <a:xfrm>
            <a:off x="939806" y="122663"/>
            <a:ext cx="6230427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Adaptive Management: adjusting ADAPTIF</a:t>
            </a:r>
            <a:endParaRPr sz="2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7" descr="See the source image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5" name="Google Shape;115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498" y="228523"/>
            <a:ext cx="5111322" cy="4914977"/>
          </a:xfrm>
          <a:prstGeom prst="rect">
            <a:avLst/>
          </a:prstGeom>
          <a:noFill/>
          <a:ln>
            <a:noFill/>
          </a:ln>
        </p:spPr>
      </p:pic>
      <p:sp>
        <p:nvSpPr>
          <p:cNvPr id="1156" name="Google Shape;1156;p7"/>
          <p:cNvSpPr txBox="1"/>
          <p:nvPr/>
        </p:nvSpPr>
        <p:spPr>
          <a:xfrm>
            <a:off x="5664820" y="1315844"/>
            <a:ext cx="2988526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Policy: the goals are remained, seek a better process to achieve them, LESS RISK..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Strategy: start defining the new problem, identify objectives, formulate evaluation criteria, estimates outcome until we can decide to implement,  then monitor and evaluation to make adjustment.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7" name="Google Shape;1157;p7"/>
          <p:cNvSpPr txBox="1"/>
          <p:nvPr/>
        </p:nvSpPr>
        <p:spPr>
          <a:xfrm>
            <a:off x="553498" y="228523"/>
            <a:ext cx="191110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STRATEGIES:</a:t>
            </a:r>
            <a:endParaRPr sz="20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8"/>
          <p:cNvSpPr/>
          <p:nvPr/>
        </p:nvSpPr>
        <p:spPr>
          <a:xfrm>
            <a:off x="1657350" y="171450"/>
            <a:ext cx="5772150" cy="4800600"/>
          </a:xfrm>
          <a:custGeom>
            <a:avLst/>
            <a:gdLst/>
            <a:ahLst/>
            <a:cxnLst/>
            <a:rect l="l" t="t" r="r" b="b"/>
            <a:pathLst>
              <a:path w="9144000" h="6845300" extrusionOk="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0D0D0D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59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63" name="Google Shape;1163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64899" y="499906"/>
            <a:ext cx="5564601" cy="2071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4" name="Google Shape;116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71700" y="2502154"/>
            <a:ext cx="5257800" cy="2469896"/>
          </a:xfrm>
          <a:prstGeom prst="rect">
            <a:avLst/>
          </a:prstGeom>
          <a:noFill/>
          <a:ln>
            <a:noFill/>
          </a:ln>
        </p:spPr>
      </p:pic>
      <p:sp>
        <p:nvSpPr>
          <p:cNvPr id="1165" name="Google Shape;1165;p8"/>
          <p:cNvSpPr txBox="1"/>
          <p:nvPr/>
        </p:nvSpPr>
        <p:spPr>
          <a:xfrm>
            <a:off x="4154423" y="1399318"/>
            <a:ext cx="1059585" cy="2816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spAutoFit/>
          </a:bodyPr>
          <a:lstStyle/>
          <a:p>
            <a:pPr marL="0" marR="0" lvl="0" indent="0" algn="l" rtl="0">
              <a:lnSpc>
                <a:spcPct val="80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9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r>
              <a:rPr lang="en-US" sz="1050" b="1" i="1" u="none" strike="noStrike" cap="none">
                <a:solidFill>
                  <a:srgbClr val="318CA8"/>
                </a:solidFill>
                <a:latin typeface="Arial"/>
                <a:ea typeface="Arial"/>
                <a:cs typeface="Arial"/>
                <a:sym typeface="Arial"/>
              </a:rPr>
              <a:t>CLOSED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050" b="1" i="1" u="none" strike="noStrike" cap="none">
                <a:solidFill>
                  <a:srgbClr val="318CA8"/>
                </a:solidFill>
                <a:latin typeface="Arial"/>
                <a:ea typeface="Arial"/>
                <a:cs typeface="Arial"/>
                <a:sym typeface="Arial"/>
              </a:rPr>
              <a:t>WILL</a:t>
            </a:r>
            <a:endParaRPr/>
          </a:p>
          <a:p>
            <a:pPr marL="0" marR="0" lvl="0" indent="0" algn="l" rtl="0">
              <a:lnSpc>
                <a:spcPct val="8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					</a:t>
            </a:r>
            <a:r>
              <a:rPr lang="en-US" sz="1050" b="0" i="0" u="none" strike="noStrike" cap="none">
                <a:solidFill>
                  <a:srgbClr val="77C1D7"/>
                </a:solidFill>
                <a:latin typeface="Arial"/>
                <a:ea typeface="Arial"/>
                <a:cs typeface="Arial"/>
                <a:sym typeface="Arial"/>
              </a:rPr>
              <a:t>fear</a:t>
            </a:r>
            <a:endParaRPr/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1" u="none" strike="noStrike" cap="none">
                <a:solidFill>
                  <a:srgbClr val="318CA8"/>
                </a:solidFill>
                <a:latin typeface="Arial"/>
                <a:ea typeface="Arial"/>
                <a:cs typeface="Arial"/>
                <a:sym typeface="Arial"/>
              </a:rPr>
              <a:t>CLOSED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050" b="1" i="1" u="none" strike="noStrike" cap="none">
                <a:solidFill>
                  <a:srgbClr val="318CA8"/>
                </a:solidFill>
                <a:latin typeface="Arial"/>
                <a:ea typeface="Arial"/>
                <a:cs typeface="Arial"/>
                <a:sym typeface="Arial"/>
              </a:rPr>
              <a:t>HEART</a:t>
            </a:r>
            <a:endParaRPr/>
          </a:p>
          <a:p>
            <a:pPr marL="0" marR="0" lvl="0" indent="0" algn="l" rtl="0">
              <a:lnSpc>
                <a:spcPct val="8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						</a:t>
            </a:r>
            <a:r>
              <a:rPr lang="en-US" sz="1050" b="0" i="0" u="none" strike="noStrike" cap="none">
                <a:solidFill>
                  <a:srgbClr val="77C1D7"/>
                </a:solidFill>
                <a:latin typeface="Arial"/>
                <a:ea typeface="Arial"/>
                <a:cs typeface="Arial"/>
                <a:sym typeface="Arial"/>
              </a:rPr>
              <a:t>hate</a:t>
            </a:r>
            <a:endParaRPr/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647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lang="en-US" sz="1050" b="1" i="1" u="none" strike="noStrike" cap="none">
                <a:solidFill>
                  <a:srgbClr val="318CA8"/>
                </a:solidFill>
                <a:latin typeface="Arial"/>
                <a:ea typeface="Arial"/>
                <a:cs typeface="Arial"/>
                <a:sym typeface="Arial"/>
              </a:rPr>
              <a:t>CLOSED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050" b="1" i="1" u="none" strike="noStrike" cap="none">
                <a:solidFill>
                  <a:srgbClr val="318CA8"/>
                </a:solidFill>
                <a:latin typeface="Arial"/>
                <a:ea typeface="Arial"/>
                <a:cs typeface="Arial"/>
                <a:sym typeface="Arial"/>
              </a:rPr>
              <a:t>MIND</a:t>
            </a:r>
            <a:endParaRPr/>
          </a:p>
          <a:p>
            <a:pPr marL="0" marR="0" lvl="0" indent="0" algn="l" rtl="0">
              <a:lnSpc>
                <a:spcPct val="8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				</a:t>
            </a:r>
            <a:r>
              <a:rPr lang="en-US" sz="1050" b="0" i="0" u="none" strike="noStrike" cap="none">
                <a:solidFill>
                  <a:srgbClr val="77C1D7"/>
                </a:solidFill>
                <a:latin typeface="Arial"/>
                <a:ea typeface="Arial"/>
                <a:cs typeface="Arial"/>
                <a:sym typeface="Arial"/>
              </a:rPr>
              <a:t>ignorance</a:t>
            </a:r>
            <a:endParaRPr/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43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</a:t>
            </a:r>
            <a:r>
              <a:rPr lang="en-US" sz="1050" b="1" i="1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OPEN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1050" b="1" i="1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MIND</a:t>
            </a:r>
            <a:endParaRPr/>
          </a:p>
          <a:p>
            <a:pPr marL="0" marR="0" lvl="0" indent="0" algn="l" rtl="0">
              <a:lnSpc>
                <a:spcPct val="8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			</a:t>
            </a:r>
            <a:r>
              <a:rPr lang="en-US" sz="1050" b="0" i="0" u="none" strike="noStrike" cap="none">
                <a:solidFill>
                  <a:srgbClr val="FBDF8D"/>
                </a:solidFill>
                <a:latin typeface="Arial"/>
                <a:ea typeface="Arial"/>
                <a:cs typeface="Arial"/>
                <a:sym typeface="Arial"/>
              </a:rPr>
              <a:t>curiosity</a:t>
            </a:r>
            <a:endParaRPr/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63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63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1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OPEN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050" b="1" i="1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HEART</a:t>
            </a:r>
            <a:endParaRPr/>
          </a:p>
          <a:p>
            <a:pPr marL="0" marR="0" lvl="0" indent="0" algn="l" rtl="0">
              <a:lnSpc>
                <a:spcPct val="8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		</a:t>
            </a:r>
            <a:r>
              <a:rPr lang="en-US" sz="1050" b="0" i="0" u="none" strike="noStrike" cap="none">
                <a:solidFill>
                  <a:srgbClr val="FBDF8D"/>
                </a:solidFill>
                <a:latin typeface="Arial"/>
                <a:ea typeface="Arial"/>
                <a:cs typeface="Arial"/>
                <a:sym typeface="Arial"/>
              </a:rPr>
              <a:t>compassion</a:t>
            </a:r>
            <a:endParaRPr/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4019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63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638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63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r>
              <a:rPr lang="en-US" sz="1050" b="1" i="1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OPEN</a:t>
            </a:r>
            <a:r>
              <a:rPr lang="en-US" sz="105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050" b="1" i="1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WILL</a:t>
            </a:r>
            <a:endParaRPr/>
          </a:p>
          <a:p>
            <a:pPr marL="0" marR="0" lvl="0" indent="0" algn="l" rtl="0">
              <a:lnSpc>
                <a:spcPct val="842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				</a:t>
            </a:r>
            <a:r>
              <a:rPr lang="en-US" sz="1050" b="0" i="0" u="none" strike="noStrike" cap="none">
                <a:solidFill>
                  <a:srgbClr val="FBDF8D"/>
                </a:solidFill>
                <a:latin typeface="Arial"/>
                <a:ea typeface="Arial"/>
                <a:cs typeface="Arial"/>
                <a:sym typeface="Arial"/>
              </a:rPr>
              <a:t>courage</a:t>
            </a:r>
            <a:endParaRPr sz="759" b="0" i="0" u="none" strike="noStrike" cap="none">
              <a:solidFill>
                <a:srgbClr val="FBDF8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8"/>
          <p:cNvSpPr txBox="1"/>
          <p:nvPr/>
        </p:nvSpPr>
        <p:spPr>
          <a:xfrm>
            <a:off x="3608358" y="1383257"/>
            <a:ext cx="226985" cy="866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spAutoFit/>
          </a:bodyPr>
          <a:lstStyle/>
          <a:p>
            <a:pPr marL="0" marR="0" lvl="0" indent="0" algn="l" rtl="0">
              <a:lnSpc>
                <a:spcPct val="11106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9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endParaRPr sz="759" b="1" i="1" u="none" strike="noStrike" cap="none">
              <a:solidFill>
                <a:srgbClr val="77C1D7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555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5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555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5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555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5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555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5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555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5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555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5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555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5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555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5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555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5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555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5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5559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59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55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9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759" b="0" i="0" u="none" strike="noStrike" cap="none">
              <a:solidFill>
                <a:srgbClr val="77C1D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p8"/>
          <p:cNvSpPr txBox="1"/>
          <p:nvPr/>
        </p:nvSpPr>
        <p:spPr>
          <a:xfrm>
            <a:off x="14201" y="814039"/>
            <a:ext cx="1838419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 THEORY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NOT THE OPPOSITE</a:t>
            </a:r>
            <a:endParaRPr sz="2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9"/>
          <p:cNvSpPr/>
          <p:nvPr/>
        </p:nvSpPr>
        <p:spPr>
          <a:xfrm>
            <a:off x="1543051" y="644464"/>
            <a:ext cx="6115049" cy="4270437"/>
          </a:xfrm>
          <a:custGeom>
            <a:avLst/>
            <a:gdLst/>
            <a:ahLst/>
            <a:cxnLst/>
            <a:rect l="l" t="t" r="r" b="b"/>
            <a:pathLst>
              <a:path w="9144000" h="6845300" extrusionOk="0">
                <a:moveTo>
                  <a:pt x="0" y="0"/>
                </a:moveTo>
                <a:lnTo>
                  <a:pt x="9144000" y="0"/>
                </a:lnTo>
                <a:lnTo>
                  <a:pt x="9144000" y="6845300"/>
                </a:lnTo>
                <a:lnTo>
                  <a:pt x="0" y="6845300"/>
                </a:lnTo>
                <a:lnTo>
                  <a:pt x="0" y="0"/>
                </a:lnTo>
              </a:path>
            </a:pathLst>
          </a:custGeom>
          <a:solidFill>
            <a:srgbClr val="0D0D0D"/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12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4" name="Google Shape;1174;p9"/>
          <p:cNvSpPr/>
          <p:nvPr/>
        </p:nvSpPr>
        <p:spPr>
          <a:xfrm>
            <a:off x="1998716" y="4151948"/>
            <a:ext cx="5146569" cy="10707"/>
          </a:xfrm>
          <a:custGeom>
            <a:avLst/>
            <a:gdLst/>
            <a:ahLst/>
            <a:cxnLst/>
            <a:rect l="l" t="t" r="r" b="b"/>
            <a:pathLst>
              <a:path w="9156700" h="19050" extrusionOk="0">
                <a:moveTo>
                  <a:pt x="6350" y="6350"/>
                </a:moveTo>
                <a:lnTo>
                  <a:pt x="9150350" y="7937"/>
                </a:lnTo>
              </a:path>
            </a:pathLst>
          </a:custGeom>
          <a:noFill/>
          <a:ln w="12700" cap="flat" cmpd="sng">
            <a:solidFill>
              <a:srgbClr val="7282A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1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5" name="Google Shape;1175;p9"/>
          <p:cNvSpPr/>
          <p:nvPr/>
        </p:nvSpPr>
        <p:spPr>
          <a:xfrm>
            <a:off x="1998716" y="3389063"/>
            <a:ext cx="5146569" cy="10707"/>
          </a:xfrm>
          <a:custGeom>
            <a:avLst/>
            <a:gdLst/>
            <a:ahLst/>
            <a:cxnLst/>
            <a:rect l="l" t="t" r="r" b="b"/>
            <a:pathLst>
              <a:path w="9156700" h="19050" extrusionOk="0">
                <a:moveTo>
                  <a:pt x="6350" y="6350"/>
                </a:moveTo>
                <a:lnTo>
                  <a:pt x="9150350" y="8001"/>
                </a:lnTo>
              </a:path>
            </a:pathLst>
          </a:custGeom>
          <a:noFill/>
          <a:ln w="12700" cap="flat" cmpd="sng">
            <a:solidFill>
              <a:srgbClr val="7282A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1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6" name="Google Shape;1176;p9"/>
          <p:cNvSpPr/>
          <p:nvPr/>
        </p:nvSpPr>
        <p:spPr>
          <a:xfrm>
            <a:off x="1998716" y="2703806"/>
            <a:ext cx="5146569" cy="10707"/>
          </a:xfrm>
          <a:custGeom>
            <a:avLst/>
            <a:gdLst/>
            <a:ahLst/>
            <a:cxnLst/>
            <a:rect l="l" t="t" r="r" b="b"/>
            <a:pathLst>
              <a:path w="9156700" h="19050" extrusionOk="0">
                <a:moveTo>
                  <a:pt x="6350" y="6350"/>
                </a:moveTo>
                <a:lnTo>
                  <a:pt x="9150350" y="8001"/>
                </a:lnTo>
              </a:path>
            </a:pathLst>
          </a:custGeom>
          <a:noFill/>
          <a:ln w="12700" cap="flat" cmpd="sng">
            <a:solidFill>
              <a:srgbClr val="7282A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1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7" name="Google Shape;1177;p9"/>
          <p:cNvSpPr/>
          <p:nvPr/>
        </p:nvSpPr>
        <p:spPr>
          <a:xfrm>
            <a:off x="1996931" y="1858833"/>
            <a:ext cx="5150138" cy="21415"/>
          </a:xfrm>
          <a:custGeom>
            <a:avLst/>
            <a:gdLst/>
            <a:ahLst/>
            <a:cxnLst/>
            <a:rect l="l" t="t" r="r" b="b"/>
            <a:pathLst>
              <a:path w="9163050" h="38100" extrusionOk="0">
                <a:moveTo>
                  <a:pt x="9525" y="9525"/>
                </a:moveTo>
                <a:lnTo>
                  <a:pt x="9153525" y="11048"/>
                </a:lnTo>
              </a:path>
            </a:pathLst>
          </a:custGeom>
          <a:noFill/>
          <a:ln w="12700" cap="flat" cmpd="sng">
            <a:solidFill>
              <a:srgbClr val="7282AD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12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8" name="Google Shape;117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02285" y="644463"/>
            <a:ext cx="5139431" cy="385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3666" y="1365412"/>
            <a:ext cx="5010945" cy="2962311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p9"/>
          <p:cNvSpPr txBox="1"/>
          <p:nvPr/>
        </p:nvSpPr>
        <p:spPr>
          <a:xfrm>
            <a:off x="2408664" y="155083"/>
            <a:ext cx="4397358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IMPLEMENTING ADAPTIVE MANAGEMENT</a:t>
            </a: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10"/>
          <p:cNvSpPr txBox="1">
            <a:spLocks noGrp="1"/>
          </p:cNvSpPr>
          <p:nvPr>
            <p:ph type="title"/>
          </p:nvPr>
        </p:nvSpPr>
        <p:spPr>
          <a:xfrm>
            <a:off x="1046679" y="145842"/>
            <a:ext cx="769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TRANSFORMASI</a:t>
            </a:r>
            <a:br>
              <a:rPr lang="en-US"/>
            </a:br>
            <a:r>
              <a:rPr lang="en-US"/>
              <a:t>Sebuah  perubahan berkualitas yang terjadi dari dalam dan dampaknya terlihat keluar</a:t>
            </a:r>
            <a:br>
              <a:rPr lang="en-US"/>
            </a:br>
            <a:endParaRPr/>
          </a:p>
        </p:txBody>
      </p:sp>
      <p:sp>
        <p:nvSpPr>
          <p:cNvPr id="1186" name="Google Shape;1186;p10"/>
          <p:cNvSpPr txBox="1">
            <a:spLocks noGrp="1"/>
          </p:cNvSpPr>
          <p:nvPr>
            <p:ph type="body" idx="1"/>
          </p:nvPr>
        </p:nvSpPr>
        <p:spPr>
          <a:xfrm>
            <a:off x="1428750" y="1485900"/>
            <a:ext cx="6515100" cy="3053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START FROM OURSELVES</a:t>
            </a:r>
            <a:endParaRPr/>
          </a:p>
        </p:txBody>
      </p:sp>
      <p:cxnSp>
        <p:nvCxnSpPr>
          <p:cNvPr id="1187" name="Google Shape;1187;p10"/>
          <p:cNvCxnSpPr/>
          <p:nvPr/>
        </p:nvCxnSpPr>
        <p:spPr>
          <a:xfrm>
            <a:off x="4266010" y="2156223"/>
            <a:ext cx="0" cy="1891903"/>
          </a:xfrm>
          <a:prstGeom prst="straightConnector1">
            <a:avLst/>
          </a:prstGeom>
          <a:noFill/>
          <a:ln w="57150" cap="flat" cmpd="sng">
            <a:solidFill>
              <a:srgbClr val="37BA53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88" name="Google Shape;1188;p10"/>
          <p:cNvCxnSpPr/>
          <p:nvPr/>
        </p:nvCxnSpPr>
        <p:spPr>
          <a:xfrm>
            <a:off x="2052638" y="3020616"/>
            <a:ext cx="4592241" cy="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89" name="Google Shape;1189;p10"/>
          <p:cNvSpPr txBox="1"/>
          <p:nvPr/>
        </p:nvSpPr>
        <p:spPr>
          <a:xfrm>
            <a:off x="3765947" y="2767013"/>
            <a:ext cx="535724" cy="248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" b="1" i="0" u="none" strike="noStrike" cap="non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Micro</a:t>
            </a:r>
            <a:endParaRPr/>
          </a:p>
        </p:txBody>
      </p:sp>
      <p:sp>
        <p:nvSpPr>
          <p:cNvPr id="1190" name="Google Shape;1190;p10"/>
          <p:cNvSpPr txBox="1"/>
          <p:nvPr/>
        </p:nvSpPr>
        <p:spPr>
          <a:xfrm>
            <a:off x="3767138" y="3057525"/>
            <a:ext cx="505267" cy="248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" b="1" i="0" u="none" strike="noStrike" cap="non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Meso</a:t>
            </a:r>
            <a:endParaRPr/>
          </a:p>
        </p:txBody>
      </p:sp>
      <p:sp>
        <p:nvSpPr>
          <p:cNvPr id="1191" name="Google Shape;1191;p10"/>
          <p:cNvSpPr txBox="1"/>
          <p:nvPr/>
        </p:nvSpPr>
        <p:spPr>
          <a:xfrm>
            <a:off x="4325542" y="3065861"/>
            <a:ext cx="569387" cy="248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" b="1" i="0" u="none" strike="noStrike" cap="non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Macro</a:t>
            </a:r>
            <a:endParaRPr/>
          </a:p>
        </p:txBody>
      </p:sp>
      <p:sp>
        <p:nvSpPr>
          <p:cNvPr id="1192" name="Google Shape;1192;p10"/>
          <p:cNvSpPr txBox="1"/>
          <p:nvPr/>
        </p:nvSpPr>
        <p:spPr>
          <a:xfrm>
            <a:off x="4325542" y="2771775"/>
            <a:ext cx="603050" cy="248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" b="1" i="0" u="none" strike="noStrike" cap="non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Mundo</a:t>
            </a:r>
            <a:endParaRPr/>
          </a:p>
        </p:txBody>
      </p:sp>
      <p:sp>
        <p:nvSpPr>
          <p:cNvPr id="1193" name="Google Shape;1193;p10"/>
          <p:cNvSpPr txBox="1"/>
          <p:nvPr/>
        </p:nvSpPr>
        <p:spPr>
          <a:xfrm>
            <a:off x="1619251" y="1941910"/>
            <a:ext cx="26564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Dari Human Doing (tugas)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Ke Human Beings (peran)</a:t>
            </a:r>
            <a:endParaRPr/>
          </a:p>
        </p:txBody>
      </p:sp>
      <p:sp>
        <p:nvSpPr>
          <p:cNvPr id="1194" name="Google Shape;1194;p10"/>
          <p:cNvSpPr txBox="1"/>
          <p:nvPr/>
        </p:nvSpPr>
        <p:spPr>
          <a:xfrm>
            <a:off x="4955381" y="3403998"/>
            <a:ext cx="153599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Dari Ekslusif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Ke Inklusif</a:t>
            </a:r>
            <a:endParaRPr/>
          </a:p>
        </p:txBody>
      </p:sp>
      <p:sp>
        <p:nvSpPr>
          <p:cNvPr id="1195" name="Google Shape;1195;p10"/>
          <p:cNvSpPr txBox="1"/>
          <p:nvPr/>
        </p:nvSpPr>
        <p:spPr>
          <a:xfrm>
            <a:off x="4789885" y="1884761"/>
            <a:ext cx="204735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Dari Ego Centric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Ke Eco Centric</a:t>
            </a:r>
            <a:endParaRPr sz="105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96" name="Google Shape;1196;p10"/>
          <p:cNvSpPr txBox="1"/>
          <p:nvPr/>
        </p:nvSpPr>
        <p:spPr>
          <a:xfrm>
            <a:off x="1701404" y="3433763"/>
            <a:ext cx="261161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Dari Silo (terkotak-kotak)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Ke Networked (kolektif)</a:t>
            </a:r>
            <a:endParaRPr/>
          </a:p>
        </p:txBody>
      </p:sp>
      <p:sp>
        <p:nvSpPr>
          <p:cNvPr id="1197" name="Google Shape;1197;p10"/>
          <p:cNvSpPr txBox="1"/>
          <p:nvPr/>
        </p:nvSpPr>
        <p:spPr>
          <a:xfrm>
            <a:off x="2336007" y="2796780"/>
            <a:ext cx="922047" cy="248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" b="1" i="0" u="none" strike="noStrike" cap="non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PERSONAL</a:t>
            </a:r>
            <a:endParaRPr/>
          </a:p>
        </p:txBody>
      </p:sp>
      <p:sp>
        <p:nvSpPr>
          <p:cNvPr id="1198" name="Google Shape;1198;p10"/>
          <p:cNvSpPr txBox="1"/>
          <p:nvPr/>
        </p:nvSpPr>
        <p:spPr>
          <a:xfrm>
            <a:off x="2331244" y="3053955"/>
            <a:ext cx="1292341" cy="248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" b="1" i="0" u="none" strike="noStrike" cap="non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INSTITUTIONAL</a:t>
            </a:r>
            <a:endParaRPr/>
          </a:p>
        </p:txBody>
      </p:sp>
      <p:sp>
        <p:nvSpPr>
          <p:cNvPr id="1199" name="Google Shape;1199;p10"/>
          <p:cNvSpPr txBox="1"/>
          <p:nvPr/>
        </p:nvSpPr>
        <p:spPr>
          <a:xfrm>
            <a:off x="4960145" y="3042048"/>
            <a:ext cx="723275" cy="248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" b="1" i="0" u="none" strike="noStrike" cap="non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SYSTEM</a:t>
            </a:r>
            <a:endParaRPr/>
          </a:p>
        </p:txBody>
      </p:sp>
      <p:sp>
        <p:nvSpPr>
          <p:cNvPr id="1200" name="Google Shape;1200;p10"/>
          <p:cNvSpPr txBox="1"/>
          <p:nvPr/>
        </p:nvSpPr>
        <p:spPr>
          <a:xfrm>
            <a:off x="4961335" y="2777730"/>
            <a:ext cx="756938" cy="248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3" b="1" i="0" u="none" strike="noStrike" cap="non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GLOBAL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p11"/>
          <p:cNvSpPr txBox="1">
            <a:spLocks noGrp="1"/>
          </p:cNvSpPr>
          <p:nvPr>
            <p:ph type="title"/>
          </p:nvPr>
        </p:nvSpPr>
        <p:spPr>
          <a:xfrm>
            <a:off x="1485900" y="303900"/>
            <a:ext cx="7696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BELAJAR UNTUK </a:t>
            </a:r>
            <a:r>
              <a:rPr lang="en-US" b="1">
                <a:solidFill>
                  <a:srgbClr val="000099"/>
                </a:solidFill>
              </a:rPr>
              <a:t>MENDENGAR</a:t>
            </a:r>
            <a:endParaRPr/>
          </a:p>
        </p:txBody>
      </p:sp>
      <p:sp>
        <p:nvSpPr>
          <p:cNvPr id="1206" name="Google Shape;1206;p11"/>
          <p:cNvSpPr txBox="1">
            <a:spLocks noGrp="1"/>
          </p:cNvSpPr>
          <p:nvPr>
            <p:ph type="body" idx="1"/>
          </p:nvPr>
        </p:nvSpPr>
        <p:spPr>
          <a:xfrm>
            <a:off x="1485900" y="1063228"/>
            <a:ext cx="6172200" cy="3680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99"/>
                </a:solidFill>
              </a:rPr>
              <a:t>REFRAMING:</a:t>
            </a:r>
            <a:r>
              <a:rPr lang="en-US" sz="2400"/>
              <a:t> melihat dari sudut pandang pemangku kepentingan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99"/>
                </a:solidFill>
              </a:rPr>
              <a:t>REDESIGNING:</a:t>
            </a:r>
            <a:r>
              <a:rPr lang="en-US" sz="2400"/>
              <a:t> menemukan variabel-variabel kunci dalam sistem untuk dijadikan sebagai titik akupunktur untuk membuat transformasi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000099"/>
                </a:solidFill>
              </a:rPr>
              <a:t>RETHINKING: </a:t>
            </a:r>
            <a:r>
              <a:rPr lang="en-US" sz="2400"/>
              <a:t>menguji asumsi-asumsi dasar yang mempengaruhi proses berfikir kita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12"/>
          <p:cNvSpPr txBox="1">
            <a:spLocks noGrp="1"/>
          </p:cNvSpPr>
          <p:nvPr>
            <p:ph type="subTitle" idx="1"/>
          </p:nvPr>
        </p:nvSpPr>
        <p:spPr>
          <a:xfrm>
            <a:off x="869796" y="1247598"/>
            <a:ext cx="7192536" cy="3101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 b="1"/>
              <a:t>1. TIDAK MERUGIKAN DOSEN DAN MAHASISWA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 b="1">
                <a:solidFill>
                  <a:srgbClr val="C00000"/>
                </a:solidFill>
              </a:rPr>
              <a:t>2. GUNAKAN SISTEM INFORMASI DI DALAM KAMPUS SEBAGAI SUPPORT SYSTEM UNTUK PELAKSANAAN MBKM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3. </a:t>
            </a:r>
            <a:r>
              <a:rPr lang="en-US" sz="2400" b="1"/>
              <a:t>BUKA JEJARING KERJA TRIPLE HELIX ATAU PENTA HELIX. GUNAKAN KOLABORASI YANG SALING MENGUNTUNGKAN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400" b="1">
                <a:solidFill>
                  <a:srgbClr val="C00000"/>
                </a:solidFill>
              </a:rPr>
              <a:t>4. BUAT PERENCANAAN SEJAK MAHASISWA DI SEMESTER 3</a:t>
            </a:r>
            <a:endParaRPr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12" name="Google Shape;1212;p12"/>
          <p:cNvSpPr txBox="1">
            <a:spLocks noGrp="1"/>
          </p:cNvSpPr>
          <p:nvPr>
            <p:ph type="title"/>
          </p:nvPr>
        </p:nvSpPr>
        <p:spPr>
          <a:xfrm>
            <a:off x="1944104" y="493107"/>
            <a:ext cx="48096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KEBIJAKAN DALAM ISU MBKM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13"/>
          <p:cNvSpPr txBox="1">
            <a:spLocks noGrp="1"/>
          </p:cNvSpPr>
          <p:nvPr>
            <p:ph type="subTitle" idx="1"/>
          </p:nvPr>
        </p:nvSpPr>
        <p:spPr>
          <a:xfrm>
            <a:off x="752636" y="935292"/>
            <a:ext cx="7192536" cy="3101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b="1"/>
              <a:t>Menemukan tantangan baru: SDM, jejaring, IT, dana</a:t>
            </a:r>
            <a:endParaRPr/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b="1"/>
              <a:t>Mengidentifikasi tujuan baru, adakah berbeda dengan seblumnya</a:t>
            </a:r>
            <a:endParaRPr sz="2400" b="1"/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b="1"/>
              <a:t>Merumuskan kriteria keberhasilan</a:t>
            </a:r>
            <a:endParaRPr sz="2400" b="1"/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b="1"/>
              <a:t>Memprediksi luaran</a:t>
            </a:r>
            <a:endParaRPr sz="2400" b="1"/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b="1"/>
              <a:t>Mengevaluasi substitusinya</a:t>
            </a:r>
            <a:endParaRPr sz="2400" b="1"/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b="1"/>
              <a:t>Mengambil keputusan</a:t>
            </a:r>
            <a:endParaRPr sz="2400" b="1"/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b="1"/>
              <a:t>Pelaksanaan MBKM </a:t>
            </a:r>
            <a:endParaRPr/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b="1"/>
              <a:t>Pemantauan dan evaluasi</a:t>
            </a:r>
            <a:endParaRPr sz="2400" b="1"/>
          </a:p>
          <a:p>
            <a:pPr marL="45720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lang="en-US" sz="2400" b="1"/>
              <a:t>Sesuaikan</a:t>
            </a:r>
            <a:endParaRPr sz="2400" b="1"/>
          </a:p>
        </p:txBody>
      </p:sp>
      <p:sp>
        <p:nvSpPr>
          <p:cNvPr id="1218" name="Google Shape;1218;p13"/>
          <p:cNvSpPr txBox="1">
            <a:spLocks noGrp="1"/>
          </p:cNvSpPr>
          <p:nvPr>
            <p:ph type="title"/>
          </p:nvPr>
        </p:nvSpPr>
        <p:spPr>
          <a:xfrm>
            <a:off x="1944104" y="493107"/>
            <a:ext cx="4809600" cy="5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/>
              <a:t>STRATEGI </a:t>
            </a:r>
            <a:endParaRPr/>
          </a:p>
        </p:txBody>
      </p:sp>
      <p:sp>
        <p:nvSpPr>
          <p:cNvPr id="1219" name="Google Shape;1219;p13"/>
          <p:cNvSpPr/>
          <p:nvPr/>
        </p:nvSpPr>
        <p:spPr>
          <a:xfrm rot="-2161593">
            <a:off x="2542477" y="2927556"/>
            <a:ext cx="6077415" cy="1237785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25400" cap="flat" cmpd="sng">
            <a:solidFill>
              <a:srgbClr val="2C89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5" name="Google Shape;122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78491"/>
            <a:ext cx="9144000" cy="3557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8609" y="195584"/>
            <a:ext cx="2150918" cy="426962"/>
          </a:xfrm>
          <a:prstGeom prst="rect">
            <a:avLst/>
          </a:prstGeom>
          <a:noFill/>
          <a:ln>
            <a:noFill/>
          </a:ln>
        </p:spPr>
      </p:pic>
      <p:sp>
        <p:nvSpPr>
          <p:cNvPr id="1227" name="Google Shape;1227;p14"/>
          <p:cNvSpPr txBox="1"/>
          <p:nvPr/>
        </p:nvSpPr>
        <p:spPr>
          <a:xfrm>
            <a:off x="446809" y="932897"/>
            <a:ext cx="8250382" cy="452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6C6C6C"/>
                </a:solidFill>
                <a:latin typeface="Roboto Black"/>
                <a:ea typeface="Roboto Black"/>
                <a:cs typeface="Roboto Black"/>
                <a:sym typeface="Roboto Black"/>
              </a:rPr>
              <a:t>THANK YOU FOR LISTENING</a:t>
            </a:r>
            <a:endParaRPr sz="2400" b="1" i="0" u="none" strike="noStrike" cap="none">
              <a:solidFill>
                <a:srgbClr val="6C6C6C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1228" name="Google Shape;1228;p14"/>
          <p:cNvSpPr txBox="1"/>
          <p:nvPr/>
        </p:nvSpPr>
        <p:spPr>
          <a:xfrm>
            <a:off x="7284027" y="4734435"/>
            <a:ext cx="1859973" cy="4211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22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6C6C6C"/>
                </a:solidFill>
                <a:latin typeface="Roboto Black"/>
                <a:ea typeface="Roboto Black"/>
                <a:cs typeface="Roboto Black"/>
                <a:sym typeface="Roboto Black"/>
              </a:rPr>
              <a:t>NOVEMBER 26, 2022</a:t>
            </a:r>
            <a:endParaRPr sz="1350" b="1" i="0" u="none" strike="noStrike" cap="none">
              <a:solidFill>
                <a:srgbClr val="6C6C6C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chnology Consulting by Slidesgo">
  <a:themeElements>
    <a:clrScheme name="Simple Light">
      <a:dk1>
        <a:srgbClr val="3D3D3D"/>
      </a:dk1>
      <a:lt1>
        <a:srgbClr val="FFFFFF"/>
      </a:lt1>
      <a:dk2>
        <a:srgbClr val="494949"/>
      </a:dk2>
      <a:lt2>
        <a:srgbClr val="EEEEEE"/>
      </a:lt2>
      <a:accent1>
        <a:srgbClr val="3DBC58"/>
      </a:accent1>
      <a:accent2>
        <a:srgbClr val="98D2AA"/>
      </a:accent2>
      <a:accent3>
        <a:srgbClr val="CFF7CE"/>
      </a:accent3>
      <a:accent4>
        <a:srgbClr val="BEBEBE"/>
      </a:accent4>
      <a:accent5>
        <a:srgbClr val="0F4A36"/>
      </a:accent5>
      <a:accent6>
        <a:srgbClr val="9E9E9E"/>
      </a:accent6>
      <a:hlink>
        <a:srgbClr val="3DBC5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F2210"/>
      </a:accent1>
      <a:accent2>
        <a:srgbClr val="245227"/>
      </a:accent2>
      <a:accent3>
        <a:srgbClr val="488862"/>
      </a:accent3>
      <a:accent4>
        <a:srgbClr val="59AA7A"/>
      </a:accent4>
      <a:accent5>
        <a:srgbClr val="9ED2AE"/>
      </a:accent5>
      <a:accent6>
        <a:srgbClr val="C2ECC9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566</Words>
  <Application>Microsoft Office PowerPoint</Application>
  <PresentationFormat>On-screen Show (16:9)</PresentationFormat>
  <Paragraphs>131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Fjalla One</vt:lpstr>
      <vt:lpstr>Barlow Semi Condensed Medium</vt:lpstr>
      <vt:lpstr>Quicksand</vt:lpstr>
      <vt:lpstr>Calibri</vt:lpstr>
      <vt:lpstr>Times New Roman</vt:lpstr>
      <vt:lpstr>Roboto Black</vt:lpstr>
      <vt:lpstr>Gill Sans</vt:lpstr>
      <vt:lpstr>Arial Narrow</vt:lpstr>
      <vt:lpstr>Arial</vt:lpstr>
      <vt:lpstr>Barlow Semi Condensed</vt:lpstr>
      <vt:lpstr>Technology Consulting by Slidesgo</vt:lpstr>
      <vt:lpstr>Office Theme</vt:lpstr>
      <vt:lpstr>1_Office Theme</vt:lpstr>
      <vt:lpstr>KEBIJAKAN DAN STRATEGI UNTUK MEWUJUDKAN MANAJEMEN ADAPTIF DI PERGURUAN TINGGI</vt:lpstr>
      <vt:lpstr>Burger (?)</vt:lpstr>
      <vt:lpstr>PowerPoint Presentation</vt:lpstr>
      <vt:lpstr>Adaptive Management</vt:lpstr>
      <vt:lpstr>Slide 1</vt:lpstr>
      <vt:lpstr>PowerPoint Presentation</vt:lpstr>
      <vt:lpstr>PowerPoint Presentation</vt:lpstr>
      <vt:lpstr>PowerPoint Presentation</vt:lpstr>
      <vt:lpstr>PowerPoint Presentation</vt:lpstr>
      <vt:lpstr>TRANSFORMASI Sebuah  perubahan berkualitas yang terjadi dari dalam dan dampaknya terlihat keluar </vt:lpstr>
      <vt:lpstr>BELAJAR UNTUK MENDENGAR</vt:lpstr>
      <vt:lpstr>KEBIJAKAN DALAM ISU MBKM</vt:lpstr>
      <vt:lpstr>STRATEGI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KEBIJAKAN DAN STRATEGI UNTUK MEWUJUDKAN MANAJEMEN ADAPTIF DI PERGURUAN TINGGI</dc:title>
  <dc:creator>ASUS</dc:creator>
  <cp:lastModifiedBy>Djoko Luknanto</cp:lastModifiedBy>
  <cp:revision>1</cp:revision>
  <dcterms:modified xsi:type="dcterms:W3CDTF">2022-12-05T09:02:19Z</dcterms:modified>
</cp:coreProperties>
</file>