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313" r:id="rId3"/>
    <p:sldId id="314" r:id="rId4"/>
    <p:sldId id="388" r:id="rId5"/>
    <p:sldId id="391" r:id="rId6"/>
    <p:sldId id="390" r:id="rId7"/>
    <p:sldId id="372" r:id="rId8"/>
    <p:sldId id="373" r:id="rId9"/>
    <p:sldId id="321" r:id="rId10"/>
    <p:sldId id="389" r:id="rId11"/>
    <p:sldId id="401" r:id="rId12"/>
    <p:sldId id="398" r:id="rId13"/>
    <p:sldId id="399" r:id="rId14"/>
    <p:sldId id="394" r:id="rId15"/>
    <p:sldId id="393" r:id="rId16"/>
    <p:sldId id="328" r:id="rId17"/>
    <p:sldId id="392" r:id="rId18"/>
    <p:sldId id="402" r:id="rId19"/>
    <p:sldId id="403" r:id="rId20"/>
    <p:sldId id="404" r:id="rId21"/>
    <p:sldId id="405" r:id="rId22"/>
    <p:sldId id="406" r:id="rId23"/>
    <p:sldId id="407" r:id="rId24"/>
    <p:sldId id="352" r:id="rId25"/>
    <p:sldId id="329" r:id="rId26"/>
    <p:sldId id="408" r:id="rId27"/>
    <p:sldId id="409" r:id="rId28"/>
    <p:sldId id="387" r:id="rId29"/>
    <p:sldId id="369" r:id="rId30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4A73"/>
    <a:srgbClr val="99CCFF"/>
    <a:srgbClr val="CCFFFF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249" autoAdjust="0"/>
  </p:normalViewPr>
  <p:slideViewPr>
    <p:cSldViewPr snapToGrid="0">
      <p:cViewPr varScale="1">
        <p:scale>
          <a:sx n="79" d="100"/>
          <a:sy n="79" d="100"/>
        </p:scale>
        <p:origin x="773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1120"/>
    </p:cViewPr>
  </p:sorterViewPr>
  <p:notesViewPr>
    <p:cSldViewPr snapToGrid="0"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13D8A9-AE12-984D-8897-4A8EA6CF6F40}" type="doc">
      <dgm:prSet loTypeId="urn:microsoft.com/office/officeart/2005/8/layout/pyramid1" loCatId="pyramid" qsTypeId="urn:microsoft.com/office/officeart/2005/8/quickstyle/simple4" qsCatId="simple" csTypeId="urn:microsoft.com/office/officeart/2005/8/colors/colorful2" csCatId="colorful" phldr="1"/>
      <dgm:spPr/>
    </dgm:pt>
    <dgm:pt modelId="{69F8C30E-7472-4541-98A5-C006DFE4BFD4}">
      <dgm:prSet phldrT="[Text]" custT="1"/>
      <dgm:spPr/>
      <dgm:t>
        <a:bodyPr anchor="b"/>
        <a:lstStyle/>
        <a:p>
          <a:r>
            <a:rPr lang="en-US" sz="18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PT </a:t>
          </a:r>
          <a:br>
            <a:rPr lang="en-US" sz="18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en-US" sz="1800" b="1" dirty="0" err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Riset</a:t>
          </a:r>
          <a:endParaRPr lang="en-US" sz="1800" b="1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1536A5A-0E26-F647-95F8-AEF364A8130A}" type="parTrans" cxnId="{259902C4-2A4F-5244-AAD2-401EA9C95D0F}">
      <dgm:prSet/>
      <dgm:spPr/>
      <dgm:t>
        <a:bodyPr/>
        <a:lstStyle/>
        <a:p>
          <a:endParaRPr lang="en-US" sz="1800" b="1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FB07A0F4-B83C-B248-BEA6-04F5BD20805A}" type="sibTrans" cxnId="{259902C4-2A4F-5244-AAD2-401EA9C95D0F}">
      <dgm:prSet/>
      <dgm:spPr/>
      <dgm:t>
        <a:bodyPr/>
        <a:lstStyle/>
        <a:p>
          <a:endParaRPr lang="en-US" sz="1800" b="1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F9427F3F-899B-4541-91EA-67332C3A2EB1}">
      <dgm:prSet phldrT="[Text]" custT="1"/>
      <dgm:spPr/>
      <dgm:t>
        <a:bodyPr/>
        <a:lstStyle/>
        <a:p>
          <a:r>
            <a:rPr lang="en-US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PT </a:t>
          </a:r>
          <a:br>
            <a:rPr lang="en-US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en-US" sz="16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Penddikan</a:t>
          </a:r>
          <a:br>
            <a:rPr lang="en-US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en-US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dan</a:t>
          </a:r>
          <a:br>
            <a:rPr lang="en-US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en-US" sz="16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Politeknik</a:t>
          </a:r>
          <a:endParaRPr lang="en-US" sz="1600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A5F3DD6-3287-454C-A6ED-8B1C961C918D}" type="parTrans" cxnId="{B71A3BE7-0E84-0347-AE54-5B81836E4F21}">
      <dgm:prSet/>
      <dgm:spPr/>
      <dgm:t>
        <a:bodyPr/>
        <a:lstStyle/>
        <a:p>
          <a:endParaRPr lang="en-US" sz="1800" b="1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6BD8ECD-D102-F648-8A2B-F9385AFF5503}" type="sibTrans" cxnId="{B71A3BE7-0E84-0347-AE54-5B81836E4F21}">
      <dgm:prSet/>
      <dgm:spPr/>
      <dgm:t>
        <a:bodyPr/>
        <a:lstStyle/>
        <a:p>
          <a:endParaRPr lang="en-US" sz="1800" b="1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7ADCF5A-5F9F-7E4F-82FD-9A63F23C1BF4}">
      <dgm:prSet phldrT="[Text]" custT="1"/>
      <dgm:spPr/>
      <dgm:t>
        <a:bodyPr/>
        <a:lstStyle/>
        <a:p>
          <a:r>
            <a:rPr lang="en-US" sz="18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Akademi</a:t>
          </a:r>
          <a:r>
            <a:rPr lang="en-US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8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Komunitas</a:t>
          </a:r>
          <a:br>
            <a:rPr lang="en-US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en-US" sz="18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utk</a:t>
          </a:r>
          <a:r>
            <a:rPr lang="en-US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Tenaga </a:t>
          </a:r>
          <a:r>
            <a:rPr lang="en-US" sz="18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Terampil</a:t>
          </a:r>
          <a:r>
            <a:rPr lang="en-US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8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Setempat</a:t>
          </a:r>
          <a:endParaRPr lang="en-US" sz="1800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8AB9FFB-A02E-A146-A25A-3A815A734CA5}" type="parTrans" cxnId="{4A8DDE04-79CE-A849-AABF-36FF45B52850}">
      <dgm:prSet/>
      <dgm:spPr/>
      <dgm:t>
        <a:bodyPr/>
        <a:lstStyle/>
        <a:p>
          <a:endParaRPr lang="en-US" sz="1800" b="1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F491510-574B-6B42-92EF-7ED69D1A5620}" type="sibTrans" cxnId="{4A8DDE04-79CE-A849-AABF-36FF45B52850}">
      <dgm:prSet/>
      <dgm:spPr/>
      <dgm:t>
        <a:bodyPr/>
        <a:lstStyle/>
        <a:p>
          <a:endParaRPr lang="en-US" sz="1800" b="1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F3786205-F559-A44C-8BD4-EA811ADC646C}">
      <dgm:prSet phldrT="[Text]" custT="1"/>
      <dgm:spPr/>
      <dgm:t>
        <a:bodyPr/>
        <a:lstStyle/>
        <a:p>
          <a:r>
            <a:rPr lang="en-US" sz="14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Pengembangan</a:t>
          </a:r>
          <a:r>
            <a: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10-20 PT </a:t>
          </a:r>
          <a:r>
            <a:rPr lang="en-US" sz="14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Riset</a:t>
          </a:r>
          <a:r>
            <a: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4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dan</a:t>
          </a:r>
          <a:r>
            <a: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4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Pusat</a:t>
          </a:r>
          <a:r>
            <a: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4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Penelitian</a:t>
          </a:r>
          <a:r>
            <a: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4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secara</a:t>
          </a:r>
          <a:r>
            <a: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4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Nasional</a:t>
          </a:r>
          <a:endParaRPr lang="en-US" sz="1400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F400D5BC-97CC-7647-8E21-8E779EEB7E64}" type="parTrans" cxnId="{158A64A3-F28D-3548-91B0-BF332B039104}">
      <dgm:prSet/>
      <dgm:spPr/>
      <dgm:t>
        <a:bodyPr/>
        <a:lstStyle/>
        <a:p>
          <a:endParaRPr lang="en-US" sz="1800" b="1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8B9F2CA-C16C-9B47-A391-588A110FDED3}" type="sibTrans" cxnId="{158A64A3-F28D-3548-91B0-BF332B039104}">
      <dgm:prSet/>
      <dgm:spPr/>
      <dgm:t>
        <a:bodyPr/>
        <a:lstStyle/>
        <a:p>
          <a:endParaRPr lang="en-US" sz="1800" b="1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690542B-D45D-D84B-B4C5-BE11D61E8EB5}">
      <dgm:prSet phldrT="[Text]" custT="1"/>
      <dgm:spPr/>
      <dgm:t>
        <a:bodyPr/>
        <a:lstStyle/>
        <a:p>
          <a:r>
            <a: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Universitas &amp; </a:t>
          </a:r>
          <a:r>
            <a:rPr lang="en-US" sz="14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Politeknik</a:t>
          </a:r>
          <a:r>
            <a: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4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Unggul</a:t>
          </a:r>
          <a:r>
            <a: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di </a:t>
          </a:r>
          <a:r>
            <a:rPr lang="en-US" sz="14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tiap</a:t>
          </a:r>
          <a:r>
            <a: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4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Provinsi</a:t>
          </a:r>
          <a:r>
            <a: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(100 </a:t>
          </a:r>
          <a:r>
            <a:rPr lang="en-US" sz="14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Politeknik</a:t>
          </a:r>
          <a:r>
            <a: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4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baru</a:t>
          </a:r>
          <a:r>
            <a: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)</a:t>
          </a:r>
        </a:p>
      </dgm:t>
    </dgm:pt>
    <dgm:pt modelId="{4781ECD2-BB0A-DC49-9B53-8DBB787D65B3}" type="parTrans" cxnId="{4661D23D-B91C-6042-84AB-EF6C36E01EBC}">
      <dgm:prSet/>
      <dgm:spPr/>
      <dgm:t>
        <a:bodyPr/>
        <a:lstStyle/>
        <a:p>
          <a:endParaRPr lang="en-US" sz="1800" b="1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96F6911-5DFA-F84D-BD7A-9E2D3FA5CF99}" type="sibTrans" cxnId="{4661D23D-B91C-6042-84AB-EF6C36E01EBC}">
      <dgm:prSet/>
      <dgm:spPr/>
      <dgm:t>
        <a:bodyPr/>
        <a:lstStyle/>
        <a:p>
          <a:endParaRPr lang="en-US" sz="1800" b="1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320ABE6-07F5-3E49-80CC-46FD0FDCB89B}">
      <dgm:prSet phldrT="[Text]" custT="1"/>
      <dgm:spPr/>
      <dgm:t>
        <a:bodyPr/>
        <a:lstStyle/>
        <a:p>
          <a:r>
            <a:rPr lang="en-US" sz="14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Satu</a:t>
          </a:r>
          <a:r>
            <a: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4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Akademi</a:t>
          </a:r>
          <a:r>
            <a: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4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Komunitas</a:t>
          </a:r>
          <a:r>
            <a: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di </a:t>
          </a:r>
          <a:r>
            <a:rPr lang="en-US" sz="14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tiap</a:t>
          </a:r>
          <a:r>
            <a: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4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Kab</a:t>
          </a:r>
          <a:r>
            <a: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/Kota (521 </a:t>
          </a:r>
          <a:r>
            <a:rPr lang="en-US" sz="14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Akademi</a:t>
          </a:r>
          <a:r>
            <a: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4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Komunitas</a:t>
          </a:r>
          <a:r>
            <a: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)</a:t>
          </a:r>
        </a:p>
      </dgm:t>
    </dgm:pt>
    <dgm:pt modelId="{E11773F9-798A-2240-86A4-CDE386B2CE2B}" type="parTrans" cxnId="{C2A0492A-1A74-6C41-AB4F-15607462D89A}">
      <dgm:prSet/>
      <dgm:spPr/>
      <dgm:t>
        <a:bodyPr/>
        <a:lstStyle/>
        <a:p>
          <a:endParaRPr lang="en-US" sz="1800" b="1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1161B28-A230-A846-B16E-B352DBAB57A2}" type="sibTrans" cxnId="{C2A0492A-1A74-6C41-AB4F-15607462D89A}">
      <dgm:prSet/>
      <dgm:spPr/>
      <dgm:t>
        <a:bodyPr/>
        <a:lstStyle/>
        <a:p>
          <a:endParaRPr lang="en-US" sz="1800" b="1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096C497-6040-0248-8838-478EFF6BB8AC}">
      <dgm:prSet phldrT="[Text]" custT="1"/>
      <dgm:spPr/>
      <dgm:t>
        <a:bodyPr/>
        <a:lstStyle/>
        <a:p>
          <a:r>
            <a:rPr lang="en-US" sz="18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Sekolah</a:t>
          </a:r>
          <a:r>
            <a:rPr lang="en-US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8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Menengah</a:t>
          </a:r>
          <a:r>
            <a:rPr lang="en-US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8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Kejuruan</a:t>
          </a:r>
          <a:endParaRPr lang="en-US" sz="1800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D87B468A-125D-1B41-BEE3-CEBE1170C1BA}" type="parTrans" cxnId="{CA30AC44-8624-4A46-B39F-C4F2D3492807}">
      <dgm:prSet/>
      <dgm:spPr/>
      <dgm:t>
        <a:bodyPr/>
        <a:lstStyle/>
        <a:p>
          <a:endParaRPr lang="en-US" sz="1800" b="1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9DB4D89-7C1A-6240-BC15-531F06EC8064}" type="sibTrans" cxnId="{CA30AC44-8624-4A46-B39F-C4F2D3492807}">
      <dgm:prSet/>
      <dgm:spPr/>
      <dgm:t>
        <a:bodyPr/>
        <a:lstStyle/>
        <a:p>
          <a:endParaRPr lang="en-US" sz="1800" b="1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47A39BE-5903-C04A-8190-DD5812527417}">
      <dgm:prSet phldrT="[Text]" custT="1"/>
      <dgm:spPr/>
      <dgm:t>
        <a:bodyPr/>
        <a:lstStyle/>
        <a:p>
          <a:r>
            <a:rPr lang="en-US" sz="14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Peningkatan</a:t>
          </a:r>
          <a:r>
            <a: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4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mutu</a:t>
          </a:r>
          <a:r>
            <a: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, </a:t>
          </a:r>
          <a:r>
            <a:rPr lang="en-US" sz="14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penguatan</a:t>
          </a:r>
          <a:r>
            <a: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4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relevansi</a:t>
          </a:r>
          <a:r>
            <a: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, </a:t>
          </a:r>
          <a:r>
            <a:rPr lang="en-US" sz="14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dan</a:t>
          </a:r>
          <a:r>
            <a: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4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sertifikasi</a:t>
          </a:r>
          <a:r>
            <a: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4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lembaga</a:t>
          </a:r>
          <a:r>
            <a: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4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kursus</a:t>
          </a:r>
          <a:endParaRPr lang="en-US" sz="1400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F066097-39FF-E945-A706-851AC212C1F0}" type="parTrans" cxnId="{AFFCBD2D-8CD9-D64D-99FB-DB25A8A05EBD}">
      <dgm:prSet/>
      <dgm:spPr/>
      <dgm:t>
        <a:bodyPr/>
        <a:lstStyle/>
        <a:p>
          <a:endParaRPr lang="en-US" sz="1800" b="1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A2DFA16-C750-A545-8526-F0CBD2B6635D}" type="sibTrans" cxnId="{AFFCBD2D-8CD9-D64D-99FB-DB25A8A05EBD}">
      <dgm:prSet/>
      <dgm:spPr/>
      <dgm:t>
        <a:bodyPr/>
        <a:lstStyle/>
        <a:p>
          <a:endParaRPr lang="en-US" sz="1800" b="1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0FA6E96-A4D6-B045-9E2C-ADF831504B4D}">
      <dgm:prSet phldrT="[Text]" custT="1"/>
      <dgm:spPr/>
      <dgm:t>
        <a:bodyPr/>
        <a:lstStyle/>
        <a:p>
          <a:r>
            <a:rPr lang="en-US" sz="18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Kursus</a:t>
          </a:r>
          <a:r>
            <a:rPr lang="en-US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/Pendidikan Non Formal </a:t>
          </a:r>
          <a:r>
            <a:rPr lang="en-US" sz="18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utk</a:t>
          </a:r>
          <a:r>
            <a:rPr lang="en-US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8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Meningkatkan</a:t>
          </a:r>
          <a:r>
            <a:rPr lang="en-US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8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Kompetensi</a:t>
          </a:r>
          <a:r>
            <a:rPr lang="en-US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8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Naker</a:t>
          </a:r>
          <a:r>
            <a:rPr lang="en-US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800" b="1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Setempat</a:t>
          </a:r>
          <a:endParaRPr lang="en-US" sz="1800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9B1F7DA-3BB4-5145-9D8B-3B7A2B9CD4F1}" type="parTrans" cxnId="{BEBD437A-DE60-9548-98B4-D557A571E21B}">
      <dgm:prSet/>
      <dgm:spPr/>
      <dgm:t>
        <a:bodyPr/>
        <a:lstStyle/>
        <a:p>
          <a:endParaRPr lang="en-US" sz="1800" b="1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6D7FA7E-B807-3D48-8A53-51BE0F1DA3FF}" type="sibTrans" cxnId="{BEBD437A-DE60-9548-98B4-D557A571E21B}">
      <dgm:prSet/>
      <dgm:spPr/>
      <dgm:t>
        <a:bodyPr/>
        <a:lstStyle/>
        <a:p>
          <a:endParaRPr lang="en-US" sz="1800" b="1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4AF2157-CFE2-E94D-8C41-72F05BCF6E86}">
      <dgm:prSet phldrT="[Text]" custT="1"/>
      <dgm:spPr/>
      <dgm:t>
        <a:bodyPr/>
        <a:lstStyle/>
        <a:p>
          <a:r>
            <a:rPr lang="en-US" sz="14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Perbaikan rasio SMK:SMA, penguatan mutu dan relevansi SMK </a:t>
          </a:r>
          <a:endParaRPr lang="en-US" sz="1400" b="1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C587CA8-A053-D943-8D98-D7698E6EDE86}" type="parTrans" cxnId="{8472E38C-18B9-4942-977C-A35B812E75E7}">
      <dgm:prSet/>
      <dgm:spPr/>
      <dgm:t>
        <a:bodyPr/>
        <a:lstStyle/>
        <a:p>
          <a:endParaRPr lang="en-US" sz="1800" b="1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55494AD-83A7-F44F-A100-49E60AAF5DCA}" type="sibTrans" cxnId="{8472E38C-18B9-4942-977C-A35B812E75E7}">
      <dgm:prSet/>
      <dgm:spPr/>
      <dgm:t>
        <a:bodyPr/>
        <a:lstStyle/>
        <a:p>
          <a:endParaRPr lang="en-US" sz="1800" b="1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CE86132-2EC6-D342-B16E-EDAC38E9D04C}" type="pres">
      <dgm:prSet presAssocID="{1E13D8A9-AE12-984D-8897-4A8EA6CF6F40}" presName="Name0" presStyleCnt="0">
        <dgm:presLayoutVars>
          <dgm:dir/>
          <dgm:animLvl val="lvl"/>
          <dgm:resizeHandles val="exact"/>
        </dgm:presLayoutVars>
      </dgm:prSet>
      <dgm:spPr/>
    </dgm:pt>
    <dgm:pt modelId="{E5A9E3BE-56D3-2348-9052-BD398A05B997}" type="pres">
      <dgm:prSet presAssocID="{69F8C30E-7472-4541-98A5-C006DFE4BFD4}" presName="Name8" presStyleCnt="0"/>
      <dgm:spPr/>
    </dgm:pt>
    <dgm:pt modelId="{C917F2B2-221D-F043-B6C0-4FDDA8F00B9D}" type="pres">
      <dgm:prSet presAssocID="{69F8C30E-7472-4541-98A5-C006DFE4BFD4}" presName="acctBkgd" presStyleLbl="alignAcc1" presStyleIdx="0" presStyleCnt="5"/>
      <dgm:spPr/>
    </dgm:pt>
    <dgm:pt modelId="{A9BB3713-1D34-5341-8335-883EC8C44C39}" type="pres">
      <dgm:prSet presAssocID="{69F8C30E-7472-4541-98A5-C006DFE4BFD4}" presName="acctTx" presStyleLbl="alignAcc1" presStyleIdx="0" presStyleCnt="5">
        <dgm:presLayoutVars>
          <dgm:bulletEnabled val="1"/>
        </dgm:presLayoutVars>
      </dgm:prSet>
      <dgm:spPr/>
    </dgm:pt>
    <dgm:pt modelId="{2204FE57-4864-FB46-8316-68CF35FDEE42}" type="pres">
      <dgm:prSet presAssocID="{69F8C30E-7472-4541-98A5-C006DFE4BFD4}" presName="level" presStyleLbl="node1" presStyleIdx="0" presStyleCnt="5">
        <dgm:presLayoutVars>
          <dgm:chMax val="1"/>
          <dgm:bulletEnabled val="1"/>
        </dgm:presLayoutVars>
      </dgm:prSet>
      <dgm:spPr/>
    </dgm:pt>
    <dgm:pt modelId="{88F506B0-FA67-B14F-8363-6063904F91AE}" type="pres">
      <dgm:prSet presAssocID="{69F8C30E-7472-4541-98A5-C006DFE4BFD4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2891509C-D32A-5147-8BF3-5E3BE428337C}" type="pres">
      <dgm:prSet presAssocID="{F9427F3F-899B-4541-91EA-67332C3A2EB1}" presName="Name8" presStyleCnt="0"/>
      <dgm:spPr/>
    </dgm:pt>
    <dgm:pt modelId="{822CA880-F236-4546-B3AB-48F1CAE867BD}" type="pres">
      <dgm:prSet presAssocID="{F9427F3F-899B-4541-91EA-67332C3A2EB1}" presName="acctBkgd" presStyleLbl="alignAcc1" presStyleIdx="1" presStyleCnt="5"/>
      <dgm:spPr/>
    </dgm:pt>
    <dgm:pt modelId="{923DC74F-B5E2-6D4C-B5AF-2F324C7F1347}" type="pres">
      <dgm:prSet presAssocID="{F9427F3F-899B-4541-91EA-67332C3A2EB1}" presName="acctTx" presStyleLbl="alignAcc1" presStyleIdx="1" presStyleCnt="5">
        <dgm:presLayoutVars>
          <dgm:bulletEnabled val="1"/>
        </dgm:presLayoutVars>
      </dgm:prSet>
      <dgm:spPr/>
    </dgm:pt>
    <dgm:pt modelId="{CC195BA5-7BC6-234E-8100-0C2050E465FC}" type="pres">
      <dgm:prSet presAssocID="{F9427F3F-899B-4541-91EA-67332C3A2EB1}" presName="level" presStyleLbl="node1" presStyleIdx="1" presStyleCnt="5">
        <dgm:presLayoutVars>
          <dgm:chMax val="1"/>
          <dgm:bulletEnabled val="1"/>
        </dgm:presLayoutVars>
      </dgm:prSet>
      <dgm:spPr/>
    </dgm:pt>
    <dgm:pt modelId="{03D8688A-E4B3-4B4C-BBFA-178B26B76323}" type="pres">
      <dgm:prSet presAssocID="{F9427F3F-899B-4541-91EA-67332C3A2EB1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49F468FD-FC8D-8349-AA3D-A6B2AD997BEE}" type="pres">
      <dgm:prSet presAssocID="{27ADCF5A-5F9F-7E4F-82FD-9A63F23C1BF4}" presName="Name8" presStyleCnt="0"/>
      <dgm:spPr/>
    </dgm:pt>
    <dgm:pt modelId="{DA8DEA42-DFBD-1943-9210-B30524ECE958}" type="pres">
      <dgm:prSet presAssocID="{27ADCF5A-5F9F-7E4F-82FD-9A63F23C1BF4}" presName="acctBkgd" presStyleLbl="alignAcc1" presStyleIdx="2" presStyleCnt="5"/>
      <dgm:spPr/>
    </dgm:pt>
    <dgm:pt modelId="{6011C6C6-9B7B-F345-8107-6E332CABA651}" type="pres">
      <dgm:prSet presAssocID="{27ADCF5A-5F9F-7E4F-82FD-9A63F23C1BF4}" presName="acctTx" presStyleLbl="alignAcc1" presStyleIdx="2" presStyleCnt="5">
        <dgm:presLayoutVars>
          <dgm:bulletEnabled val="1"/>
        </dgm:presLayoutVars>
      </dgm:prSet>
      <dgm:spPr/>
    </dgm:pt>
    <dgm:pt modelId="{5E9E52F9-F495-DF4D-868C-71200A502E7D}" type="pres">
      <dgm:prSet presAssocID="{27ADCF5A-5F9F-7E4F-82FD-9A63F23C1BF4}" presName="level" presStyleLbl="node1" presStyleIdx="2" presStyleCnt="5" custScaleY="139605">
        <dgm:presLayoutVars>
          <dgm:chMax val="1"/>
          <dgm:bulletEnabled val="1"/>
        </dgm:presLayoutVars>
      </dgm:prSet>
      <dgm:spPr/>
    </dgm:pt>
    <dgm:pt modelId="{3230DB05-734A-CC46-A5B9-3D602038E6C0}" type="pres">
      <dgm:prSet presAssocID="{27ADCF5A-5F9F-7E4F-82FD-9A63F23C1BF4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8F32AAFD-B428-ED40-9DC1-B601B06B6763}" type="pres">
      <dgm:prSet presAssocID="{1096C497-6040-0248-8838-478EFF6BB8AC}" presName="Name8" presStyleCnt="0"/>
      <dgm:spPr/>
    </dgm:pt>
    <dgm:pt modelId="{24A62936-0F79-904F-9220-51DCF74F285F}" type="pres">
      <dgm:prSet presAssocID="{1096C497-6040-0248-8838-478EFF6BB8AC}" presName="acctBkgd" presStyleLbl="alignAcc1" presStyleIdx="3" presStyleCnt="5"/>
      <dgm:spPr/>
    </dgm:pt>
    <dgm:pt modelId="{020CA765-5D5F-5F4B-957B-D9C0F823483F}" type="pres">
      <dgm:prSet presAssocID="{1096C497-6040-0248-8838-478EFF6BB8AC}" presName="acctTx" presStyleLbl="alignAcc1" presStyleIdx="3" presStyleCnt="5">
        <dgm:presLayoutVars>
          <dgm:bulletEnabled val="1"/>
        </dgm:presLayoutVars>
      </dgm:prSet>
      <dgm:spPr/>
    </dgm:pt>
    <dgm:pt modelId="{BC48B47B-83E0-A345-AF18-A6539EAB6CAA}" type="pres">
      <dgm:prSet presAssocID="{1096C497-6040-0248-8838-478EFF6BB8AC}" presName="level" presStyleLbl="node1" presStyleIdx="3" presStyleCnt="5">
        <dgm:presLayoutVars>
          <dgm:chMax val="1"/>
          <dgm:bulletEnabled val="1"/>
        </dgm:presLayoutVars>
      </dgm:prSet>
      <dgm:spPr/>
    </dgm:pt>
    <dgm:pt modelId="{49B1B0D9-0999-3D44-AA04-3FA706D8B254}" type="pres">
      <dgm:prSet presAssocID="{1096C497-6040-0248-8838-478EFF6BB8AC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B7C0B5EB-E30F-8D48-8681-D82EB243A13D}" type="pres">
      <dgm:prSet presAssocID="{40FA6E96-A4D6-B045-9E2C-ADF831504B4D}" presName="Name8" presStyleCnt="0"/>
      <dgm:spPr/>
    </dgm:pt>
    <dgm:pt modelId="{370BB737-6367-4740-BD79-A2AB743BEEB7}" type="pres">
      <dgm:prSet presAssocID="{40FA6E96-A4D6-B045-9E2C-ADF831504B4D}" presName="acctBkgd" presStyleLbl="alignAcc1" presStyleIdx="4" presStyleCnt="5"/>
      <dgm:spPr/>
    </dgm:pt>
    <dgm:pt modelId="{A53D5945-F5BB-8C4F-8280-B63BCCA74609}" type="pres">
      <dgm:prSet presAssocID="{40FA6E96-A4D6-B045-9E2C-ADF831504B4D}" presName="acctTx" presStyleLbl="alignAcc1" presStyleIdx="4" presStyleCnt="5">
        <dgm:presLayoutVars>
          <dgm:bulletEnabled val="1"/>
        </dgm:presLayoutVars>
      </dgm:prSet>
      <dgm:spPr/>
    </dgm:pt>
    <dgm:pt modelId="{8402E478-667A-4E41-9C82-E33613D0C244}" type="pres">
      <dgm:prSet presAssocID="{40FA6E96-A4D6-B045-9E2C-ADF831504B4D}" presName="level" presStyleLbl="node1" presStyleIdx="4" presStyleCnt="5">
        <dgm:presLayoutVars>
          <dgm:chMax val="1"/>
          <dgm:bulletEnabled val="1"/>
        </dgm:presLayoutVars>
      </dgm:prSet>
      <dgm:spPr/>
    </dgm:pt>
    <dgm:pt modelId="{2BD7B40A-B6BE-8148-B9F4-64A87A39D015}" type="pres">
      <dgm:prSet presAssocID="{40FA6E96-A4D6-B045-9E2C-ADF831504B4D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F5A0F102-51D2-6E4D-8A0A-CD777E46C77D}" type="presOf" srcId="{1096C497-6040-0248-8838-478EFF6BB8AC}" destId="{49B1B0D9-0999-3D44-AA04-3FA706D8B254}" srcOrd="1" destOrd="0" presId="urn:microsoft.com/office/officeart/2005/8/layout/pyramid1"/>
    <dgm:cxn modelId="{4A8DDE04-79CE-A849-AABF-36FF45B52850}" srcId="{1E13D8A9-AE12-984D-8897-4A8EA6CF6F40}" destId="{27ADCF5A-5F9F-7E4F-82FD-9A63F23C1BF4}" srcOrd="2" destOrd="0" parTransId="{C8AB9FFB-A02E-A146-A25A-3A815A734CA5}" sibTransId="{4F491510-574B-6B42-92EF-7ED69D1A5620}"/>
    <dgm:cxn modelId="{F35E390A-CE13-CE40-B0C7-D30F109E7514}" type="presOf" srcId="{40FA6E96-A4D6-B045-9E2C-ADF831504B4D}" destId="{2BD7B40A-B6BE-8148-B9F4-64A87A39D015}" srcOrd="1" destOrd="0" presId="urn:microsoft.com/office/officeart/2005/8/layout/pyramid1"/>
    <dgm:cxn modelId="{BCF75917-C8AE-7941-9C3A-99648E149A0C}" type="presOf" srcId="{27ADCF5A-5F9F-7E4F-82FD-9A63F23C1BF4}" destId="{5E9E52F9-F495-DF4D-868C-71200A502E7D}" srcOrd="0" destOrd="0" presId="urn:microsoft.com/office/officeart/2005/8/layout/pyramid1"/>
    <dgm:cxn modelId="{B25F9E1C-35D5-A34F-A7EB-4538219F488A}" type="presOf" srcId="{1320ABE6-07F5-3E49-80CC-46FD0FDCB89B}" destId="{6011C6C6-9B7B-F345-8107-6E332CABA651}" srcOrd="1" destOrd="0" presId="urn:microsoft.com/office/officeart/2005/8/layout/pyramid1"/>
    <dgm:cxn modelId="{6DB2FD24-8997-D64A-8D7C-27572C857841}" type="presOf" srcId="{1E13D8A9-AE12-984D-8897-4A8EA6CF6F40}" destId="{2CE86132-2EC6-D342-B16E-EDAC38E9D04C}" srcOrd="0" destOrd="0" presId="urn:microsoft.com/office/officeart/2005/8/layout/pyramid1"/>
    <dgm:cxn modelId="{0E2E6727-3620-FF4E-99D4-3F388A7FD21A}" type="presOf" srcId="{F3786205-F559-A44C-8BD4-EA811ADC646C}" destId="{C917F2B2-221D-F043-B6C0-4FDDA8F00B9D}" srcOrd="0" destOrd="0" presId="urn:microsoft.com/office/officeart/2005/8/layout/pyramid1"/>
    <dgm:cxn modelId="{C2A0492A-1A74-6C41-AB4F-15607462D89A}" srcId="{27ADCF5A-5F9F-7E4F-82FD-9A63F23C1BF4}" destId="{1320ABE6-07F5-3E49-80CC-46FD0FDCB89B}" srcOrd="0" destOrd="0" parTransId="{E11773F9-798A-2240-86A4-CDE386B2CE2B}" sibTransId="{E1161B28-A230-A846-B16E-B352DBAB57A2}"/>
    <dgm:cxn modelId="{AFFCBD2D-8CD9-D64D-99FB-DB25A8A05EBD}" srcId="{40FA6E96-A4D6-B045-9E2C-ADF831504B4D}" destId="{A47A39BE-5903-C04A-8190-DD5812527417}" srcOrd="0" destOrd="0" parTransId="{1F066097-39FF-E945-A706-851AC212C1F0}" sibTransId="{8A2DFA16-C750-A545-8526-F0CBD2B6635D}"/>
    <dgm:cxn modelId="{35BBD132-B2A4-3342-8B08-36520B2E3702}" type="presOf" srcId="{40FA6E96-A4D6-B045-9E2C-ADF831504B4D}" destId="{8402E478-667A-4E41-9C82-E33613D0C244}" srcOrd="0" destOrd="0" presId="urn:microsoft.com/office/officeart/2005/8/layout/pyramid1"/>
    <dgm:cxn modelId="{A4EBBA33-FDCD-F54E-B9A7-2DAB99001C7F}" type="presOf" srcId="{F9427F3F-899B-4541-91EA-67332C3A2EB1}" destId="{CC195BA5-7BC6-234E-8100-0C2050E465FC}" srcOrd="0" destOrd="0" presId="urn:microsoft.com/office/officeart/2005/8/layout/pyramid1"/>
    <dgm:cxn modelId="{4661D23D-B91C-6042-84AB-EF6C36E01EBC}" srcId="{F9427F3F-899B-4541-91EA-67332C3A2EB1}" destId="{A690542B-D45D-D84B-B4C5-BE11D61E8EB5}" srcOrd="0" destOrd="0" parTransId="{4781ECD2-BB0A-DC49-9B53-8DBB787D65B3}" sibTransId="{296F6911-5DFA-F84D-BD7A-9E2D3FA5CF99}"/>
    <dgm:cxn modelId="{91BA4A40-7317-7F42-B7A0-27390F99AC0D}" type="presOf" srcId="{84AF2157-CFE2-E94D-8C41-72F05BCF6E86}" destId="{020CA765-5D5F-5F4B-957B-D9C0F823483F}" srcOrd="1" destOrd="0" presId="urn:microsoft.com/office/officeart/2005/8/layout/pyramid1"/>
    <dgm:cxn modelId="{4D272E43-CF44-1446-B644-A6E7CEF8E500}" type="presOf" srcId="{A47A39BE-5903-C04A-8190-DD5812527417}" destId="{A53D5945-F5BB-8C4F-8280-B63BCCA74609}" srcOrd="1" destOrd="0" presId="urn:microsoft.com/office/officeart/2005/8/layout/pyramid1"/>
    <dgm:cxn modelId="{CA30AC44-8624-4A46-B39F-C4F2D3492807}" srcId="{1E13D8A9-AE12-984D-8897-4A8EA6CF6F40}" destId="{1096C497-6040-0248-8838-478EFF6BB8AC}" srcOrd="3" destOrd="0" parTransId="{D87B468A-125D-1B41-BEE3-CEBE1170C1BA}" sibTransId="{19DB4D89-7C1A-6240-BC15-531F06EC8064}"/>
    <dgm:cxn modelId="{5B33B46E-BF25-994C-82E3-36E5EFE6D119}" type="presOf" srcId="{27ADCF5A-5F9F-7E4F-82FD-9A63F23C1BF4}" destId="{3230DB05-734A-CC46-A5B9-3D602038E6C0}" srcOrd="1" destOrd="0" presId="urn:microsoft.com/office/officeart/2005/8/layout/pyramid1"/>
    <dgm:cxn modelId="{6F9D2777-B390-A54D-B195-AECA1FE1178F}" type="presOf" srcId="{F3786205-F559-A44C-8BD4-EA811ADC646C}" destId="{A9BB3713-1D34-5341-8335-883EC8C44C39}" srcOrd="1" destOrd="0" presId="urn:microsoft.com/office/officeart/2005/8/layout/pyramid1"/>
    <dgm:cxn modelId="{A12E1259-AE48-B64E-8278-B7B63149E7FF}" type="presOf" srcId="{A47A39BE-5903-C04A-8190-DD5812527417}" destId="{370BB737-6367-4740-BD79-A2AB743BEEB7}" srcOrd="0" destOrd="0" presId="urn:microsoft.com/office/officeart/2005/8/layout/pyramid1"/>
    <dgm:cxn modelId="{BEBD437A-DE60-9548-98B4-D557A571E21B}" srcId="{1E13D8A9-AE12-984D-8897-4A8EA6CF6F40}" destId="{40FA6E96-A4D6-B045-9E2C-ADF831504B4D}" srcOrd="4" destOrd="0" parTransId="{49B1F7DA-3BB4-5145-9D8B-3B7A2B9CD4F1}" sibTransId="{E6D7FA7E-B807-3D48-8A53-51BE0F1DA3FF}"/>
    <dgm:cxn modelId="{B3C02D8A-C536-114B-A9B6-D0B19634D277}" type="presOf" srcId="{F9427F3F-899B-4541-91EA-67332C3A2EB1}" destId="{03D8688A-E4B3-4B4C-BBFA-178B26B76323}" srcOrd="1" destOrd="0" presId="urn:microsoft.com/office/officeart/2005/8/layout/pyramid1"/>
    <dgm:cxn modelId="{8472E38C-18B9-4942-977C-A35B812E75E7}" srcId="{1096C497-6040-0248-8838-478EFF6BB8AC}" destId="{84AF2157-CFE2-E94D-8C41-72F05BCF6E86}" srcOrd="0" destOrd="0" parTransId="{7C587CA8-A053-D943-8D98-D7698E6EDE86}" sibTransId="{355494AD-83A7-F44F-A100-49E60AAF5DCA}"/>
    <dgm:cxn modelId="{C8B2418D-379A-C944-A686-06EC1411E23D}" type="presOf" srcId="{A690542B-D45D-D84B-B4C5-BE11D61E8EB5}" destId="{822CA880-F236-4546-B3AB-48F1CAE867BD}" srcOrd="0" destOrd="0" presId="urn:microsoft.com/office/officeart/2005/8/layout/pyramid1"/>
    <dgm:cxn modelId="{158A64A3-F28D-3548-91B0-BF332B039104}" srcId="{69F8C30E-7472-4541-98A5-C006DFE4BFD4}" destId="{F3786205-F559-A44C-8BD4-EA811ADC646C}" srcOrd="0" destOrd="0" parTransId="{F400D5BC-97CC-7647-8E21-8E779EEB7E64}" sibTransId="{78B9F2CA-C16C-9B47-A391-588A110FDED3}"/>
    <dgm:cxn modelId="{99DFF7A6-4056-EC4F-AE88-86939DA9387B}" type="presOf" srcId="{69F8C30E-7472-4541-98A5-C006DFE4BFD4}" destId="{88F506B0-FA67-B14F-8363-6063904F91AE}" srcOrd="1" destOrd="0" presId="urn:microsoft.com/office/officeart/2005/8/layout/pyramid1"/>
    <dgm:cxn modelId="{41249DB5-D754-8E4C-A830-8FA7414E75B1}" type="presOf" srcId="{69F8C30E-7472-4541-98A5-C006DFE4BFD4}" destId="{2204FE57-4864-FB46-8316-68CF35FDEE42}" srcOrd="0" destOrd="0" presId="urn:microsoft.com/office/officeart/2005/8/layout/pyramid1"/>
    <dgm:cxn modelId="{ACC525BB-11F5-8E43-BEAD-9AB8FF592905}" type="presOf" srcId="{1096C497-6040-0248-8838-478EFF6BB8AC}" destId="{BC48B47B-83E0-A345-AF18-A6539EAB6CAA}" srcOrd="0" destOrd="0" presId="urn:microsoft.com/office/officeart/2005/8/layout/pyramid1"/>
    <dgm:cxn modelId="{A12B53C0-D628-9449-B218-88D40033E14B}" type="presOf" srcId="{A690542B-D45D-D84B-B4C5-BE11D61E8EB5}" destId="{923DC74F-B5E2-6D4C-B5AF-2F324C7F1347}" srcOrd="1" destOrd="0" presId="urn:microsoft.com/office/officeart/2005/8/layout/pyramid1"/>
    <dgm:cxn modelId="{259902C4-2A4F-5244-AAD2-401EA9C95D0F}" srcId="{1E13D8A9-AE12-984D-8897-4A8EA6CF6F40}" destId="{69F8C30E-7472-4541-98A5-C006DFE4BFD4}" srcOrd="0" destOrd="0" parTransId="{01536A5A-0E26-F647-95F8-AEF364A8130A}" sibTransId="{FB07A0F4-B83C-B248-BEA6-04F5BD20805A}"/>
    <dgm:cxn modelId="{DAF5ECD7-EBA5-A54B-ACC4-150416A4D3CD}" type="presOf" srcId="{1320ABE6-07F5-3E49-80CC-46FD0FDCB89B}" destId="{DA8DEA42-DFBD-1943-9210-B30524ECE958}" srcOrd="0" destOrd="0" presId="urn:microsoft.com/office/officeart/2005/8/layout/pyramid1"/>
    <dgm:cxn modelId="{88690BE4-491C-B342-B99D-CCB9155471D0}" type="presOf" srcId="{84AF2157-CFE2-E94D-8C41-72F05BCF6E86}" destId="{24A62936-0F79-904F-9220-51DCF74F285F}" srcOrd="0" destOrd="0" presId="urn:microsoft.com/office/officeart/2005/8/layout/pyramid1"/>
    <dgm:cxn modelId="{B71A3BE7-0E84-0347-AE54-5B81836E4F21}" srcId="{1E13D8A9-AE12-984D-8897-4A8EA6CF6F40}" destId="{F9427F3F-899B-4541-91EA-67332C3A2EB1}" srcOrd="1" destOrd="0" parTransId="{4A5F3DD6-3287-454C-A6ED-8B1C961C918D}" sibTransId="{A6BD8ECD-D102-F648-8A2B-F9385AFF5503}"/>
    <dgm:cxn modelId="{E4D02FE8-CDD2-824B-A186-F648FFC1F6F1}" type="presParOf" srcId="{2CE86132-2EC6-D342-B16E-EDAC38E9D04C}" destId="{E5A9E3BE-56D3-2348-9052-BD398A05B997}" srcOrd="0" destOrd="0" presId="urn:microsoft.com/office/officeart/2005/8/layout/pyramid1"/>
    <dgm:cxn modelId="{CB28052B-CC18-C746-945C-6B5542F0408B}" type="presParOf" srcId="{E5A9E3BE-56D3-2348-9052-BD398A05B997}" destId="{C917F2B2-221D-F043-B6C0-4FDDA8F00B9D}" srcOrd="0" destOrd="0" presId="urn:microsoft.com/office/officeart/2005/8/layout/pyramid1"/>
    <dgm:cxn modelId="{D4EA872A-DE7F-A44A-B2AC-A9F56F0A6271}" type="presParOf" srcId="{E5A9E3BE-56D3-2348-9052-BD398A05B997}" destId="{A9BB3713-1D34-5341-8335-883EC8C44C39}" srcOrd="1" destOrd="0" presId="urn:microsoft.com/office/officeart/2005/8/layout/pyramid1"/>
    <dgm:cxn modelId="{AF58C71E-3D06-D94B-84C6-EBC528B6BA62}" type="presParOf" srcId="{E5A9E3BE-56D3-2348-9052-BD398A05B997}" destId="{2204FE57-4864-FB46-8316-68CF35FDEE42}" srcOrd="2" destOrd="0" presId="urn:microsoft.com/office/officeart/2005/8/layout/pyramid1"/>
    <dgm:cxn modelId="{D05BCAAB-5AA9-FD4A-A180-EB74FC1ABA79}" type="presParOf" srcId="{E5A9E3BE-56D3-2348-9052-BD398A05B997}" destId="{88F506B0-FA67-B14F-8363-6063904F91AE}" srcOrd="3" destOrd="0" presId="urn:microsoft.com/office/officeart/2005/8/layout/pyramid1"/>
    <dgm:cxn modelId="{39D7F0E4-9A8F-594D-942C-922D64ACEDEA}" type="presParOf" srcId="{2CE86132-2EC6-D342-B16E-EDAC38E9D04C}" destId="{2891509C-D32A-5147-8BF3-5E3BE428337C}" srcOrd="1" destOrd="0" presId="urn:microsoft.com/office/officeart/2005/8/layout/pyramid1"/>
    <dgm:cxn modelId="{103E0CEF-6569-B140-8D26-95D8DDC1946F}" type="presParOf" srcId="{2891509C-D32A-5147-8BF3-5E3BE428337C}" destId="{822CA880-F236-4546-B3AB-48F1CAE867BD}" srcOrd="0" destOrd="0" presId="urn:microsoft.com/office/officeart/2005/8/layout/pyramid1"/>
    <dgm:cxn modelId="{32E8AE45-1C6D-624A-AF58-02336D66F822}" type="presParOf" srcId="{2891509C-D32A-5147-8BF3-5E3BE428337C}" destId="{923DC74F-B5E2-6D4C-B5AF-2F324C7F1347}" srcOrd="1" destOrd="0" presId="urn:microsoft.com/office/officeart/2005/8/layout/pyramid1"/>
    <dgm:cxn modelId="{1EF38C6D-4020-DD4B-BAFD-7CEBBB2B48C6}" type="presParOf" srcId="{2891509C-D32A-5147-8BF3-5E3BE428337C}" destId="{CC195BA5-7BC6-234E-8100-0C2050E465FC}" srcOrd="2" destOrd="0" presId="urn:microsoft.com/office/officeart/2005/8/layout/pyramid1"/>
    <dgm:cxn modelId="{FF3A59E1-1B39-D441-A565-0C6C30554B58}" type="presParOf" srcId="{2891509C-D32A-5147-8BF3-5E3BE428337C}" destId="{03D8688A-E4B3-4B4C-BBFA-178B26B76323}" srcOrd="3" destOrd="0" presId="urn:microsoft.com/office/officeart/2005/8/layout/pyramid1"/>
    <dgm:cxn modelId="{05F50C7F-268D-4942-BC69-A1164E6565E2}" type="presParOf" srcId="{2CE86132-2EC6-D342-B16E-EDAC38E9D04C}" destId="{49F468FD-FC8D-8349-AA3D-A6B2AD997BEE}" srcOrd="2" destOrd="0" presId="urn:microsoft.com/office/officeart/2005/8/layout/pyramid1"/>
    <dgm:cxn modelId="{C216B5B2-90BE-FC48-A4B2-B5FC8B026174}" type="presParOf" srcId="{49F468FD-FC8D-8349-AA3D-A6B2AD997BEE}" destId="{DA8DEA42-DFBD-1943-9210-B30524ECE958}" srcOrd="0" destOrd="0" presId="urn:microsoft.com/office/officeart/2005/8/layout/pyramid1"/>
    <dgm:cxn modelId="{B82BEA5C-C45D-6A4A-B59E-1B18FFEE59C7}" type="presParOf" srcId="{49F468FD-FC8D-8349-AA3D-A6B2AD997BEE}" destId="{6011C6C6-9B7B-F345-8107-6E332CABA651}" srcOrd="1" destOrd="0" presId="urn:microsoft.com/office/officeart/2005/8/layout/pyramid1"/>
    <dgm:cxn modelId="{DD0169F6-8E9E-AB4E-87A9-DD84DACDEFC2}" type="presParOf" srcId="{49F468FD-FC8D-8349-AA3D-A6B2AD997BEE}" destId="{5E9E52F9-F495-DF4D-868C-71200A502E7D}" srcOrd="2" destOrd="0" presId="urn:microsoft.com/office/officeart/2005/8/layout/pyramid1"/>
    <dgm:cxn modelId="{44CB5CCF-E17C-5F43-941C-7077DA87C980}" type="presParOf" srcId="{49F468FD-FC8D-8349-AA3D-A6B2AD997BEE}" destId="{3230DB05-734A-CC46-A5B9-3D602038E6C0}" srcOrd="3" destOrd="0" presId="urn:microsoft.com/office/officeart/2005/8/layout/pyramid1"/>
    <dgm:cxn modelId="{F814BCF3-7457-6B43-A94F-14D6AAA4849C}" type="presParOf" srcId="{2CE86132-2EC6-D342-B16E-EDAC38E9D04C}" destId="{8F32AAFD-B428-ED40-9DC1-B601B06B6763}" srcOrd="3" destOrd="0" presId="urn:microsoft.com/office/officeart/2005/8/layout/pyramid1"/>
    <dgm:cxn modelId="{069BCE0D-BE59-BD4B-A2DB-7694BC3621FD}" type="presParOf" srcId="{8F32AAFD-B428-ED40-9DC1-B601B06B6763}" destId="{24A62936-0F79-904F-9220-51DCF74F285F}" srcOrd="0" destOrd="0" presId="urn:microsoft.com/office/officeart/2005/8/layout/pyramid1"/>
    <dgm:cxn modelId="{28E5DF4A-CBE3-1F46-959D-271B0AF49EB3}" type="presParOf" srcId="{8F32AAFD-B428-ED40-9DC1-B601B06B6763}" destId="{020CA765-5D5F-5F4B-957B-D9C0F823483F}" srcOrd="1" destOrd="0" presId="urn:microsoft.com/office/officeart/2005/8/layout/pyramid1"/>
    <dgm:cxn modelId="{A3B8433D-D122-8D4D-A692-D3322515A5A5}" type="presParOf" srcId="{8F32AAFD-B428-ED40-9DC1-B601B06B6763}" destId="{BC48B47B-83E0-A345-AF18-A6539EAB6CAA}" srcOrd="2" destOrd="0" presId="urn:microsoft.com/office/officeart/2005/8/layout/pyramid1"/>
    <dgm:cxn modelId="{EC63D575-6A38-114E-937C-5897B094100B}" type="presParOf" srcId="{8F32AAFD-B428-ED40-9DC1-B601B06B6763}" destId="{49B1B0D9-0999-3D44-AA04-3FA706D8B254}" srcOrd="3" destOrd="0" presId="urn:microsoft.com/office/officeart/2005/8/layout/pyramid1"/>
    <dgm:cxn modelId="{3C597C03-6FA2-894D-9C6B-02235E55CF28}" type="presParOf" srcId="{2CE86132-2EC6-D342-B16E-EDAC38E9D04C}" destId="{B7C0B5EB-E30F-8D48-8681-D82EB243A13D}" srcOrd="4" destOrd="0" presId="urn:microsoft.com/office/officeart/2005/8/layout/pyramid1"/>
    <dgm:cxn modelId="{D90BE31F-A660-DA41-99E9-F67C3A810D30}" type="presParOf" srcId="{B7C0B5EB-E30F-8D48-8681-D82EB243A13D}" destId="{370BB737-6367-4740-BD79-A2AB743BEEB7}" srcOrd="0" destOrd="0" presId="urn:microsoft.com/office/officeart/2005/8/layout/pyramid1"/>
    <dgm:cxn modelId="{54C171F3-D5C9-D144-A297-9E683CF6545E}" type="presParOf" srcId="{B7C0B5EB-E30F-8D48-8681-D82EB243A13D}" destId="{A53D5945-F5BB-8C4F-8280-B63BCCA74609}" srcOrd="1" destOrd="0" presId="urn:microsoft.com/office/officeart/2005/8/layout/pyramid1"/>
    <dgm:cxn modelId="{78A411DA-9CA1-6C42-8FCD-E82696CA128B}" type="presParOf" srcId="{B7C0B5EB-E30F-8D48-8681-D82EB243A13D}" destId="{8402E478-667A-4E41-9C82-E33613D0C244}" srcOrd="2" destOrd="0" presId="urn:microsoft.com/office/officeart/2005/8/layout/pyramid1"/>
    <dgm:cxn modelId="{DA3261C9-C031-6148-B248-AA91BE7B7238}" type="presParOf" srcId="{B7C0B5EB-E30F-8D48-8681-D82EB243A13D}" destId="{2BD7B40A-B6BE-8148-B9F4-64A87A39D015}" srcOrd="3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17F2B2-221D-F043-B6C0-4FDDA8F00B9D}">
      <dsp:nvSpPr>
        <dsp:cNvPr id="0" name=""/>
        <dsp:cNvSpPr/>
      </dsp:nvSpPr>
      <dsp:spPr>
        <a:xfrm rot="10800000">
          <a:off x="2350681" y="0"/>
          <a:ext cx="4563086" cy="1089303"/>
        </a:xfrm>
        <a:prstGeom prst="nonIsoscelesTrapezoid">
          <a:avLst>
            <a:gd name="adj1" fmla="val 0"/>
            <a:gd name="adj2" fmla="val 39992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Pengembangan</a:t>
          </a:r>
          <a:r>
            <a:rPr lang="en-US" sz="14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10-20 PT </a:t>
          </a:r>
          <a:r>
            <a:rPr lang="en-US" sz="14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Riset</a:t>
          </a:r>
          <a:r>
            <a:rPr lang="en-US" sz="14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4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dan</a:t>
          </a:r>
          <a:r>
            <a:rPr lang="en-US" sz="14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4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Pusat</a:t>
          </a:r>
          <a:r>
            <a:rPr lang="en-US" sz="14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4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Penelitian</a:t>
          </a:r>
          <a:r>
            <a:rPr lang="en-US" sz="14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4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secara</a:t>
          </a:r>
          <a:r>
            <a:rPr lang="en-US" sz="14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4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Nasional</a:t>
          </a:r>
          <a:endParaRPr lang="en-US" sz="1400" b="1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 rot="10800000">
        <a:off x="2786311" y="0"/>
        <a:ext cx="4127456" cy="1089303"/>
      </dsp:txXfrm>
    </dsp:sp>
    <dsp:sp modelId="{2204FE57-4864-FB46-8316-68CF35FDEE42}">
      <dsp:nvSpPr>
        <dsp:cNvPr id="0" name=""/>
        <dsp:cNvSpPr/>
      </dsp:nvSpPr>
      <dsp:spPr>
        <a:xfrm>
          <a:off x="1915051" y="0"/>
          <a:ext cx="871259" cy="1089303"/>
        </a:xfrm>
        <a:prstGeom prst="trapezoid">
          <a:avLst>
            <a:gd name="adj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b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PT </a:t>
          </a:r>
          <a:br>
            <a:rPr lang="en-US" sz="1800" b="1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en-US" sz="1800" b="1" kern="1200" dirty="0" err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Riset</a:t>
          </a:r>
          <a:endParaRPr lang="en-US" sz="1800" b="1" kern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1915051" y="0"/>
        <a:ext cx="871259" cy="1089303"/>
      </dsp:txXfrm>
    </dsp:sp>
    <dsp:sp modelId="{822CA880-F236-4546-B3AB-48F1CAE867BD}">
      <dsp:nvSpPr>
        <dsp:cNvPr id="0" name=""/>
        <dsp:cNvSpPr/>
      </dsp:nvSpPr>
      <dsp:spPr>
        <a:xfrm rot="10800000">
          <a:off x="2786311" y="1089303"/>
          <a:ext cx="4127456" cy="1089303"/>
        </a:xfrm>
        <a:prstGeom prst="nonIsoscelesTrapezoid">
          <a:avLst>
            <a:gd name="adj1" fmla="val 0"/>
            <a:gd name="adj2" fmla="val 39992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Universitas &amp; </a:t>
          </a:r>
          <a:r>
            <a:rPr lang="en-US" sz="14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Politeknik</a:t>
          </a:r>
          <a:r>
            <a:rPr lang="en-US" sz="14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4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Unggul</a:t>
          </a:r>
          <a:r>
            <a:rPr lang="en-US" sz="14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di </a:t>
          </a:r>
          <a:r>
            <a:rPr lang="en-US" sz="14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tiap</a:t>
          </a:r>
          <a:r>
            <a:rPr lang="en-US" sz="14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4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Provinsi</a:t>
          </a:r>
          <a:r>
            <a:rPr lang="en-US" sz="14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(100 </a:t>
          </a:r>
          <a:r>
            <a:rPr lang="en-US" sz="14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Politeknik</a:t>
          </a:r>
          <a:r>
            <a:rPr lang="en-US" sz="14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4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baru</a:t>
          </a:r>
          <a:r>
            <a:rPr lang="en-US" sz="14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)</a:t>
          </a:r>
        </a:p>
      </dsp:txBody>
      <dsp:txXfrm rot="10800000">
        <a:off x="3221941" y="1089303"/>
        <a:ext cx="3691826" cy="1089303"/>
      </dsp:txXfrm>
    </dsp:sp>
    <dsp:sp modelId="{CC195BA5-7BC6-234E-8100-0C2050E465FC}">
      <dsp:nvSpPr>
        <dsp:cNvPr id="0" name=""/>
        <dsp:cNvSpPr/>
      </dsp:nvSpPr>
      <dsp:spPr>
        <a:xfrm>
          <a:off x="1479421" y="1089303"/>
          <a:ext cx="1742519" cy="1089303"/>
        </a:xfrm>
        <a:prstGeom prst="trapezoid">
          <a:avLst>
            <a:gd name="adj" fmla="val 39992"/>
          </a:avLst>
        </a:prstGeom>
        <a:gradFill rotWithShape="0">
          <a:gsLst>
            <a:gs pos="0">
              <a:schemeClr val="accent2">
                <a:hueOff val="-363841"/>
                <a:satOff val="-20982"/>
                <a:lumOff val="215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363841"/>
                <a:satOff val="-20982"/>
                <a:lumOff val="215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363841"/>
                <a:satOff val="-20982"/>
                <a:lumOff val="215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PT </a:t>
          </a:r>
          <a:br>
            <a:rPr lang="en-US" sz="16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en-US" sz="16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Penddikan</a:t>
          </a:r>
          <a:br>
            <a:rPr lang="en-US" sz="16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en-US" sz="16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dan</a:t>
          </a:r>
          <a:br>
            <a:rPr lang="en-US" sz="16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en-US" sz="16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Politeknik</a:t>
          </a:r>
          <a:endParaRPr lang="en-US" sz="1600" b="1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1784362" y="1089303"/>
        <a:ext cx="1132637" cy="1089303"/>
      </dsp:txXfrm>
    </dsp:sp>
    <dsp:sp modelId="{DA8DEA42-DFBD-1943-9210-B30524ECE958}">
      <dsp:nvSpPr>
        <dsp:cNvPr id="0" name=""/>
        <dsp:cNvSpPr/>
      </dsp:nvSpPr>
      <dsp:spPr>
        <a:xfrm rot="10800000">
          <a:off x="3221941" y="2178606"/>
          <a:ext cx="3691826" cy="1520722"/>
        </a:xfrm>
        <a:prstGeom prst="nonIsoscelesTrapezoid">
          <a:avLst>
            <a:gd name="adj1" fmla="val 0"/>
            <a:gd name="adj2" fmla="val 39992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Satu</a:t>
          </a:r>
          <a:r>
            <a:rPr lang="en-US" sz="14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4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Akademi</a:t>
          </a:r>
          <a:r>
            <a:rPr lang="en-US" sz="14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4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Komunitas</a:t>
          </a:r>
          <a:r>
            <a:rPr lang="en-US" sz="14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di </a:t>
          </a:r>
          <a:r>
            <a:rPr lang="en-US" sz="14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tiap</a:t>
          </a:r>
          <a:r>
            <a:rPr lang="en-US" sz="14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4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Kab</a:t>
          </a:r>
          <a:r>
            <a:rPr lang="en-US" sz="14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/Kota (521 </a:t>
          </a:r>
          <a:r>
            <a:rPr lang="en-US" sz="14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Akademi</a:t>
          </a:r>
          <a:r>
            <a:rPr lang="en-US" sz="14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4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Komunitas</a:t>
          </a:r>
          <a:r>
            <a:rPr lang="en-US" sz="14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)</a:t>
          </a:r>
        </a:p>
      </dsp:txBody>
      <dsp:txXfrm rot="10800000">
        <a:off x="3830102" y="2178606"/>
        <a:ext cx="3083665" cy="1520722"/>
      </dsp:txXfrm>
    </dsp:sp>
    <dsp:sp modelId="{5E9E52F9-F495-DF4D-868C-71200A502E7D}">
      <dsp:nvSpPr>
        <dsp:cNvPr id="0" name=""/>
        <dsp:cNvSpPr/>
      </dsp:nvSpPr>
      <dsp:spPr>
        <a:xfrm>
          <a:off x="871259" y="2178606"/>
          <a:ext cx="2958842" cy="1520722"/>
        </a:xfrm>
        <a:prstGeom prst="trapezoid">
          <a:avLst>
            <a:gd name="adj" fmla="val 39992"/>
          </a:avLst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Akademi</a:t>
          </a:r>
          <a:r>
            <a:rPr lang="en-US" sz="18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8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Komunitas</a:t>
          </a:r>
          <a:br>
            <a:rPr lang="en-US" sz="18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en-US" sz="18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utk</a:t>
          </a:r>
          <a:r>
            <a:rPr lang="en-US" sz="18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Tenaga </a:t>
          </a:r>
          <a:r>
            <a:rPr lang="en-US" sz="18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Terampil</a:t>
          </a:r>
          <a:r>
            <a:rPr lang="en-US" sz="18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8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Setempat</a:t>
          </a:r>
          <a:endParaRPr lang="en-US" sz="1800" b="1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1389057" y="2178606"/>
        <a:ext cx="1923247" cy="1520722"/>
      </dsp:txXfrm>
    </dsp:sp>
    <dsp:sp modelId="{24A62936-0F79-904F-9220-51DCF74F285F}">
      <dsp:nvSpPr>
        <dsp:cNvPr id="0" name=""/>
        <dsp:cNvSpPr/>
      </dsp:nvSpPr>
      <dsp:spPr>
        <a:xfrm rot="10800000">
          <a:off x="3830102" y="3699329"/>
          <a:ext cx="3083665" cy="1089303"/>
        </a:xfrm>
        <a:prstGeom prst="nonIsoscelesTrapezoid">
          <a:avLst>
            <a:gd name="adj1" fmla="val 0"/>
            <a:gd name="adj2" fmla="val 39992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Perbaikan rasio SMK:SMA, penguatan mutu dan relevansi SMK </a:t>
          </a:r>
          <a:endParaRPr lang="en-US" sz="1400" b="1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 rot="10800000">
        <a:off x="4265732" y="3699329"/>
        <a:ext cx="2648035" cy="1089303"/>
      </dsp:txXfrm>
    </dsp:sp>
    <dsp:sp modelId="{BC48B47B-83E0-A345-AF18-A6539EAB6CAA}">
      <dsp:nvSpPr>
        <dsp:cNvPr id="0" name=""/>
        <dsp:cNvSpPr/>
      </dsp:nvSpPr>
      <dsp:spPr>
        <a:xfrm>
          <a:off x="435629" y="3699329"/>
          <a:ext cx="3830102" cy="1089303"/>
        </a:xfrm>
        <a:prstGeom prst="trapezoid">
          <a:avLst>
            <a:gd name="adj" fmla="val 39992"/>
          </a:avLst>
        </a:prstGeom>
        <a:gradFill rotWithShape="0">
          <a:gsLst>
            <a:gs pos="0">
              <a:schemeClr val="accent2">
                <a:hueOff val="-1091522"/>
                <a:satOff val="-62946"/>
                <a:lumOff val="6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091522"/>
                <a:satOff val="-62946"/>
                <a:lumOff val="6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091522"/>
                <a:satOff val="-62946"/>
                <a:lumOff val="6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Sekolah</a:t>
          </a:r>
          <a:r>
            <a:rPr lang="en-US" sz="18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8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Menengah</a:t>
          </a:r>
          <a:r>
            <a:rPr lang="en-US" sz="18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8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Kejuruan</a:t>
          </a:r>
          <a:endParaRPr lang="en-US" sz="1800" b="1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1105897" y="3699329"/>
        <a:ext cx="2489566" cy="1089303"/>
      </dsp:txXfrm>
    </dsp:sp>
    <dsp:sp modelId="{370BB737-6367-4740-BD79-A2AB743BEEB7}">
      <dsp:nvSpPr>
        <dsp:cNvPr id="0" name=""/>
        <dsp:cNvSpPr/>
      </dsp:nvSpPr>
      <dsp:spPr>
        <a:xfrm rot="10800000">
          <a:off x="4265732" y="4788632"/>
          <a:ext cx="2648035" cy="1089303"/>
        </a:xfrm>
        <a:prstGeom prst="nonIsoscelesTrapezoid">
          <a:avLst>
            <a:gd name="adj1" fmla="val 0"/>
            <a:gd name="adj2" fmla="val 39992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Peningkatan</a:t>
          </a:r>
          <a:r>
            <a:rPr lang="en-US" sz="14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4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mutu</a:t>
          </a:r>
          <a:r>
            <a:rPr lang="en-US" sz="14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, </a:t>
          </a:r>
          <a:r>
            <a:rPr lang="en-US" sz="14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penguatan</a:t>
          </a:r>
          <a:r>
            <a:rPr lang="en-US" sz="14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4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relevansi</a:t>
          </a:r>
          <a:r>
            <a:rPr lang="en-US" sz="14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, </a:t>
          </a:r>
          <a:r>
            <a:rPr lang="en-US" sz="14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dan</a:t>
          </a:r>
          <a:r>
            <a:rPr lang="en-US" sz="14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4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sertifikasi</a:t>
          </a:r>
          <a:r>
            <a:rPr lang="en-US" sz="14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4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lembaga</a:t>
          </a:r>
          <a:r>
            <a:rPr lang="en-US" sz="14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4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kursus</a:t>
          </a:r>
          <a:endParaRPr lang="en-US" sz="1400" b="1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 rot="10800000">
        <a:off x="4701362" y="4788632"/>
        <a:ext cx="2212405" cy="1089303"/>
      </dsp:txXfrm>
    </dsp:sp>
    <dsp:sp modelId="{8402E478-667A-4E41-9C82-E33613D0C244}">
      <dsp:nvSpPr>
        <dsp:cNvPr id="0" name=""/>
        <dsp:cNvSpPr/>
      </dsp:nvSpPr>
      <dsp:spPr>
        <a:xfrm>
          <a:off x="0" y="4788632"/>
          <a:ext cx="4701362" cy="1089303"/>
        </a:xfrm>
        <a:prstGeom prst="trapezoid">
          <a:avLst>
            <a:gd name="adj" fmla="val 39992"/>
          </a:avLst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Kursus</a:t>
          </a:r>
          <a:r>
            <a:rPr lang="en-US" sz="18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/Pendidikan Non Formal </a:t>
          </a:r>
          <a:r>
            <a:rPr lang="en-US" sz="18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utk</a:t>
          </a:r>
          <a:r>
            <a:rPr lang="en-US" sz="18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8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Meningkatkan</a:t>
          </a:r>
          <a:r>
            <a:rPr lang="en-US" sz="18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8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Kompetensi</a:t>
          </a:r>
          <a:r>
            <a:rPr lang="en-US" sz="18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8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Naker</a:t>
          </a:r>
          <a:r>
            <a:rPr lang="en-US" sz="18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en-US" sz="1800" b="1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Setempat</a:t>
          </a:r>
          <a:endParaRPr lang="en-US" sz="1800" b="1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822738" y="4788632"/>
        <a:ext cx="3055885" cy="10893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3CAEEB-162E-4E3C-B2F0-0C0EF8467419}" type="datetimeFigureOut">
              <a:rPr lang="id-ID" smtClean="0"/>
              <a:t>05/12/2022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B341DB-82F2-416A-A57A-F1563135195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328921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566858-3860-42A8-B3BA-04A0CE4BAED7}" type="datetimeFigureOut">
              <a:rPr lang="id-ID" smtClean="0"/>
              <a:pPr/>
              <a:t>05/12/2022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0D0880-B780-4B62-85CA-709B14B2B96A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32546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9DBD4-DEB4-4AA1-8AE2-E1E068E177C9}" type="datetime1">
              <a:rPr lang="en-US" smtClean="0"/>
              <a:t>12/5/2022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SemNas-MMPT 2022\Shd\2022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6D42-3152-43FD-8E84-B2CB665B900F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87760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icture3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-2821"/>
            <a:ext cx="12192000" cy="68636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32525"/>
            <a:ext cx="10515600" cy="858175"/>
          </a:xfrm>
        </p:spPr>
        <p:txBody>
          <a:bodyPr/>
          <a:lstStyle>
            <a:lvl1pPr>
              <a:defRPr b="1">
                <a:solidFill>
                  <a:srgbClr val="014A7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131065" y="6410954"/>
            <a:ext cx="1249867" cy="365125"/>
          </a:xfrm>
        </p:spPr>
        <p:txBody>
          <a:bodyPr/>
          <a:lstStyle>
            <a:lvl1pPr algn="ctr"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fld id="{D49439CD-00EA-4EC8-A18C-04F7F1536140}" type="datetime1">
              <a:rPr lang="en-US" smtClean="0"/>
              <a:t>12/5/2022</a:t>
            </a:fld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543505" y="6424602"/>
            <a:ext cx="997495" cy="365125"/>
          </a:xfrm>
        </p:spPr>
        <p:txBody>
          <a:bodyPr/>
          <a:lstStyle>
            <a:lvl1pPr algn="ctr">
              <a:defRPr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id-ID" dirty="0"/>
              <a:t>&lt;</a:t>
            </a:r>
            <a:fld id="{8A6C6D42-3152-43FD-8E84-B2CB665B900F}" type="slidenum">
              <a:rPr lang="id-ID" smtClean="0"/>
              <a:pPr/>
              <a:t>‹#›</a:t>
            </a:fld>
            <a:r>
              <a:rPr lang="id-ID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833415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DC6AB-94A5-42F4-B3F6-4F80A23EF621}" type="datetime1">
              <a:rPr lang="en-US" smtClean="0"/>
              <a:t>12/5/2022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SemNas-MMPT 2022\Shd\2022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6D42-3152-43FD-8E84-B2CB665B900F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31431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6D908-20B3-4FC5-B8E6-838E46E02B0E}" type="datetime1">
              <a:rPr lang="en-US" smtClean="0"/>
              <a:t>12/5/2022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SemNas-MMPT 2022\Shd\2022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6D42-3152-43FD-8E84-B2CB665B900F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79246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729A2-4232-42F7-BE70-EA14E9F3BDC0}" type="datetime1">
              <a:rPr lang="en-US" smtClean="0"/>
              <a:t>12/5/2022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SemNas-MMPT 2022\Shd\2022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6D42-3152-43FD-8E84-B2CB665B900F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2472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89E82-2FFA-4EFD-BEFA-843D970D71E2}" type="datetime1">
              <a:rPr lang="en-US" smtClean="0"/>
              <a:t>12/5/2022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SemNas-MMPT 2022\Shd\2022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6D42-3152-43FD-8E84-B2CB665B900F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18502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4B9AE-46A7-4C01-9622-2512E16FF0DC}" type="datetime1">
              <a:rPr lang="en-US" smtClean="0"/>
              <a:t>12/5/2022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SemNas-MMPT 2022\Shd\2022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6D42-3152-43FD-8E84-B2CB665B900F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15267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BC7A9-0FD5-4B9B-B7F4-8B440267E5CA}" type="datetime1">
              <a:rPr lang="en-US" smtClean="0"/>
              <a:t>12/5/2022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SemNas-MMPT 2022\Shd\2022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6D42-3152-43FD-8E84-B2CB665B900F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1901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3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FDA0E-F09D-4500-A5AD-CC8D17067C1C}" type="datetime1">
              <a:rPr lang="en-US" smtClean="0"/>
              <a:t>12/5/2022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SemNas-MMPT 2022\Shd\2022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6D42-3152-43FD-8E84-B2CB665B900F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31965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CF90F-E3A8-4C85-948F-6AE9AD865A87}" type="datetime1">
              <a:rPr lang="en-US" smtClean="0"/>
              <a:t>12/5/2022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SemNas-MMPT 2022\Shd\2022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6D42-3152-43FD-8E84-B2CB665B900F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19990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83326-4AC7-47CE-9416-2E0B7B8F94AF}" type="datetime1">
              <a:rPr lang="en-US" smtClean="0"/>
              <a:t>12/5/2022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SemNas-MMPT 2022\Shd\2022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6D42-3152-43FD-8E84-B2CB665B900F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46690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010A99-1A25-444B-8FE6-ED89A0180FAD}" type="datetime1">
              <a:rPr lang="en-US" smtClean="0"/>
              <a:t>12/5/2022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d-ID"/>
              <a:t>SemNas-MMPT 2022\Shd\2022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6C6D42-3152-43FD-8E84-B2CB665B900F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77753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en.wikipedia.org/wiki/Publish_or_perish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12.png"/><Relationship Id="rId21" Type="http://schemas.openxmlformats.org/officeDocument/2006/relationships/image" Target="../media/image31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image" Target="../media/image11.png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6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6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20850" y="382115"/>
            <a:ext cx="6674990" cy="1551091"/>
          </a:xfrm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8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SEMINAR NASIONAL </a:t>
            </a:r>
            <a:br>
              <a:rPr lang="en-US" sz="1800" b="1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800" b="1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MANAJEMEN PENDIDIKAN TINGGI</a:t>
            </a:r>
            <a:br>
              <a:rPr lang="en-ID" sz="180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800" b="1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TRANSFORMASI PENDIDIKAN TINGGI INDONESIA: MANAJEMEN ADAPTIF MENGHADAPI PERKEMBANGAN ILMU PENGETAHUAN DAN TEKNOLOGI</a:t>
            </a:r>
            <a:endParaRPr lang="en-ID" sz="1800" dirty="0">
              <a:solidFill>
                <a:srgbClr val="00206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49905" y="5968020"/>
            <a:ext cx="4047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26 November 2022</a:t>
            </a:r>
            <a:endParaRPr lang="id-ID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243224" y="2197290"/>
            <a:ext cx="10453476" cy="315263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/>
          <a:lstStyle/>
          <a:p>
            <a:pPr algn="ctr"/>
            <a:r>
              <a:rPr lang="en-ID" sz="28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PUBLIC MANAJEMEN SEBAGAI BASIS OPERASIONALISASI LEMBAGA PT MENGHADAPI PERKEMBANGAN IPTEK MASA DEPAN: </a:t>
            </a:r>
          </a:p>
          <a:p>
            <a:pPr algn="ctr"/>
            <a:r>
              <a:rPr lang="en-ID" sz="28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UNIVERSITAS RISET ATAU UNIVERSITAS PENDIDIKAN ? </a:t>
            </a:r>
            <a:br>
              <a:rPr lang="sv-SE" sz="24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sv-SE" sz="3600" b="1" dirty="0"/>
              <a:t> </a:t>
            </a:r>
            <a:r>
              <a:rPr lang="sv-SE" sz="2000" b="1" dirty="0">
                <a:latin typeface="Tahoma" pitchFamily="34" charset="0"/>
              </a:rPr>
              <a:t>Dipersiapkan Oleh:</a:t>
            </a:r>
            <a:br>
              <a:rPr lang="sv-SE" sz="2000" b="1" dirty="0">
                <a:latin typeface="Tahoma" pitchFamily="34" charset="0"/>
              </a:rPr>
            </a:br>
            <a:r>
              <a:rPr lang="sv-SE" sz="2000" b="1" dirty="0">
                <a:latin typeface="Tahoma" pitchFamily="34" charset="0"/>
              </a:rPr>
              <a:t> Sahid Susanto</a:t>
            </a:r>
            <a:r>
              <a:rPr lang="id-ID" sz="2000" b="1" dirty="0">
                <a:latin typeface="Tahoma" pitchFamily="34" charset="0"/>
              </a:rPr>
              <a:t> </a:t>
            </a:r>
            <a:endParaRPr lang="en-US" sz="1600" b="1" dirty="0">
              <a:solidFill>
                <a:srgbClr val="99FF33"/>
              </a:solidFill>
              <a:latin typeface="Tahoma" pitchFamily="34" charset="0"/>
            </a:endParaRP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524000" y="5445486"/>
            <a:ext cx="9144000" cy="627783"/>
          </a:xfrm>
        </p:spPr>
        <p:txBody>
          <a:bodyPr>
            <a:normAutofit/>
          </a:bodyPr>
          <a:lstStyle/>
          <a:p>
            <a:r>
              <a:rPr lang="id-ID" sz="1800" b="1" dirty="0">
                <a:solidFill>
                  <a:schemeClr val="accent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Host: 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PROGRAM MAGISTER MANAJEMEN PENDIDIKAN TINGGI</a:t>
            </a:r>
            <a:b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SEKOLAH PASCA SARJANA UGM</a:t>
            </a:r>
            <a:endParaRPr lang="id-ID" sz="1800" b="1" dirty="0">
              <a:solidFill>
                <a:schemeClr val="accent2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B7607B4-364D-7D89-EE86-C8AF1F1552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8979" y="284480"/>
            <a:ext cx="1968601" cy="164872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53214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/>
          <a:lstStyle/>
          <a:p>
            <a:fld id="{DFC45512-1258-4EB4-B94D-9F24A424C28A}" type="datetime1">
              <a:rPr lang="en-US" smtClean="0"/>
              <a:t>12/5/2022</a:t>
            </a:fld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/>
          <a:lstStyle/>
          <a:p>
            <a:fld id="{3FA4E374-4E12-4FA0-A622-1A7484CE4D42}" type="slidenum">
              <a:rPr lang="id-ID" smtClean="0"/>
              <a:pPr/>
              <a:t>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294967295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/>
          <a:lstStyle/>
          <a:p>
            <a:r>
              <a:rPr lang="id-ID"/>
              <a:t>SemNas-MMPT 2022\Shd\2022</a:t>
            </a: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81" y="505252"/>
            <a:ext cx="7629099" cy="5562174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7846" y="1023582"/>
            <a:ext cx="2822311" cy="5043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735769" y="2729266"/>
            <a:ext cx="3275467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d-ID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Slab703 Md BT" pitchFamily="18" charset="0"/>
              </a:rPr>
              <a:t>PORO KADANG</a:t>
            </a:r>
          </a:p>
          <a:p>
            <a:pPr algn="ctr"/>
            <a:r>
              <a:rPr lang="en-US" sz="2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Slab703 Md BT" pitchFamily="18" charset="0"/>
              </a:rPr>
              <a:t>Unistaff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Slab703 Md BT" pitchFamily="18" charset="0"/>
              </a:rPr>
              <a:t> Indonesia</a:t>
            </a:r>
            <a:endParaRPr lang="id-ID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Slab703 Md B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106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B20CA-5408-4602-ABEE-3FF65D77DFB3}" type="datetime1">
              <a:rPr lang="en-US" smtClean="0"/>
              <a:t>12/5/2022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 dirty="0"/>
              <a:t>SemNas-MMPT 2022\Shd\2022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83ED0-7796-4201-AD08-CAD1CE2EC989}" type="slidenum">
              <a:rPr lang="id-ID" smtClean="0"/>
              <a:t>3</a:t>
            </a:fld>
            <a:endParaRPr lang="id-ID"/>
          </a:p>
        </p:txBody>
      </p:sp>
      <p:sp>
        <p:nvSpPr>
          <p:cNvPr id="5" name="TextBox 4"/>
          <p:cNvSpPr txBox="1"/>
          <p:nvPr/>
        </p:nvSpPr>
        <p:spPr>
          <a:xfrm>
            <a:off x="240871" y="1420253"/>
            <a:ext cx="5416979" cy="477053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AutoNum type="alphaUcPeriod"/>
            </a:pP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57200" indent="-457200">
              <a:buAutoNum type="alphaUcPeriod"/>
            </a:pPr>
            <a:r>
              <a:rPr lang="en-US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REVIEW SINGKAT</a:t>
            </a:r>
            <a:endParaRPr lang="id-ID" sz="16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800100" lvl="1" indent="-342900">
              <a:buAutoNum type="arabicPeriod"/>
            </a:pP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New Public Management</a:t>
            </a:r>
          </a:p>
          <a:p>
            <a:pPr marL="800100" lvl="1" indent="-342900">
              <a:buAutoNum type="arabicPeriod"/>
            </a:pP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Research University</a:t>
            </a:r>
          </a:p>
          <a:p>
            <a:pPr marL="800100" lvl="1" indent="-342900">
              <a:buAutoNum type="arabicPeriod"/>
            </a:pP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Teaching University</a:t>
            </a:r>
            <a:endParaRPr lang="id-ID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id-ID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id-ID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B. </a:t>
            </a: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POSISI PT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ID" sz="1600" spc="-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Global: </a:t>
            </a:r>
            <a:r>
              <a:rPr lang="en-ID" sz="1600" spc="-4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en-ID" sz="1600" spc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n-ID" sz="1600" spc="4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n-ID" sz="1600" spc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ubahan</a:t>
            </a:r>
            <a:r>
              <a:rPr lang="en-ID" sz="1600" spc="2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spc="4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ID" sz="1600" spc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ekno</a:t>
            </a:r>
            <a:r>
              <a:rPr lang="en-ID" sz="1600" spc="-4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lang="en-ID" sz="1600" spc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og</a:t>
            </a:r>
            <a:r>
              <a:rPr lang="en-ID" sz="1600" spc="-4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n-ID" sz="1600" spc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ID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sos</a:t>
            </a:r>
            <a:r>
              <a:rPr lang="en-ID" sz="1600" spc="-4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n-ID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ID" sz="1600" spc="-4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lang="en-ID" sz="1600" spc="-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ID" sz="1600" spc="-4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lingkungan</a:t>
            </a:r>
            <a:r>
              <a:rPr lang="en-ID" sz="1600" spc="-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pPr marL="914400" lvl="1" indent="-457200">
              <a:buFont typeface="+mj-lt"/>
              <a:buAutoNum type="arabicPeriod"/>
            </a:pPr>
            <a:r>
              <a:rPr lang="it-IT" sz="1600" spc="-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Perubahan Si</a:t>
            </a:r>
            <a:r>
              <a:rPr lang="it-IT" sz="1600" spc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it-IT" sz="1600" spc="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it-IT" sz="1600" spc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 Pendidikan di Indonesia</a:t>
            </a:r>
            <a:endParaRPr lang="it-IT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id-ID" sz="1600" dirty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Posisi Kinerja </a:t>
            </a:r>
            <a:r>
              <a:rPr lang="en-US" sz="1600" dirty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PT </a:t>
            </a:r>
            <a:r>
              <a:rPr lang="id-ID" sz="1600" dirty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Sebagai Fungsi Waktu</a:t>
            </a:r>
            <a:endParaRPr lang="en-ID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C. </a:t>
            </a:r>
            <a:r>
              <a:rPr lang="en-US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TANTANGAN IPTEK MASA DEPAN</a:t>
            </a:r>
            <a:endParaRPr lang="id-ID" sz="16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800100" lvl="1" indent="-342900">
              <a:buAutoNum type="arabicPeriod"/>
            </a:pP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New Public Management in HE Institution</a:t>
            </a:r>
          </a:p>
          <a:p>
            <a:pPr marL="800100" lvl="1" indent="-342900">
              <a:buAutoNum type="arabicPeriod"/>
            </a:pPr>
            <a:r>
              <a:rPr lang="en-US" sz="1600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Sain</a:t>
            </a:r>
            <a:r>
              <a:rPr lang="en-US" sz="1600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1600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Technologi</a:t>
            </a:r>
            <a:r>
              <a:rPr lang="en-US" sz="1600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1600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Pembangunan </a:t>
            </a:r>
            <a:r>
              <a:rPr lang="en-US" sz="1600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Berlanjutan</a:t>
            </a:r>
            <a:r>
              <a:rPr lang="en-US" sz="1600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Masa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en-US" sz="1600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epan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800100" lvl="1" indent="-342900">
              <a:buAutoNum type="arabicPeriod"/>
            </a:pP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Peranan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Riset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di PT: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Prioritas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Riset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800100" lvl="1" indent="-342900">
              <a:buAutoNum type="arabicPeriod"/>
            </a:pPr>
            <a:r>
              <a:rPr lang="id-ID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H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E</a:t>
            </a:r>
            <a:r>
              <a:rPr lang="id-ID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&amp; Disruptive Technology Innovation </a:t>
            </a:r>
            <a:endParaRPr lang="en-US" sz="1600" i="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id-ID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15678" y="292935"/>
            <a:ext cx="2900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3600" b="1" dirty="0">
                <a:solidFill>
                  <a:schemeClr val="accent5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OUTLINE</a:t>
            </a:r>
          </a:p>
        </p:txBody>
      </p:sp>
      <p:pic>
        <p:nvPicPr>
          <p:cNvPr id="2052" name="Picture 4" descr="Gadjah Mada University - Wikipedi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66" y="204866"/>
            <a:ext cx="1043449" cy="804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1FF6B1-AE13-4D10-53C8-5C2528740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8228" y="242471"/>
            <a:ext cx="1968601" cy="64633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7724F4D-73AD-3AA4-23E3-18BCB4A35500}"/>
              </a:ext>
            </a:extLst>
          </p:cNvPr>
          <p:cNvSpPr txBox="1"/>
          <p:nvPr/>
        </p:nvSpPr>
        <p:spPr>
          <a:xfrm>
            <a:off x="8058150" y="6276975"/>
            <a:ext cx="36929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Bahan</a:t>
            </a:r>
            <a:r>
              <a:rPr lang="en-US" sz="1600" dirty="0"/>
              <a:t> </a:t>
            </a:r>
            <a:r>
              <a:rPr lang="en-US" sz="1600" dirty="0" err="1"/>
              <a:t>dihimpun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berbagai</a:t>
            </a:r>
            <a:r>
              <a:rPr lang="en-US" sz="1600" dirty="0"/>
              <a:t> </a:t>
            </a:r>
            <a:r>
              <a:rPr lang="en-US" sz="1600" dirty="0" err="1"/>
              <a:t>sumber</a:t>
            </a:r>
            <a:endParaRPr lang="en-ID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B8013A-F1D4-72E1-ECF3-57CAAA496C56}"/>
              </a:ext>
            </a:extLst>
          </p:cNvPr>
          <p:cNvSpPr txBox="1"/>
          <p:nvPr/>
        </p:nvSpPr>
        <p:spPr>
          <a:xfrm>
            <a:off x="5867400" y="1391678"/>
            <a:ext cx="6115050" cy="47705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AutoNum type="alphaUcPeriod"/>
            </a:pPr>
            <a:endParaRPr lang="en-US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D. </a:t>
            </a:r>
            <a:r>
              <a:rPr lang="en-US" sz="1600" b="1" i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RESEARCH UNIVERSITY VS TEACHING UNIVERSITY</a:t>
            </a:r>
          </a:p>
          <a:p>
            <a:pPr marL="342900" indent="-342900">
              <a:buAutoNum type="arabicPeriod"/>
            </a:pPr>
            <a:r>
              <a:rPr lang="en-US" sz="1600" i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Research University: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Model, </a:t>
            </a:r>
            <a:r>
              <a:rPr lang="en-US" sz="1600" i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Academic &amp; Industrial Research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ID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Triple Helix Concept</a:t>
            </a:r>
            <a:endParaRPr lang="en-US" sz="1600" i="0" dirty="0">
              <a:solidFill>
                <a:srgbClr val="00206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AutoNum type="arabicPeriod"/>
            </a:pPr>
            <a:r>
              <a:rPr lang="en-US" sz="1600" i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Teaching University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i="0" dirty="0" err="1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Learner&amp;Learning</a:t>
            </a:r>
            <a:endParaRPr lang="en-US" sz="1600" i="0" dirty="0">
              <a:solidFill>
                <a:srgbClr val="00206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Learning styles, teaching methods, student performance</a:t>
            </a:r>
          </a:p>
          <a:p>
            <a:r>
              <a:rPr lang="en-US" sz="160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Which 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for your Univ ?: </a:t>
            </a:r>
            <a:r>
              <a:rPr lang="en-US" sz="16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Pilihan</a:t>
            </a:r>
            <a:endParaRPr lang="en-US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d-ID" sz="160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Arsitektur Keilmuan P</a:t>
            </a:r>
            <a:r>
              <a:rPr lang="en-US" sz="160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id-ID" sz="160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Sebagai Fondasi </a:t>
            </a:r>
            <a:br>
              <a:rPr lang="id-ID" sz="160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id-ID" sz="160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Keunggulan Bidang Ilmu P</a:t>
            </a:r>
            <a:r>
              <a:rPr lang="en-US" sz="160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d-ID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Pengembangan SDM &amp; IPTEK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id-ID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i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Management Change</a:t>
            </a:r>
          </a:p>
          <a:p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n-US" sz="1600" b="1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MENUJU RESEARCH UNIVERSITY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id-ID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ukungan kelembagaan</a:t>
            </a:r>
            <a:endParaRPr lang="en-US" sz="1600" dirty="0">
              <a:solidFill>
                <a:srgbClr val="202124"/>
              </a:solidFill>
              <a:effectLst/>
              <a:latin typeface="Tahom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600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Hambatan</a:t>
            </a:r>
            <a:r>
              <a:rPr lang="en-US" sz="16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16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menjadi</a:t>
            </a:r>
            <a:r>
              <a:rPr lang="en-US" sz="16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RU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World University Ranking</a:t>
            </a:r>
            <a:endParaRPr lang="en-ID" sz="16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600" b="1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F. </a:t>
            </a:r>
            <a:r>
              <a:rPr lang="id-ID" sz="1600" b="1" dirty="0">
                <a:solidFill>
                  <a:srgbClr val="00206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PENUTUP</a:t>
            </a:r>
            <a:endParaRPr lang="en-US" sz="1600" b="1" i="0" dirty="0">
              <a:solidFill>
                <a:srgbClr val="00206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id-ID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145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CCD61-C443-5601-0243-136EF5158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5" y="152400"/>
            <a:ext cx="5543550" cy="642327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REVIEW SINGKAT-1 </a:t>
            </a:r>
            <a:endParaRPr lang="en-ID" sz="2400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2641F-48C0-3E1B-BBA5-D61E9C1A98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1750" y="975702"/>
            <a:ext cx="5581649" cy="5201261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</a:pPr>
            <a:endParaRPr lang="en-ID" sz="1600" b="0" i="0" dirty="0">
              <a:solidFill>
                <a:srgbClr val="202124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ID" sz="1600" b="1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Manajemen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en-ID" sz="1600" b="1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publik</a:t>
            </a:r>
            <a:r>
              <a:rPr lang="en-ID" sz="1600" dirty="0">
                <a:solidFill>
                  <a:srgbClr val="20212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ilmu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ID" sz="1600" b="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membahas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restrukturisasi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organisasi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sz="1600" b="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penganggaran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sz="1600" b="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manajemen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sumberdaya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ID" sz="1600" b="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evaluasi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program. </a:t>
            </a:r>
            <a:r>
              <a:rPr lang="en-ID" sz="1600" b="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Konsep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manajemen</a:t>
            </a:r>
            <a:r>
              <a:rPr lang="en-ID" sz="160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en-ID" sz="160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publik</a:t>
            </a:r>
            <a:r>
              <a:rPr lang="en-ID" sz="160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en-ID" sz="1600" dirty="0" err="1">
                <a:solidFill>
                  <a:srgbClr val="20212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fleksibel</a:t>
            </a:r>
            <a:r>
              <a:rPr lang="en-ID" sz="1600" dirty="0">
                <a:solidFill>
                  <a:srgbClr val="20212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sz="1600" dirty="0" err="1">
                <a:solidFill>
                  <a:srgbClr val="20212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mengakomosdasi</a:t>
            </a:r>
            <a:r>
              <a:rPr lang="en-ID" sz="1600" dirty="0">
                <a:solidFill>
                  <a:srgbClr val="20212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situasi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&amp; </a:t>
            </a:r>
            <a:r>
              <a:rPr lang="en-ID" sz="1600" b="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kondisi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lingkungan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sehingga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organisasi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dapat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berfungsi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baik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ID" sz="1600" b="1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Konsep</a:t>
            </a:r>
            <a:r>
              <a:rPr lang="en-ID" sz="1600" b="1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New Public Management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(</a:t>
            </a:r>
            <a:r>
              <a:rPr lang="en-ID" sz="1600" b="1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NPM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): </a:t>
            </a:r>
            <a:r>
              <a:rPr lang="en-ID" sz="1600" b="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inovasi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manajemen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pelayanan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berbasis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kepentingan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masyarakat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ID" sz="1600" b="1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Public Service (NPS): </a:t>
            </a:r>
            <a:r>
              <a:rPr lang="en-ID" sz="160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paradigma</a:t>
            </a:r>
            <a:r>
              <a:rPr lang="en-ID" sz="160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yang </a:t>
            </a:r>
            <a:r>
              <a:rPr lang="en-ID" sz="160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lahir</a:t>
            </a:r>
            <a:r>
              <a:rPr lang="en-ID" sz="160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setelah</a:t>
            </a:r>
            <a:r>
              <a:rPr lang="en-ID" sz="160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New Public Management. NPM </a:t>
            </a:r>
            <a:r>
              <a:rPr lang="en-ID" sz="1600" b="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menjamin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hak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masyarakat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dapat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mengakses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berbagai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jenis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pelayanan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memenuhi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kepentingan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ID" sz="1600" b="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kebutuhan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masyarakat</a:t>
            </a:r>
            <a:r>
              <a:rPr lang="en-ID" sz="1600" b="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ID" sz="1600" b="1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Jasa Pendidikan Tinggi </a:t>
            </a:r>
            <a:r>
              <a:rPr lang="en-ID" sz="160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merupakan</a:t>
            </a:r>
            <a:r>
              <a:rPr lang="en-ID" sz="160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bagian</a:t>
            </a:r>
            <a:r>
              <a:rPr lang="en-ID" sz="160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en-ID" sz="160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jasa</a:t>
            </a:r>
            <a:r>
              <a:rPr lang="en-ID" sz="160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dirty="0" err="1">
                <a:solidFill>
                  <a:srgbClr val="20212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en-ID" sz="1600" i="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elayanan</a:t>
            </a:r>
            <a:r>
              <a:rPr lang="en-ID" sz="1600" i="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Publik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ID" sz="16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Manajemen</a:t>
            </a:r>
            <a:r>
              <a:rPr lang="en-ID" sz="16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pelayanan</a:t>
            </a:r>
            <a:r>
              <a:rPr lang="en-ID" sz="16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publik</a:t>
            </a:r>
            <a:r>
              <a:rPr lang="en-ID" sz="16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hadir</a:t>
            </a:r>
            <a:r>
              <a:rPr lang="en-ID" sz="16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ID" sz="16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tujuan</a:t>
            </a:r>
            <a:r>
              <a:rPr lang="en-ID" sz="16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ID" sz="16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mengatur</a:t>
            </a:r>
            <a:r>
              <a:rPr lang="en-ID" sz="16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segala</a:t>
            </a:r>
            <a:r>
              <a:rPr lang="en-ID" sz="16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aktivitas</a:t>
            </a:r>
            <a:r>
              <a:rPr lang="en-ID" sz="16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pelayanan</a:t>
            </a:r>
            <a:r>
              <a:rPr lang="en-ID" sz="16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publik</a:t>
            </a:r>
            <a:r>
              <a:rPr lang="en-ID" sz="16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agar </a:t>
            </a:r>
            <a:r>
              <a:rPr lang="en-ID" sz="16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berjalan</a:t>
            </a:r>
            <a:r>
              <a:rPr lang="en-ID" sz="16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lancar</a:t>
            </a:r>
            <a:endParaRPr lang="en-ID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999145-2F05-1923-792F-1BC98F799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d-ID"/>
              <a:t>&lt;</a:t>
            </a:r>
            <a:fld id="{8A6C6D42-3152-43FD-8E84-B2CB665B900F}" type="slidenum">
              <a:rPr lang="id-ID" smtClean="0"/>
              <a:pPr/>
              <a:t>4</a:t>
            </a:fld>
            <a:r>
              <a:rPr lang="id-ID"/>
              <a:t>&gt;</a:t>
            </a:r>
            <a:endParaRPr lang="id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84BED3-F5CA-0297-DFB0-527A73206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726" y="685800"/>
            <a:ext cx="4867274" cy="24352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904121-9AF9-A0CD-E44E-331A99918E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200" y="3187689"/>
            <a:ext cx="5812800" cy="3071813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2E6AC73-78BC-95AB-9FCE-A1FF47B0A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86C7D-F6A4-4427-B7EC-2D7BD5CFBEE4}" type="datetime1">
              <a:rPr lang="en-US" smtClean="0"/>
              <a:t>12/5/2022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44026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F355D-AA79-059C-1712-854734AF9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1" y="318811"/>
            <a:ext cx="5391150" cy="614640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REVIEW SINGKAT-2</a:t>
            </a:r>
            <a:br>
              <a:rPr lang="en-US" sz="24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Teaching 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University, TU</a:t>
            </a:r>
            <a:r>
              <a:rPr lang="en-US" sz="2400" b="0" i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en-ID" sz="24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CA0924-5184-E324-E0C0-3C45ED66C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805" y="1095376"/>
            <a:ext cx="5240020" cy="517683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d-ID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Universitas </a:t>
            </a: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id-ID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engajaran</a:t>
            </a: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(TU): </a:t>
            </a:r>
            <a:r>
              <a:rPr lang="id-ID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menekankan </a:t>
            </a: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pada </a:t>
            </a:r>
            <a:r>
              <a:rPr lang="id-ID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</a:t>
            </a:r>
            <a:r>
              <a:rPr lang="en-US" sz="16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mbelajaran</a:t>
            </a:r>
            <a:r>
              <a:rPr lang="id-ID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focus pada </a:t>
            </a:r>
            <a:r>
              <a:rPr lang="id-ID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dukungan dan kesuksesan </a:t>
            </a:r>
            <a:r>
              <a:rPr lang="en-US" sz="16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pembelajaran</a:t>
            </a: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anak</a:t>
            </a: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didik</a:t>
            </a:r>
            <a:r>
              <a:rPr lang="id-ID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ID" sz="16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 </a:t>
            </a:r>
            <a:r>
              <a:rPr lang="en-US" sz="16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cenderung</a:t>
            </a: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 memiliki dana besar</a:t>
            </a: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Pada </a:t>
            </a:r>
            <a:r>
              <a:rPr lang="en-US" sz="16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umumnya</a:t>
            </a: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id-ID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hibah </a:t>
            </a: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dana </a:t>
            </a:r>
            <a:r>
              <a:rPr lang="en-US" sz="16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pemerintah </a:t>
            </a:r>
            <a:r>
              <a:rPr lang="en-US" sz="16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sebesar</a:t>
            </a: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seperti</a:t>
            </a: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dana yang </a:t>
            </a:r>
            <a:r>
              <a:rPr lang="id-ID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dinikmati oleh </a:t>
            </a: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 </a:t>
            </a:r>
            <a:r>
              <a:rPr lang="id-ID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terkemuka</a:t>
            </a: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sehingga</a:t>
            </a: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TU</a:t>
            </a:r>
            <a:r>
              <a:rPr lang="id-ID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kurang fokus pada </a:t>
            </a:r>
            <a:r>
              <a:rPr lang="en-US" sz="16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riset</a:t>
            </a:r>
            <a:endParaRPr lang="en-ID" sz="16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ID" sz="1600" b="0" i="0" dirty="0" err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Sesuai</a:t>
            </a:r>
            <a:r>
              <a:rPr lang="en-ID" sz="16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namanya</a:t>
            </a:r>
            <a:r>
              <a:rPr lang="en-ID" sz="16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 RU </a:t>
            </a:r>
            <a:r>
              <a:rPr lang="en-ID" sz="1600" b="0" i="0" dirty="0" err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lebih</a:t>
            </a:r>
            <a:r>
              <a:rPr lang="en-ID" sz="16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menekankan</a:t>
            </a:r>
            <a:r>
              <a:rPr lang="en-ID" sz="16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pada </a:t>
            </a:r>
            <a:r>
              <a:rPr lang="en-ID" sz="1600" b="0" i="0" dirty="0" err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aspek</a:t>
            </a:r>
            <a:r>
              <a:rPr lang="en-ID" sz="16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en-ID" sz="1600" b="0" i="1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knowledge production</a:t>
            </a:r>
            <a:r>
              <a:rPr lang="en-ID" sz="16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en-ID" sz="1600" b="0" i="0" dirty="0" err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melalui</a:t>
            </a:r>
            <a:r>
              <a:rPr lang="en-ID" sz="16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riset</a:t>
            </a:r>
            <a:r>
              <a:rPr lang="en-ID" sz="16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ID" sz="1600" b="0" i="0" dirty="0" err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Komposisinya</a:t>
            </a:r>
            <a:r>
              <a:rPr lang="en-ID" sz="16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bisa</a:t>
            </a:r>
            <a:r>
              <a:rPr lang="en-ID" sz="16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en-ID" sz="1600" b="0" i="1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70% research, 20% teaching,</a:t>
            </a:r>
            <a:r>
              <a:rPr lang="en-ID" sz="16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dan </a:t>
            </a:r>
            <a:r>
              <a:rPr lang="en-ID" sz="1600" b="0" i="1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10% service</a:t>
            </a:r>
            <a:r>
              <a:rPr lang="en-ID" sz="16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ID" sz="1600" b="0" i="0" dirty="0" err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Sedangkan</a:t>
            </a:r>
            <a:r>
              <a:rPr lang="en-ID" sz="16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TU</a:t>
            </a:r>
            <a:r>
              <a:rPr lang="en-ID" sz="1600" b="0" i="1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ID" sz="16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en-ID" sz="1600" b="0" i="0" dirty="0" err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komposisi</a:t>
            </a:r>
            <a:r>
              <a:rPr lang="en-ID" sz="16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tersebut</a:t>
            </a:r>
            <a:r>
              <a:rPr lang="en-ID" sz="16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berubah</a:t>
            </a:r>
            <a:r>
              <a:rPr lang="en-ID" sz="16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menjadi</a:t>
            </a:r>
            <a:r>
              <a:rPr lang="en-ID" sz="16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en-ID" sz="1600" b="0" i="1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70% teaching, 20% research,</a:t>
            </a:r>
            <a:r>
              <a:rPr lang="en-ID" sz="16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dan </a:t>
            </a:r>
            <a:r>
              <a:rPr lang="en-ID" sz="1600" b="0" i="1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10% service.</a:t>
            </a:r>
            <a:r>
              <a:rPr lang="en-ID" sz="16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ID" sz="1600" b="0" i="0" dirty="0" err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Perlu</a:t>
            </a:r>
            <a:r>
              <a:rPr lang="en-ID" sz="16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dicatat</a:t>
            </a:r>
            <a:r>
              <a:rPr lang="en-ID" sz="16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bahwa</a:t>
            </a:r>
            <a:r>
              <a:rPr lang="en-ID" sz="16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perbedaan</a:t>
            </a:r>
            <a:r>
              <a:rPr lang="en-ID" sz="16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ID" sz="16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ID" sz="16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bersifat</a:t>
            </a:r>
            <a:r>
              <a:rPr lang="en-ID" sz="16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mutlak</a:t>
            </a:r>
            <a:r>
              <a:rPr lang="en-ID" sz="16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</a:t>
            </a:r>
            <a:r>
              <a:rPr lang="en-ID" sz="1600" b="0" i="0" dirty="0" err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hitam-putih</a:t>
            </a:r>
            <a:r>
              <a:rPr lang="en-ID" sz="16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  <a:r>
              <a:rPr lang="en-ID" sz="1600" b="0" i="0" dirty="0" err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tentu</a:t>
            </a:r>
            <a:r>
              <a:rPr lang="en-ID" sz="16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saja</a:t>
            </a:r>
            <a:r>
              <a:rPr lang="en-ID" sz="16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</a:t>
            </a:r>
            <a:r>
              <a:rPr lang="en-ID" sz="16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b="0" i="0" dirty="0" err="1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pengecualiannya</a:t>
            </a:r>
            <a:r>
              <a:rPr lang="en-ID" sz="16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US" sz="1600" i="0" dirty="0">
              <a:solidFill>
                <a:srgbClr val="202124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ID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0312A8-56C1-FA05-2893-79E8CF43B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d-ID"/>
              <a:t>&lt;</a:t>
            </a:r>
            <a:fld id="{8A6C6D42-3152-43FD-8E84-B2CB665B900F}" type="slidenum">
              <a:rPr lang="id-ID" smtClean="0"/>
              <a:pPr/>
              <a:t>5</a:t>
            </a:fld>
            <a:r>
              <a:rPr lang="id-ID"/>
              <a:t>&gt;</a:t>
            </a:r>
            <a:endParaRPr lang="id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A3124D-24D2-230B-E7EA-44A639E2C2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000" y="976314"/>
            <a:ext cx="6376045" cy="5295900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9EB5D50-A140-28DC-C718-7DE2B9CB1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EC432-84EC-4BFE-AA08-2CE2C0D7D502}" type="datetime1">
              <a:rPr lang="en-US" smtClean="0"/>
              <a:t>12/5/2022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4319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FFBCC-1DFF-32F6-F4E2-93F1A2359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960" y="324525"/>
            <a:ext cx="7823200" cy="647025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REVIEW SINGKAT-3</a:t>
            </a:r>
            <a:br>
              <a:rPr lang="en-US" sz="24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i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Research University, RU</a:t>
            </a:r>
            <a:r>
              <a:rPr lang="en-US" sz="2000" b="0" i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en-ID" sz="24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0B635-AA5A-8A8E-74F3-D51C617FB5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1" y="1123950"/>
            <a:ext cx="5217149" cy="5072063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d-ID" sz="18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Universitas riset adalah universitas yang berkomitmen pada riset sebagai bagian utama dari misinya</a:t>
            </a:r>
            <a:endParaRPr lang="en-US" sz="1800" dirty="0">
              <a:solidFill>
                <a:srgbClr val="202124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8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Universitas </a:t>
            </a:r>
            <a:r>
              <a:rPr lang="en-US" sz="18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merupakan</a:t>
            </a:r>
            <a:r>
              <a:rPr lang="en-US" sz="18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situs </a:t>
            </a:r>
            <a:r>
              <a:rPr lang="en-US" sz="18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18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memproduksi</a:t>
            </a:r>
            <a:r>
              <a:rPr lang="en-US" sz="18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ilmu</a:t>
            </a:r>
            <a:r>
              <a:rPr lang="en-US" sz="18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pengetahuan, "transfer pengetahuan antargenerasi dan sertifikasi pengetahuan baru" melalui pemberian gelar doktor.</a:t>
            </a:r>
            <a:endParaRPr lang="en-ID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8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Pada </a:t>
            </a:r>
            <a:r>
              <a:rPr lang="en-US" sz="18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umumnya</a:t>
            </a:r>
            <a:r>
              <a:rPr lang="id-ID" sz="18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universitas riset sebagian besar adalah universitas negeri</a:t>
            </a:r>
            <a:r>
              <a:rPr lang="en-US" sz="18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18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Expl</a:t>
            </a:r>
            <a:r>
              <a:rPr lang="en-US" sz="18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di USA dan </a:t>
            </a:r>
            <a:r>
              <a:rPr lang="id-ID" sz="18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Jepang.</a:t>
            </a:r>
            <a:endParaRPr lang="en-ID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d-ID" sz="18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Institusi pendidikan tinggi yang bukan universitas riset lebih menekankan pada pengajaran </a:t>
            </a:r>
            <a:r>
              <a:rPr lang="en-US" sz="18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anak</a:t>
            </a:r>
            <a:r>
              <a:rPr lang="en-US" sz="18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didik</a:t>
            </a:r>
            <a:r>
              <a:rPr lang="en-US" sz="18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 aspek lain dari pendidikan tersier, dan </a:t>
            </a:r>
            <a:r>
              <a:rPr lang="en-US" sz="18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staf</a:t>
            </a:r>
            <a:r>
              <a:rPr lang="en-US" sz="18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pendidikanya</a:t>
            </a:r>
            <a:r>
              <a:rPr lang="en-US" sz="18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sz="18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dosen</a:t>
            </a:r>
            <a:r>
              <a:rPr lang="en-US" sz="18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r>
              <a:rPr lang="id-ID" sz="18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 terlalu ditekan untuk publikasi</a:t>
            </a:r>
            <a:r>
              <a:rPr lang="en-US" sz="18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riset</a:t>
            </a:r>
            <a:r>
              <a:rPr lang="en-US" sz="18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 </a:t>
            </a:r>
            <a:r>
              <a:rPr lang="en-US" sz="18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menjadi</a:t>
            </a:r>
            <a:r>
              <a:rPr lang="en-US" sz="18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“</a:t>
            </a:r>
            <a:r>
              <a:rPr lang="en-US" sz="18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berhenti</a:t>
            </a:r>
            <a:r>
              <a:rPr lang="en-US" sz="18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kariernya</a:t>
            </a:r>
            <a:r>
              <a:rPr lang="en-US" sz="18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  (</a:t>
            </a:r>
            <a:r>
              <a:rPr lang="en-US" sz="1800" i="1" u="none" strike="noStrike" kern="12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publish or perish</a:t>
            </a:r>
            <a:r>
              <a:rPr lang="en-US" sz="1800" kern="12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n-ID" sz="18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ID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7D1B23-FE75-72C3-BF2C-E46C75217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d-ID"/>
              <a:t>&lt;</a:t>
            </a:r>
            <a:fld id="{8A6C6D42-3152-43FD-8E84-B2CB665B900F}" type="slidenum">
              <a:rPr lang="id-ID" smtClean="0"/>
              <a:pPr/>
              <a:t>6</a:t>
            </a:fld>
            <a:r>
              <a:rPr lang="id-ID"/>
              <a:t>&gt;</a:t>
            </a:r>
            <a:endParaRPr lang="id-ID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78BCD7-391B-EC56-A727-52968C2ED1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9300" y="971550"/>
            <a:ext cx="6162675" cy="5224463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EDC719-724A-EDB7-7D03-E39963085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0B1A4-A675-400C-9833-822221FE5898}" type="datetime1">
              <a:rPr lang="en-US" smtClean="0"/>
              <a:t>12/5/2022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88543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bject 25"/>
          <p:cNvSpPr/>
          <p:nvPr/>
        </p:nvSpPr>
        <p:spPr>
          <a:xfrm>
            <a:off x="0" y="6356616"/>
            <a:ext cx="12192000" cy="501395"/>
          </a:xfrm>
          <a:custGeom>
            <a:avLst/>
            <a:gdLst/>
            <a:ahLst/>
            <a:cxnLst/>
            <a:rect l="l" t="t" r="r" b="b"/>
            <a:pathLst>
              <a:path w="12192000" h="501396">
                <a:moveTo>
                  <a:pt x="0" y="501396"/>
                </a:moveTo>
                <a:lnTo>
                  <a:pt x="12192000" y="501396"/>
                </a:lnTo>
                <a:lnTo>
                  <a:pt x="12192000" y="0"/>
                </a:lnTo>
                <a:lnTo>
                  <a:pt x="0" y="0"/>
                </a:lnTo>
                <a:lnTo>
                  <a:pt x="0" y="501396"/>
                </a:lnTo>
                <a:close/>
              </a:path>
            </a:pathLst>
          </a:custGeom>
          <a:solidFill>
            <a:srgbClr val="07376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0" y="6356616"/>
            <a:ext cx="12192000" cy="501395"/>
          </a:xfrm>
          <a:custGeom>
            <a:avLst/>
            <a:gdLst/>
            <a:ahLst/>
            <a:cxnLst/>
            <a:rect l="l" t="t" r="r" b="b"/>
            <a:pathLst>
              <a:path w="12192000" h="501396">
                <a:moveTo>
                  <a:pt x="0" y="0"/>
                </a:moveTo>
                <a:lnTo>
                  <a:pt x="12192000" y="0"/>
                </a:lnTo>
                <a:lnTo>
                  <a:pt x="12192000" y="501396"/>
                </a:lnTo>
                <a:lnTo>
                  <a:pt x="0" y="501396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7376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-10668" y="765235"/>
            <a:ext cx="12191999" cy="56005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875777" y="6408431"/>
            <a:ext cx="556259" cy="4145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300479" y="824495"/>
            <a:ext cx="1658111" cy="165811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326380" y="850392"/>
            <a:ext cx="1551432" cy="1551432"/>
          </a:xfrm>
          <a:custGeom>
            <a:avLst/>
            <a:gdLst/>
            <a:ahLst/>
            <a:cxnLst/>
            <a:rect l="l" t="t" r="r" b="b"/>
            <a:pathLst>
              <a:path w="1551431" h="1551432">
                <a:moveTo>
                  <a:pt x="0" y="775715"/>
                </a:moveTo>
                <a:lnTo>
                  <a:pt x="2571" y="839337"/>
                </a:lnTo>
                <a:lnTo>
                  <a:pt x="10152" y="901542"/>
                </a:lnTo>
                <a:lnTo>
                  <a:pt x="22544" y="962131"/>
                </a:lnTo>
                <a:lnTo>
                  <a:pt x="39545" y="1020904"/>
                </a:lnTo>
                <a:lnTo>
                  <a:pt x="60958" y="1077662"/>
                </a:lnTo>
                <a:lnTo>
                  <a:pt x="86582" y="1132204"/>
                </a:lnTo>
                <a:lnTo>
                  <a:pt x="116218" y="1184332"/>
                </a:lnTo>
                <a:lnTo>
                  <a:pt x="149666" y="1233846"/>
                </a:lnTo>
                <a:lnTo>
                  <a:pt x="186726" y="1280545"/>
                </a:lnTo>
                <a:lnTo>
                  <a:pt x="227199" y="1324232"/>
                </a:lnTo>
                <a:lnTo>
                  <a:pt x="270886" y="1364705"/>
                </a:lnTo>
                <a:lnTo>
                  <a:pt x="317585" y="1401765"/>
                </a:lnTo>
                <a:lnTo>
                  <a:pt x="367099" y="1435213"/>
                </a:lnTo>
                <a:lnTo>
                  <a:pt x="419227" y="1464849"/>
                </a:lnTo>
                <a:lnTo>
                  <a:pt x="473769" y="1490473"/>
                </a:lnTo>
                <a:lnTo>
                  <a:pt x="530527" y="1511886"/>
                </a:lnTo>
                <a:lnTo>
                  <a:pt x="589300" y="1528887"/>
                </a:lnTo>
                <a:lnTo>
                  <a:pt x="649889" y="1541279"/>
                </a:lnTo>
                <a:lnTo>
                  <a:pt x="712094" y="1548860"/>
                </a:lnTo>
                <a:lnTo>
                  <a:pt x="775716" y="1551431"/>
                </a:lnTo>
                <a:lnTo>
                  <a:pt x="839337" y="1548860"/>
                </a:lnTo>
                <a:lnTo>
                  <a:pt x="901542" y="1541279"/>
                </a:lnTo>
                <a:lnTo>
                  <a:pt x="962131" y="1528887"/>
                </a:lnTo>
                <a:lnTo>
                  <a:pt x="1020904" y="1511886"/>
                </a:lnTo>
                <a:lnTo>
                  <a:pt x="1077662" y="1490473"/>
                </a:lnTo>
                <a:lnTo>
                  <a:pt x="1132204" y="1464849"/>
                </a:lnTo>
                <a:lnTo>
                  <a:pt x="1184332" y="1435213"/>
                </a:lnTo>
                <a:lnTo>
                  <a:pt x="1233846" y="1401765"/>
                </a:lnTo>
                <a:lnTo>
                  <a:pt x="1280545" y="1364705"/>
                </a:lnTo>
                <a:lnTo>
                  <a:pt x="1324232" y="1324232"/>
                </a:lnTo>
                <a:lnTo>
                  <a:pt x="1364705" y="1280545"/>
                </a:lnTo>
                <a:lnTo>
                  <a:pt x="1401765" y="1233846"/>
                </a:lnTo>
                <a:lnTo>
                  <a:pt x="1435213" y="1184332"/>
                </a:lnTo>
                <a:lnTo>
                  <a:pt x="1464849" y="1132204"/>
                </a:lnTo>
                <a:lnTo>
                  <a:pt x="1490473" y="1077662"/>
                </a:lnTo>
                <a:lnTo>
                  <a:pt x="1511886" y="1020904"/>
                </a:lnTo>
                <a:lnTo>
                  <a:pt x="1528887" y="962131"/>
                </a:lnTo>
                <a:lnTo>
                  <a:pt x="1541279" y="901542"/>
                </a:lnTo>
                <a:lnTo>
                  <a:pt x="1548860" y="839337"/>
                </a:lnTo>
                <a:lnTo>
                  <a:pt x="1551432" y="775715"/>
                </a:lnTo>
                <a:lnTo>
                  <a:pt x="1548860" y="712094"/>
                </a:lnTo>
                <a:lnTo>
                  <a:pt x="1541279" y="649889"/>
                </a:lnTo>
                <a:lnTo>
                  <a:pt x="1528887" y="589300"/>
                </a:lnTo>
                <a:lnTo>
                  <a:pt x="1511886" y="530527"/>
                </a:lnTo>
                <a:lnTo>
                  <a:pt x="1490473" y="473769"/>
                </a:lnTo>
                <a:lnTo>
                  <a:pt x="1464849" y="419227"/>
                </a:lnTo>
                <a:lnTo>
                  <a:pt x="1435213" y="367099"/>
                </a:lnTo>
                <a:lnTo>
                  <a:pt x="1401765" y="317585"/>
                </a:lnTo>
                <a:lnTo>
                  <a:pt x="1364705" y="270886"/>
                </a:lnTo>
                <a:lnTo>
                  <a:pt x="1324232" y="227199"/>
                </a:lnTo>
                <a:lnTo>
                  <a:pt x="1280545" y="186726"/>
                </a:lnTo>
                <a:lnTo>
                  <a:pt x="1233846" y="149666"/>
                </a:lnTo>
                <a:lnTo>
                  <a:pt x="1184332" y="116218"/>
                </a:lnTo>
                <a:lnTo>
                  <a:pt x="1132204" y="86582"/>
                </a:lnTo>
                <a:lnTo>
                  <a:pt x="1077662" y="60958"/>
                </a:lnTo>
                <a:lnTo>
                  <a:pt x="1020904" y="39545"/>
                </a:lnTo>
                <a:lnTo>
                  <a:pt x="962131" y="22544"/>
                </a:lnTo>
                <a:lnTo>
                  <a:pt x="901542" y="10152"/>
                </a:lnTo>
                <a:lnTo>
                  <a:pt x="839337" y="2571"/>
                </a:lnTo>
                <a:lnTo>
                  <a:pt x="775716" y="0"/>
                </a:lnTo>
                <a:lnTo>
                  <a:pt x="712094" y="2571"/>
                </a:lnTo>
                <a:lnTo>
                  <a:pt x="649889" y="10152"/>
                </a:lnTo>
                <a:lnTo>
                  <a:pt x="589300" y="22544"/>
                </a:lnTo>
                <a:lnTo>
                  <a:pt x="530527" y="39545"/>
                </a:lnTo>
                <a:lnTo>
                  <a:pt x="473769" y="60958"/>
                </a:lnTo>
                <a:lnTo>
                  <a:pt x="419227" y="86582"/>
                </a:lnTo>
                <a:lnTo>
                  <a:pt x="367099" y="116218"/>
                </a:lnTo>
                <a:lnTo>
                  <a:pt x="317585" y="149666"/>
                </a:lnTo>
                <a:lnTo>
                  <a:pt x="270886" y="186726"/>
                </a:lnTo>
                <a:lnTo>
                  <a:pt x="227199" y="227199"/>
                </a:lnTo>
                <a:lnTo>
                  <a:pt x="186726" y="270886"/>
                </a:lnTo>
                <a:lnTo>
                  <a:pt x="149666" y="317585"/>
                </a:lnTo>
                <a:lnTo>
                  <a:pt x="116218" y="367099"/>
                </a:lnTo>
                <a:lnTo>
                  <a:pt x="86582" y="419227"/>
                </a:lnTo>
                <a:lnTo>
                  <a:pt x="60958" y="473769"/>
                </a:lnTo>
                <a:lnTo>
                  <a:pt x="39545" y="530527"/>
                </a:lnTo>
                <a:lnTo>
                  <a:pt x="22544" y="589300"/>
                </a:lnTo>
                <a:lnTo>
                  <a:pt x="10152" y="649889"/>
                </a:lnTo>
                <a:lnTo>
                  <a:pt x="2571" y="712094"/>
                </a:lnTo>
                <a:lnTo>
                  <a:pt x="0" y="775715"/>
                </a:lnTo>
                <a:close/>
              </a:path>
            </a:pathLst>
          </a:custGeom>
          <a:solidFill>
            <a:srgbClr val="16406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427303" y="1092670"/>
            <a:ext cx="218080" cy="242290"/>
          </a:xfrm>
          <a:custGeom>
            <a:avLst/>
            <a:gdLst/>
            <a:ahLst/>
            <a:cxnLst/>
            <a:rect l="l" t="t" r="r" b="b"/>
            <a:pathLst>
              <a:path w="218080" h="242290">
                <a:moveTo>
                  <a:pt x="36346" y="60543"/>
                </a:moveTo>
                <a:lnTo>
                  <a:pt x="38074" y="44744"/>
                </a:lnTo>
                <a:lnTo>
                  <a:pt x="42463" y="31353"/>
                </a:lnTo>
                <a:lnTo>
                  <a:pt x="49241" y="19242"/>
                </a:lnTo>
                <a:lnTo>
                  <a:pt x="58125" y="8696"/>
                </a:lnTo>
                <a:lnTo>
                  <a:pt x="68831" y="0"/>
                </a:lnTo>
                <a:lnTo>
                  <a:pt x="72693" y="60543"/>
                </a:lnTo>
                <a:lnTo>
                  <a:pt x="72700" y="61248"/>
                </a:lnTo>
                <a:lnTo>
                  <a:pt x="75751" y="75138"/>
                </a:lnTo>
                <a:lnTo>
                  <a:pt x="83583" y="86466"/>
                </a:lnTo>
                <a:lnTo>
                  <a:pt x="95058" y="94096"/>
                </a:lnTo>
                <a:lnTo>
                  <a:pt x="90867" y="133242"/>
                </a:lnTo>
                <a:lnTo>
                  <a:pt x="75581" y="135423"/>
                </a:lnTo>
                <a:lnTo>
                  <a:pt x="62805" y="141035"/>
                </a:lnTo>
                <a:lnTo>
                  <a:pt x="51988" y="149581"/>
                </a:lnTo>
                <a:lnTo>
                  <a:pt x="43635" y="160555"/>
                </a:lnTo>
                <a:lnTo>
                  <a:pt x="38253" y="173452"/>
                </a:lnTo>
                <a:lnTo>
                  <a:pt x="36346" y="187766"/>
                </a:lnTo>
                <a:lnTo>
                  <a:pt x="36346" y="205941"/>
                </a:lnTo>
                <a:lnTo>
                  <a:pt x="181734" y="205941"/>
                </a:lnTo>
                <a:lnTo>
                  <a:pt x="181724" y="186709"/>
                </a:lnTo>
                <a:lnTo>
                  <a:pt x="179552" y="172479"/>
                </a:lnTo>
                <a:lnTo>
                  <a:pt x="173941" y="159702"/>
                </a:lnTo>
                <a:lnTo>
                  <a:pt x="165577" y="105689"/>
                </a:lnTo>
                <a:lnTo>
                  <a:pt x="173477" y="109881"/>
                </a:lnTo>
                <a:lnTo>
                  <a:pt x="184332" y="117441"/>
                </a:lnTo>
                <a:lnTo>
                  <a:pt x="193965" y="126445"/>
                </a:lnTo>
                <a:lnTo>
                  <a:pt x="202212" y="136740"/>
                </a:lnTo>
                <a:lnTo>
                  <a:pt x="208910" y="148174"/>
                </a:lnTo>
                <a:lnTo>
                  <a:pt x="213896" y="160591"/>
                </a:lnTo>
                <a:lnTo>
                  <a:pt x="217007" y="173840"/>
                </a:lnTo>
                <a:lnTo>
                  <a:pt x="218080" y="187766"/>
                </a:lnTo>
                <a:lnTo>
                  <a:pt x="218077" y="224469"/>
                </a:lnTo>
                <a:lnTo>
                  <a:pt x="212646" y="237087"/>
                </a:lnTo>
                <a:lnTo>
                  <a:pt x="199907" y="242290"/>
                </a:lnTo>
                <a:lnTo>
                  <a:pt x="17819" y="242287"/>
                </a:lnTo>
                <a:lnTo>
                  <a:pt x="5202" y="236856"/>
                </a:lnTo>
                <a:lnTo>
                  <a:pt x="0" y="224116"/>
                </a:lnTo>
                <a:lnTo>
                  <a:pt x="0" y="187766"/>
                </a:lnTo>
                <a:lnTo>
                  <a:pt x="488" y="178342"/>
                </a:lnTo>
                <a:lnTo>
                  <a:pt x="2949" y="164854"/>
                </a:lnTo>
                <a:lnTo>
                  <a:pt x="7337" y="152147"/>
                </a:lnTo>
                <a:lnTo>
                  <a:pt x="13492" y="140374"/>
                </a:lnTo>
                <a:lnTo>
                  <a:pt x="21248" y="129688"/>
                </a:lnTo>
                <a:lnTo>
                  <a:pt x="30444" y="120243"/>
                </a:lnTo>
                <a:lnTo>
                  <a:pt x="40917" y="112192"/>
                </a:lnTo>
                <a:lnTo>
                  <a:pt x="52502" y="105689"/>
                </a:lnTo>
                <a:lnTo>
                  <a:pt x="46862" y="97636"/>
                </a:lnTo>
                <a:lnTo>
                  <a:pt x="41201" y="86221"/>
                </a:lnTo>
                <a:lnTo>
                  <a:pt x="37605" y="73800"/>
                </a:lnTo>
                <a:lnTo>
                  <a:pt x="36346" y="60543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496140" y="1080514"/>
            <a:ext cx="112903" cy="171858"/>
          </a:xfrm>
          <a:custGeom>
            <a:avLst/>
            <a:gdLst/>
            <a:ahLst/>
            <a:cxnLst/>
            <a:rect l="l" t="t" r="r" b="b"/>
            <a:pathLst>
              <a:path w="112902" h="171858">
                <a:moveTo>
                  <a:pt x="96746" y="117845"/>
                </a:moveTo>
                <a:lnTo>
                  <a:pt x="103822" y="107327"/>
                </a:lnTo>
                <a:lnTo>
                  <a:pt x="109043" y="95671"/>
                </a:lnTo>
                <a:lnTo>
                  <a:pt x="112138" y="83047"/>
                </a:lnTo>
                <a:lnTo>
                  <a:pt x="112902" y="72699"/>
                </a:lnTo>
                <a:lnTo>
                  <a:pt x="111457" y="58230"/>
                </a:lnTo>
                <a:lnTo>
                  <a:pt x="107310" y="44732"/>
                </a:lnTo>
                <a:lnTo>
                  <a:pt x="100747" y="32487"/>
                </a:lnTo>
                <a:lnTo>
                  <a:pt x="92051" y="21780"/>
                </a:lnTo>
                <a:lnTo>
                  <a:pt x="81506" y="12895"/>
                </a:lnTo>
                <a:lnTo>
                  <a:pt x="69396" y="6116"/>
                </a:lnTo>
                <a:lnTo>
                  <a:pt x="56005" y="1727"/>
                </a:lnTo>
                <a:lnTo>
                  <a:pt x="41618" y="13"/>
                </a:lnTo>
                <a:lnTo>
                  <a:pt x="40372" y="1"/>
                </a:lnTo>
                <a:lnTo>
                  <a:pt x="40192" y="1"/>
                </a:lnTo>
                <a:lnTo>
                  <a:pt x="25741" y="1445"/>
                </a:lnTo>
                <a:lnTo>
                  <a:pt x="12243" y="5591"/>
                </a:lnTo>
                <a:lnTo>
                  <a:pt x="0" y="12155"/>
                </a:lnTo>
                <a:lnTo>
                  <a:pt x="3861" y="72699"/>
                </a:lnTo>
                <a:lnTo>
                  <a:pt x="6657" y="58715"/>
                </a:lnTo>
                <a:lnTo>
                  <a:pt x="14287" y="47239"/>
                </a:lnTo>
                <a:lnTo>
                  <a:pt x="25614" y="39407"/>
                </a:lnTo>
                <a:lnTo>
                  <a:pt x="39503" y="36356"/>
                </a:lnTo>
                <a:lnTo>
                  <a:pt x="40208" y="36349"/>
                </a:lnTo>
                <a:lnTo>
                  <a:pt x="54190" y="39145"/>
                </a:lnTo>
                <a:lnTo>
                  <a:pt x="65665" y="46775"/>
                </a:lnTo>
                <a:lnTo>
                  <a:pt x="73497" y="58103"/>
                </a:lnTo>
                <a:lnTo>
                  <a:pt x="76548" y="71993"/>
                </a:lnTo>
                <a:lnTo>
                  <a:pt x="76555" y="72699"/>
                </a:lnTo>
                <a:lnTo>
                  <a:pt x="73759" y="86682"/>
                </a:lnTo>
                <a:lnTo>
                  <a:pt x="66129" y="98158"/>
                </a:lnTo>
                <a:lnTo>
                  <a:pt x="54802" y="105990"/>
                </a:lnTo>
                <a:lnTo>
                  <a:pt x="40913" y="109041"/>
                </a:lnTo>
                <a:lnTo>
                  <a:pt x="40208" y="109048"/>
                </a:lnTo>
                <a:lnTo>
                  <a:pt x="26226" y="106252"/>
                </a:lnTo>
                <a:lnTo>
                  <a:pt x="22035" y="145398"/>
                </a:lnTo>
                <a:lnTo>
                  <a:pt x="58381" y="145398"/>
                </a:lnTo>
                <a:lnTo>
                  <a:pt x="72694" y="147304"/>
                </a:lnTo>
                <a:lnTo>
                  <a:pt x="85591" y="152687"/>
                </a:lnTo>
                <a:lnTo>
                  <a:pt x="96564" y="161040"/>
                </a:lnTo>
                <a:lnTo>
                  <a:pt x="105109" y="171858"/>
                </a:lnTo>
                <a:lnTo>
                  <a:pt x="96746" y="117845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991149" y="1189562"/>
            <a:ext cx="508855" cy="581592"/>
          </a:xfrm>
          <a:custGeom>
            <a:avLst/>
            <a:gdLst/>
            <a:ahLst/>
            <a:cxnLst/>
            <a:rect l="l" t="t" r="r" b="b"/>
            <a:pathLst>
              <a:path w="508855" h="581592">
                <a:moveTo>
                  <a:pt x="400520" y="436187"/>
                </a:moveTo>
                <a:lnTo>
                  <a:pt x="414409" y="433135"/>
                </a:lnTo>
                <a:lnTo>
                  <a:pt x="425736" y="425303"/>
                </a:lnTo>
                <a:lnTo>
                  <a:pt x="433366" y="413828"/>
                </a:lnTo>
                <a:lnTo>
                  <a:pt x="436161" y="399844"/>
                </a:lnTo>
                <a:lnTo>
                  <a:pt x="436155" y="399139"/>
                </a:lnTo>
                <a:lnTo>
                  <a:pt x="433103" y="385249"/>
                </a:lnTo>
                <a:lnTo>
                  <a:pt x="425272" y="373921"/>
                </a:lnTo>
                <a:lnTo>
                  <a:pt x="413797" y="366291"/>
                </a:lnTo>
                <a:lnTo>
                  <a:pt x="399815" y="363495"/>
                </a:lnTo>
                <a:lnTo>
                  <a:pt x="399110" y="363501"/>
                </a:lnTo>
                <a:lnTo>
                  <a:pt x="385221" y="366553"/>
                </a:lnTo>
                <a:lnTo>
                  <a:pt x="373893" y="374385"/>
                </a:lnTo>
                <a:lnTo>
                  <a:pt x="366264" y="385861"/>
                </a:lnTo>
                <a:lnTo>
                  <a:pt x="363468" y="399844"/>
                </a:lnTo>
                <a:lnTo>
                  <a:pt x="363475" y="400549"/>
                </a:lnTo>
                <a:lnTo>
                  <a:pt x="359779" y="339268"/>
                </a:lnTo>
                <a:lnTo>
                  <a:pt x="362905" y="337301"/>
                </a:lnTo>
                <a:lnTo>
                  <a:pt x="374290" y="331809"/>
                </a:lnTo>
                <a:lnTo>
                  <a:pt x="386662" y="328349"/>
                </a:lnTo>
                <a:lnTo>
                  <a:pt x="399815" y="327145"/>
                </a:lnTo>
                <a:lnTo>
                  <a:pt x="401225" y="327159"/>
                </a:lnTo>
                <a:lnTo>
                  <a:pt x="415612" y="328873"/>
                </a:lnTo>
                <a:lnTo>
                  <a:pt x="429003" y="333262"/>
                </a:lnTo>
                <a:lnTo>
                  <a:pt x="441112" y="340041"/>
                </a:lnTo>
                <a:lnTo>
                  <a:pt x="451657" y="348926"/>
                </a:lnTo>
                <a:lnTo>
                  <a:pt x="460354" y="359633"/>
                </a:lnTo>
                <a:lnTo>
                  <a:pt x="466917" y="371877"/>
                </a:lnTo>
                <a:lnTo>
                  <a:pt x="471063" y="385376"/>
                </a:lnTo>
                <a:lnTo>
                  <a:pt x="472508" y="399844"/>
                </a:lnTo>
                <a:lnTo>
                  <a:pt x="471745" y="410193"/>
                </a:lnTo>
                <a:lnTo>
                  <a:pt x="468650" y="422816"/>
                </a:lnTo>
                <a:lnTo>
                  <a:pt x="463428" y="434472"/>
                </a:lnTo>
                <a:lnTo>
                  <a:pt x="456352" y="444990"/>
                </a:lnTo>
                <a:lnTo>
                  <a:pt x="464251" y="449182"/>
                </a:lnTo>
                <a:lnTo>
                  <a:pt x="475107" y="456742"/>
                </a:lnTo>
                <a:lnTo>
                  <a:pt x="484740" y="465746"/>
                </a:lnTo>
                <a:lnTo>
                  <a:pt x="492987" y="476042"/>
                </a:lnTo>
                <a:lnTo>
                  <a:pt x="499685" y="487475"/>
                </a:lnTo>
                <a:lnTo>
                  <a:pt x="504671" y="499893"/>
                </a:lnTo>
                <a:lnTo>
                  <a:pt x="507782" y="513141"/>
                </a:lnTo>
                <a:lnTo>
                  <a:pt x="508855" y="527067"/>
                </a:lnTo>
                <a:lnTo>
                  <a:pt x="508852" y="563770"/>
                </a:lnTo>
                <a:lnTo>
                  <a:pt x="503421" y="576389"/>
                </a:lnTo>
                <a:lnTo>
                  <a:pt x="490682" y="581592"/>
                </a:lnTo>
                <a:lnTo>
                  <a:pt x="308594" y="581588"/>
                </a:lnTo>
                <a:lnTo>
                  <a:pt x="295977" y="576157"/>
                </a:lnTo>
                <a:lnTo>
                  <a:pt x="290774" y="563417"/>
                </a:lnTo>
                <a:lnTo>
                  <a:pt x="290774" y="527067"/>
                </a:lnTo>
                <a:lnTo>
                  <a:pt x="291263" y="517643"/>
                </a:lnTo>
                <a:lnTo>
                  <a:pt x="293723" y="504155"/>
                </a:lnTo>
                <a:lnTo>
                  <a:pt x="298112" y="491448"/>
                </a:lnTo>
                <a:lnTo>
                  <a:pt x="304266" y="479675"/>
                </a:lnTo>
                <a:lnTo>
                  <a:pt x="312023" y="468989"/>
                </a:lnTo>
                <a:lnTo>
                  <a:pt x="321219" y="459544"/>
                </a:lnTo>
                <a:lnTo>
                  <a:pt x="331691" y="451494"/>
                </a:lnTo>
                <a:lnTo>
                  <a:pt x="334410" y="499856"/>
                </a:lnTo>
                <a:lnTo>
                  <a:pt x="329028" y="512753"/>
                </a:lnTo>
                <a:lnTo>
                  <a:pt x="327121" y="527067"/>
                </a:lnTo>
                <a:lnTo>
                  <a:pt x="327121" y="545242"/>
                </a:lnTo>
                <a:lnTo>
                  <a:pt x="472508" y="545242"/>
                </a:lnTo>
                <a:lnTo>
                  <a:pt x="472498" y="526010"/>
                </a:lnTo>
                <a:lnTo>
                  <a:pt x="470327" y="511780"/>
                </a:lnTo>
                <a:lnTo>
                  <a:pt x="464716" y="499004"/>
                </a:lnTo>
                <a:lnTo>
                  <a:pt x="456171" y="488186"/>
                </a:lnTo>
                <a:lnTo>
                  <a:pt x="445197" y="479833"/>
                </a:lnTo>
                <a:lnTo>
                  <a:pt x="432301" y="474450"/>
                </a:lnTo>
                <a:lnTo>
                  <a:pt x="417988" y="472543"/>
                </a:lnTo>
                <a:lnTo>
                  <a:pt x="381641" y="472543"/>
                </a:lnTo>
                <a:lnTo>
                  <a:pt x="385832" y="433398"/>
                </a:lnTo>
                <a:lnTo>
                  <a:pt x="399815" y="436194"/>
                </a:lnTo>
                <a:lnTo>
                  <a:pt x="400520" y="436187"/>
                </a:lnTo>
                <a:close/>
              </a:path>
              <a:path w="508855" h="581592">
                <a:moveTo>
                  <a:pt x="353580" y="480336"/>
                </a:moveTo>
                <a:lnTo>
                  <a:pt x="342763" y="488882"/>
                </a:lnTo>
                <a:lnTo>
                  <a:pt x="334410" y="499856"/>
                </a:lnTo>
                <a:lnTo>
                  <a:pt x="331691" y="451494"/>
                </a:lnTo>
                <a:lnTo>
                  <a:pt x="343277" y="444990"/>
                </a:lnTo>
                <a:lnTo>
                  <a:pt x="340404" y="441157"/>
                </a:lnTo>
                <a:lnTo>
                  <a:pt x="334053" y="430155"/>
                </a:lnTo>
                <a:lnTo>
                  <a:pt x="329702" y="418019"/>
                </a:lnTo>
                <a:lnTo>
                  <a:pt x="163560" y="418019"/>
                </a:lnTo>
                <a:lnTo>
                  <a:pt x="181734" y="381669"/>
                </a:lnTo>
                <a:lnTo>
                  <a:pt x="327121" y="381669"/>
                </a:lnTo>
                <a:lnTo>
                  <a:pt x="327111" y="362437"/>
                </a:lnTo>
                <a:lnTo>
                  <a:pt x="324940" y="348208"/>
                </a:lnTo>
                <a:lnTo>
                  <a:pt x="321961" y="287550"/>
                </a:lnTo>
                <a:lnTo>
                  <a:pt x="332319" y="295435"/>
                </a:lnTo>
                <a:lnTo>
                  <a:pt x="341419" y="304699"/>
                </a:lnTo>
                <a:lnTo>
                  <a:pt x="349123" y="315192"/>
                </a:lnTo>
                <a:lnTo>
                  <a:pt x="355289" y="326765"/>
                </a:lnTo>
                <a:lnTo>
                  <a:pt x="359779" y="339268"/>
                </a:lnTo>
                <a:lnTo>
                  <a:pt x="363475" y="400549"/>
                </a:lnTo>
                <a:lnTo>
                  <a:pt x="366526" y="414439"/>
                </a:lnTo>
                <a:lnTo>
                  <a:pt x="374357" y="425767"/>
                </a:lnTo>
                <a:lnTo>
                  <a:pt x="385832" y="433398"/>
                </a:lnTo>
                <a:lnTo>
                  <a:pt x="381641" y="472543"/>
                </a:lnTo>
                <a:lnTo>
                  <a:pt x="380584" y="472553"/>
                </a:lnTo>
                <a:lnTo>
                  <a:pt x="366355" y="474725"/>
                </a:lnTo>
                <a:lnTo>
                  <a:pt x="353580" y="480336"/>
                </a:lnTo>
                <a:close/>
              </a:path>
              <a:path w="508855" h="581592">
                <a:moveTo>
                  <a:pt x="488" y="190497"/>
                </a:moveTo>
                <a:lnTo>
                  <a:pt x="2949" y="177010"/>
                </a:lnTo>
                <a:lnTo>
                  <a:pt x="7337" y="164302"/>
                </a:lnTo>
                <a:lnTo>
                  <a:pt x="13492" y="152529"/>
                </a:lnTo>
                <a:lnTo>
                  <a:pt x="21248" y="141844"/>
                </a:lnTo>
                <a:lnTo>
                  <a:pt x="30444" y="132399"/>
                </a:lnTo>
                <a:lnTo>
                  <a:pt x="40917" y="124348"/>
                </a:lnTo>
                <a:lnTo>
                  <a:pt x="52502" y="117845"/>
                </a:lnTo>
                <a:lnTo>
                  <a:pt x="46862" y="109792"/>
                </a:lnTo>
                <a:lnTo>
                  <a:pt x="41201" y="98377"/>
                </a:lnTo>
                <a:lnTo>
                  <a:pt x="37605" y="85956"/>
                </a:lnTo>
                <a:lnTo>
                  <a:pt x="36346" y="72699"/>
                </a:lnTo>
                <a:lnTo>
                  <a:pt x="36360" y="71288"/>
                </a:lnTo>
                <a:lnTo>
                  <a:pt x="38074" y="56900"/>
                </a:lnTo>
                <a:lnTo>
                  <a:pt x="42463" y="43508"/>
                </a:lnTo>
                <a:lnTo>
                  <a:pt x="49241" y="31398"/>
                </a:lnTo>
                <a:lnTo>
                  <a:pt x="58125" y="20852"/>
                </a:lnTo>
                <a:lnTo>
                  <a:pt x="68831" y="12155"/>
                </a:lnTo>
                <a:lnTo>
                  <a:pt x="81075" y="5591"/>
                </a:lnTo>
                <a:lnTo>
                  <a:pt x="94573" y="1445"/>
                </a:lnTo>
                <a:lnTo>
                  <a:pt x="94446" y="39407"/>
                </a:lnTo>
                <a:lnTo>
                  <a:pt x="83119" y="47239"/>
                </a:lnTo>
                <a:lnTo>
                  <a:pt x="75489" y="58715"/>
                </a:lnTo>
                <a:lnTo>
                  <a:pt x="72693" y="72699"/>
                </a:lnTo>
                <a:lnTo>
                  <a:pt x="72700" y="73404"/>
                </a:lnTo>
                <a:lnTo>
                  <a:pt x="75751" y="87294"/>
                </a:lnTo>
                <a:lnTo>
                  <a:pt x="83583" y="98622"/>
                </a:lnTo>
                <a:lnTo>
                  <a:pt x="95058" y="106252"/>
                </a:lnTo>
                <a:lnTo>
                  <a:pt x="109040" y="109048"/>
                </a:lnTo>
                <a:lnTo>
                  <a:pt x="109745" y="109041"/>
                </a:lnTo>
                <a:lnTo>
                  <a:pt x="123634" y="105990"/>
                </a:lnTo>
                <a:lnTo>
                  <a:pt x="134961" y="98158"/>
                </a:lnTo>
                <a:lnTo>
                  <a:pt x="142591" y="86682"/>
                </a:lnTo>
                <a:lnTo>
                  <a:pt x="145387" y="72699"/>
                </a:lnTo>
                <a:lnTo>
                  <a:pt x="145380" y="71993"/>
                </a:lnTo>
                <a:lnTo>
                  <a:pt x="142329" y="58103"/>
                </a:lnTo>
                <a:lnTo>
                  <a:pt x="138228" y="6116"/>
                </a:lnTo>
                <a:lnTo>
                  <a:pt x="150338" y="12895"/>
                </a:lnTo>
                <a:lnTo>
                  <a:pt x="160883" y="21780"/>
                </a:lnTo>
                <a:lnTo>
                  <a:pt x="169579" y="32487"/>
                </a:lnTo>
                <a:lnTo>
                  <a:pt x="176142" y="44732"/>
                </a:lnTo>
                <a:lnTo>
                  <a:pt x="180288" y="58230"/>
                </a:lnTo>
                <a:lnTo>
                  <a:pt x="181734" y="72699"/>
                </a:lnTo>
                <a:lnTo>
                  <a:pt x="180970" y="83047"/>
                </a:lnTo>
                <a:lnTo>
                  <a:pt x="177875" y="95671"/>
                </a:lnTo>
                <a:lnTo>
                  <a:pt x="172654" y="107327"/>
                </a:lnTo>
                <a:lnTo>
                  <a:pt x="165577" y="117845"/>
                </a:lnTo>
                <a:lnTo>
                  <a:pt x="176574" y="123978"/>
                </a:lnTo>
                <a:lnTo>
                  <a:pt x="179552" y="184635"/>
                </a:lnTo>
                <a:lnTo>
                  <a:pt x="173941" y="171858"/>
                </a:lnTo>
                <a:lnTo>
                  <a:pt x="165396" y="161040"/>
                </a:lnTo>
                <a:lnTo>
                  <a:pt x="154422" y="152687"/>
                </a:lnTo>
                <a:lnTo>
                  <a:pt x="141526" y="147304"/>
                </a:lnTo>
                <a:lnTo>
                  <a:pt x="127213" y="145398"/>
                </a:lnTo>
                <a:lnTo>
                  <a:pt x="89809" y="145408"/>
                </a:lnTo>
                <a:lnTo>
                  <a:pt x="75581" y="147579"/>
                </a:lnTo>
                <a:lnTo>
                  <a:pt x="62805" y="153191"/>
                </a:lnTo>
                <a:lnTo>
                  <a:pt x="51988" y="161736"/>
                </a:lnTo>
                <a:lnTo>
                  <a:pt x="43635" y="172711"/>
                </a:lnTo>
                <a:lnTo>
                  <a:pt x="38253" y="185608"/>
                </a:lnTo>
                <a:lnTo>
                  <a:pt x="36346" y="199922"/>
                </a:lnTo>
                <a:lnTo>
                  <a:pt x="36346" y="218097"/>
                </a:lnTo>
                <a:lnTo>
                  <a:pt x="18173" y="254446"/>
                </a:lnTo>
                <a:lnTo>
                  <a:pt x="17819" y="254443"/>
                </a:lnTo>
                <a:lnTo>
                  <a:pt x="5202" y="249011"/>
                </a:lnTo>
                <a:lnTo>
                  <a:pt x="0" y="236271"/>
                </a:lnTo>
                <a:lnTo>
                  <a:pt x="0" y="199922"/>
                </a:lnTo>
                <a:lnTo>
                  <a:pt x="488" y="190497"/>
                </a:lnTo>
                <a:close/>
              </a:path>
              <a:path w="508855" h="581592">
                <a:moveTo>
                  <a:pt x="235197" y="308980"/>
                </a:moveTo>
                <a:lnTo>
                  <a:pt x="220968" y="311152"/>
                </a:lnTo>
                <a:lnTo>
                  <a:pt x="208192" y="316763"/>
                </a:lnTo>
                <a:lnTo>
                  <a:pt x="197375" y="325309"/>
                </a:lnTo>
                <a:lnTo>
                  <a:pt x="189023" y="336284"/>
                </a:lnTo>
                <a:lnTo>
                  <a:pt x="183640" y="349181"/>
                </a:lnTo>
                <a:lnTo>
                  <a:pt x="181734" y="363495"/>
                </a:lnTo>
                <a:lnTo>
                  <a:pt x="181734" y="381669"/>
                </a:lnTo>
                <a:lnTo>
                  <a:pt x="163560" y="418019"/>
                </a:lnTo>
                <a:lnTo>
                  <a:pt x="163207" y="418016"/>
                </a:lnTo>
                <a:lnTo>
                  <a:pt x="150589" y="412584"/>
                </a:lnTo>
                <a:lnTo>
                  <a:pt x="145387" y="399844"/>
                </a:lnTo>
                <a:lnTo>
                  <a:pt x="145387" y="363495"/>
                </a:lnTo>
                <a:lnTo>
                  <a:pt x="145875" y="354070"/>
                </a:lnTo>
                <a:lnTo>
                  <a:pt x="148336" y="340582"/>
                </a:lnTo>
                <a:lnTo>
                  <a:pt x="152725" y="327875"/>
                </a:lnTo>
                <a:lnTo>
                  <a:pt x="158879" y="316102"/>
                </a:lnTo>
                <a:lnTo>
                  <a:pt x="166636" y="305416"/>
                </a:lnTo>
                <a:lnTo>
                  <a:pt x="175832" y="295972"/>
                </a:lnTo>
                <a:lnTo>
                  <a:pt x="186304" y="287921"/>
                </a:lnTo>
                <a:lnTo>
                  <a:pt x="197890" y="281417"/>
                </a:lnTo>
                <a:lnTo>
                  <a:pt x="195017" y="277585"/>
                </a:lnTo>
                <a:lnTo>
                  <a:pt x="188666" y="266582"/>
                </a:lnTo>
                <a:lnTo>
                  <a:pt x="184314" y="254446"/>
                </a:lnTo>
                <a:lnTo>
                  <a:pt x="18173" y="254446"/>
                </a:lnTo>
                <a:lnTo>
                  <a:pt x="36346" y="218097"/>
                </a:lnTo>
                <a:lnTo>
                  <a:pt x="181734" y="218097"/>
                </a:lnTo>
                <a:lnTo>
                  <a:pt x="181724" y="198864"/>
                </a:lnTo>
                <a:lnTo>
                  <a:pt x="179552" y="184635"/>
                </a:lnTo>
                <a:lnTo>
                  <a:pt x="176574" y="123978"/>
                </a:lnTo>
                <a:lnTo>
                  <a:pt x="186931" y="131862"/>
                </a:lnTo>
                <a:lnTo>
                  <a:pt x="196032" y="141126"/>
                </a:lnTo>
                <a:lnTo>
                  <a:pt x="203735" y="151620"/>
                </a:lnTo>
                <a:lnTo>
                  <a:pt x="209902" y="163192"/>
                </a:lnTo>
                <a:lnTo>
                  <a:pt x="214391" y="175695"/>
                </a:lnTo>
                <a:lnTo>
                  <a:pt x="217518" y="173728"/>
                </a:lnTo>
                <a:lnTo>
                  <a:pt x="228902" y="168237"/>
                </a:lnTo>
                <a:lnTo>
                  <a:pt x="218080" y="236271"/>
                </a:lnTo>
                <a:lnTo>
                  <a:pt x="218087" y="236977"/>
                </a:lnTo>
                <a:lnTo>
                  <a:pt x="221139" y="250866"/>
                </a:lnTo>
                <a:lnTo>
                  <a:pt x="228970" y="262195"/>
                </a:lnTo>
                <a:lnTo>
                  <a:pt x="240445" y="269825"/>
                </a:lnTo>
                <a:lnTo>
                  <a:pt x="254427" y="272621"/>
                </a:lnTo>
                <a:lnTo>
                  <a:pt x="255132" y="272614"/>
                </a:lnTo>
                <a:lnTo>
                  <a:pt x="269021" y="269562"/>
                </a:lnTo>
                <a:lnTo>
                  <a:pt x="280349" y="261731"/>
                </a:lnTo>
                <a:lnTo>
                  <a:pt x="287978" y="250255"/>
                </a:lnTo>
                <a:lnTo>
                  <a:pt x="290774" y="236271"/>
                </a:lnTo>
                <a:lnTo>
                  <a:pt x="290767" y="235566"/>
                </a:lnTo>
                <a:lnTo>
                  <a:pt x="287716" y="221676"/>
                </a:lnTo>
                <a:lnTo>
                  <a:pt x="283615" y="169689"/>
                </a:lnTo>
                <a:lnTo>
                  <a:pt x="295725" y="176468"/>
                </a:lnTo>
                <a:lnTo>
                  <a:pt x="306270" y="185353"/>
                </a:lnTo>
                <a:lnTo>
                  <a:pt x="314966" y="196060"/>
                </a:lnTo>
                <a:lnTo>
                  <a:pt x="321529" y="208305"/>
                </a:lnTo>
                <a:lnTo>
                  <a:pt x="325676" y="221803"/>
                </a:lnTo>
                <a:lnTo>
                  <a:pt x="327121" y="236271"/>
                </a:lnTo>
                <a:lnTo>
                  <a:pt x="326358" y="246620"/>
                </a:lnTo>
                <a:lnTo>
                  <a:pt x="323263" y="259244"/>
                </a:lnTo>
                <a:lnTo>
                  <a:pt x="318041" y="270899"/>
                </a:lnTo>
                <a:lnTo>
                  <a:pt x="310965" y="281417"/>
                </a:lnTo>
                <a:lnTo>
                  <a:pt x="321961" y="287550"/>
                </a:lnTo>
                <a:lnTo>
                  <a:pt x="324940" y="348208"/>
                </a:lnTo>
                <a:lnTo>
                  <a:pt x="319328" y="335431"/>
                </a:lnTo>
                <a:lnTo>
                  <a:pt x="310783" y="324613"/>
                </a:lnTo>
                <a:lnTo>
                  <a:pt x="299810" y="316260"/>
                </a:lnTo>
                <a:lnTo>
                  <a:pt x="286914" y="310877"/>
                </a:lnTo>
                <a:lnTo>
                  <a:pt x="272601" y="308970"/>
                </a:lnTo>
                <a:lnTo>
                  <a:pt x="235197" y="308980"/>
                </a:lnTo>
                <a:close/>
              </a:path>
              <a:path w="508855" h="581592">
                <a:moveTo>
                  <a:pt x="228506" y="210812"/>
                </a:moveTo>
                <a:lnTo>
                  <a:pt x="220876" y="222288"/>
                </a:lnTo>
                <a:lnTo>
                  <a:pt x="218080" y="236271"/>
                </a:lnTo>
                <a:lnTo>
                  <a:pt x="228902" y="168237"/>
                </a:lnTo>
                <a:lnTo>
                  <a:pt x="241275" y="164776"/>
                </a:lnTo>
                <a:lnTo>
                  <a:pt x="254427" y="163572"/>
                </a:lnTo>
                <a:lnTo>
                  <a:pt x="255838" y="163586"/>
                </a:lnTo>
                <a:lnTo>
                  <a:pt x="270225" y="165300"/>
                </a:lnTo>
                <a:lnTo>
                  <a:pt x="283615" y="169689"/>
                </a:lnTo>
                <a:lnTo>
                  <a:pt x="287716" y="221676"/>
                </a:lnTo>
                <a:lnTo>
                  <a:pt x="279885" y="210348"/>
                </a:lnTo>
                <a:lnTo>
                  <a:pt x="268410" y="202718"/>
                </a:lnTo>
                <a:lnTo>
                  <a:pt x="254427" y="199922"/>
                </a:lnTo>
                <a:lnTo>
                  <a:pt x="253722" y="199929"/>
                </a:lnTo>
                <a:lnTo>
                  <a:pt x="239833" y="202980"/>
                </a:lnTo>
                <a:lnTo>
                  <a:pt x="228506" y="210812"/>
                </a:lnTo>
                <a:close/>
              </a:path>
              <a:path w="508855" h="581592">
                <a:moveTo>
                  <a:pt x="94446" y="39407"/>
                </a:moveTo>
                <a:lnTo>
                  <a:pt x="94573" y="1445"/>
                </a:lnTo>
                <a:lnTo>
                  <a:pt x="109040" y="0"/>
                </a:lnTo>
                <a:lnTo>
                  <a:pt x="110450" y="13"/>
                </a:lnTo>
                <a:lnTo>
                  <a:pt x="124837" y="1727"/>
                </a:lnTo>
                <a:lnTo>
                  <a:pt x="138228" y="6116"/>
                </a:lnTo>
                <a:lnTo>
                  <a:pt x="142329" y="58103"/>
                </a:lnTo>
                <a:lnTo>
                  <a:pt x="134497" y="46775"/>
                </a:lnTo>
                <a:lnTo>
                  <a:pt x="123022" y="39145"/>
                </a:lnTo>
                <a:lnTo>
                  <a:pt x="109040" y="36349"/>
                </a:lnTo>
                <a:lnTo>
                  <a:pt x="108335" y="36356"/>
                </a:lnTo>
                <a:lnTo>
                  <a:pt x="94446" y="39407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354595" y="1334926"/>
            <a:ext cx="36340" cy="36343"/>
          </a:xfrm>
          <a:custGeom>
            <a:avLst/>
            <a:gdLst/>
            <a:ahLst/>
            <a:cxnLst/>
            <a:rect l="l" t="t" r="r" b="b"/>
            <a:pathLst>
              <a:path w="36340" h="36343">
                <a:moveTo>
                  <a:pt x="0" y="36343"/>
                </a:moveTo>
                <a:lnTo>
                  <a:pt x="36340" y="0"/>
                </a:lnTo>
              </a:path>
            </a:pathLst>
          </a:custGeom>
          <a:ln w="37617">
            <a:solidFill>
              <a:srgbClr val="7F808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518169" y="1444008"/>
            <a:ext cx="0" cy="54524"/>
          </a:xfrm>
          <a:custGeom>
            <a:avLst/>
            <a:gdLst/>
            <a:ahLst/>
            <a:cxnLst/>
            <a:rect l="l" t="t" r="r" b="b"/>
            <a:pathLst>
              <a:path h="54524">
                <a:moveTo>
                  <a:pt x="0" y="54524"/>
                </a:moveTo>
                <a:lnTo>
                  <a:pt x="0" y="0"/>
                </a:lnTo>
              </a:path>
            </a:pathLst>
          </a:custGeom>
          <a:ln w="37616">
            <a:solidFill>
              <a:srgbClr val="7F808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227395" y="1207736"/>
            <a:ext cx="54520" cy="0"/>
          </a:xfrm>
          <a:custGeom>
            <a:avLst/>
            <a:gdLst/>
            <a:ahLst/>
            <a:cxnLst/>
            <a:rect l="l" t="t" r="r" b="b"/>
            <a:pathLst>
              <a:path w="54520">
                <a:moveTo>
                  <a:pt x="0" y="0"/>
                </a:moveTo>
                <a:lnTo>
                  <a:pt x="54520" y="0"/>
                </a:lnTo>
              </a:path>
            </a:pathLst>
          </a:custGeom>
          <a:ln w="37619">
            <a:solidFill>
              <a:srgbClr val="7F808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063819" y="1625775"/>
            <a:ext cx="36340" cy="36343"/>
          </a:xfrm>
          <a:custGeom>
            <a:avLst/>
            <a:gdLst/>
            <a:ahLst/>
            <a:cxnLst/>
            <a:rect l="l" t="t" r="r" b="b"/>
            <a:pathLst>
              <a:path w="36340" h="36343">
                <a:moveTo>
                  <a:pt x="0" y="36343"/>
                </a:moveTo>
                <a:lnTo>
                  <a:pt x="36340" y="0"/>
                </a:lnTo>
              </a:path>
            </a:pathLst>
          </a:custGeom>
          <a:ln w="37617">
            <a:solidFill>
              <a:srgbClr val="7F808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227393" y="1734803"/>
            <a:ext cx="0" cy="54524"/>
          </a:xfrm>
          <a:custGeom>
            <a:avLst/>
            <a:gdLst/>
            <a:ahLst/>
            <a:cxnLst/>
            <a:rect l="l" t="t" r="r" b="b"/>
            <a:pathLst>
              <a:path h="54524">
                <a:moveTo>
                  <a:pt x="0" y="54524"/>
                </a:moveTo>
                <a:lnTo>
                  <a:pt x="0" y="0"/>
                </a:lnTo>
              </a:path>
            </a:pathLst>
          </a:custGeom>
          <a:ln w="37616">
            <a:solidFill>
              <a:srgbClr val="7F808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936619" y="1498531"/>
            <a:ext cx="54520" cy="0"/>
          </a:xfrm>
          <a:custGeom>
            <a:avLst/>
            <a:gdLst/>
            <a:ahLst/>
            <a:cxnLst/>
            <a:rect l="l" t="t" r="r" b="b"/>
            <a:pathLst>
              <a:path w="54520">
                <a:moveTo>
                  <a:pt x="0" y="0"/>
                </a:moveTo>
                <a:lnTo>
                  <a:pt x="54520" y="0"/>
                </a:lnTo>
              </a:path>
            </a:pathLst>
          </a:custGeom>
          <a:ln w="37619">
            <a:solidFill>
              <a:srgbClr val="7F808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554983" y="1244084"/>
            <a:ext cx="799631" cy="926912"/>
          </a:xfrm>
          <a:custGeom>
            <a:avLst/>
            <a:gdLst/>
            <a:ahLst/>
            <a:cxnLst/>
            <a:rect l="l" t="t" r="r" b="b"/>
            <a:pathLst>
              <a:path w="799630" h="926912">
                <a:moveTo>
                  <a:pt x="794195" y="921709"/>
                </a:moveTo>
                <a:lnTo>
                  <a:pt x="799626" y="909091"/>
                </a:lnTo>
                <a:lnTo>
                  <a:pt x="799630" y="872388"/>
                </a:lnTo>
                <a:lnTo>
                  <a:pt x="798557" y="858462"/>
                </a:lnTo>
                <a:lnTo>
                  <a:pt x="795445" y="845213"/>
                </a:lnTo>
                <a:lnTo>
                  <a:pt x="790459" y="832795"/>
                </a:lnTo>
                <a:lnTo>
                  <a:pt x="783761" y="821362"/>
                </a:lnTo>
                <a:lnTo>
                  <a:pt x="775514" y="811067"/>
                </a:lnTo>
                <a:lnTo>
                  <a:pt x="765882" y="802062"/>
                </a:lnTo>
                <a:lnTo>
                  <a:pt x="755026" y="794502"/>
                </a:lnTo>
                <a:lnTo>
                  <a:pt x="747127" y="790311"/>
                </a:lnTo>
                <a:lnTo>
                  <a:pt x="754203" y="779793"/>
                </a:lnTo>
                <a:lnTo>
                  <a:pt x="759424" y="768137"/>
                </a:lnTo>
                <a:lnTo>
                  <a:pt x="762520" y="755513"/>
                </a:lnTo>
                <a:lnTo>
                  <a:pt x="763283" y="745165"/>
                </a:lnTo>
                <a:lnTo>
                  <a:pt x="761838" y="730696"/>
                </a:lnTo>
                <a:lnTo>
                  <a:pt x="757691" y="717198"/>
                </a:lnTo>
                <a:lnTo>
                  <a:pt x="751128" y="704953"/>
                </a:lnTo>
                <a:lnTo>
                  <a:pt x="742432" y="694246"/>
                </a:lnTo>
                <a:lnTo>
                  <a:pt x="731887" y="685361"/>
                </a:lnTo>
                <a:lnTo>
                  <a:pt x="719777" y="678582"/>
                </a:lnTo>
                <a:lnTo>
                  <a:pt x="706387" y="674193"/>
                </a:lnTo>
                <a:lnTo>
                  <a:pt x="692000" y="672479"/>
                </a:lnTo>
                <a:lnTo>
                  <a:pt x="690589" y="672465"/>
                </a:lnTo>
                <a:lnTo>
                  <a:pt x="677501" y="673712"/>
                </a:lnTo>
                <a:lnTo>
                  <a:pt x="665213" y="677242"/>
                </a:lnTo>
                <a:lnTo>
                  <a:pt x="657038" y="731181"/>
                </a:lnTo>
                <a:lnTo>
                  <a:pt x="664668" y="719705"/>
                </a:lnTo>
                <a:lnTo>
                  <a:pt x="675995" y="711873"/>
                </a:lnTo>
                <a:lnTo>
                  <a:pt x="689884" y="708822"/>
                </a:lnTo>
                <a:lnTo>
                  <a:pt x="704572" y="711611"/>
                </a:lnTo>
                <a:lnTo>
                  <a:pt x="716047" y="719241"/>
                </a:lnTo>
                <a:lnTo>
                  <a:pt x="723878" y="730569"/>
                </a:lnTo>
                <a:lnTo>
                  <a:pt x="726929" y="744459"/>
                </a:lnTo>
                <a:lnTo>
                  <a:pt x="726936" y="745165"/>
                </a:lnTo>
                <a:lnTo>
                  <a:pt x="724140" y="759148"/>
                </a:lnTo>
                <a:lnTo>
                  <a:pt x="716511" y="770624"/>
                </a:lnTo>
                <a:lnTo>
                  <a:pt x="705183" y="778456"/>
                </a:lnTo>
                <a:lnTo>
                  <a:pt x="691294" y="781507"/>
                </a:lnTo>
                <a:lnTo>
                  <a:pt x="690589" y="781514"/>
                </a:lnTo>
                <a:lnTo>
                  <a:pt x="676607" y="778718"/>
                </a:lnTo>
                <a:lnTo>
                  <a:pt x="665132" y="771088"/>
                </a:lnTo>
                <a:lnTo>
                  <a:pt x="657301" y="759760"/>
                </a:lnTo>
                <a:lnTo>
                  <a:pt x="654249" y="745870"/>
                </a:lnTo>
                <a:lnTo>
                  <a:pt x="653461" y="682989"/>
                </a:lnTo>
                <a:lnTo>
                  <a:pt x="651276" y="669433"/>
                </a:lnTo>
                <a:lnTo>
                  <a:pt x="647188" y="656632"/>
                </a:lnTo>
                <a:lnTo>
                  <a:pt x="641345" y="644740"/>
                </a:lnTo>
                <a:lnTo>
                  <a:pt x="633894" y="633912"/>
                </a:lnTo>
                <a:lnTo>
                  <a:pt x="624982" y="624302"/>
                </a:lnTo>
                <a:lnTo>
                  <a:pt x="617886" y="689583"/>
                </a:lnTo>
                <a:lnTo>
                  <a:pt x="617896" y="708815"/>
                </a:lnTo>
                <a:lnTo>
                  <a:pt x="472508" y="708815"/>
                </a:lnTo>
                <a:lnTo>
                  <a:pt x="472508" y="690640"/>
                </a:lnTo>
                <a:lnTo>
                  <a:pt x="474415" y="676326"/>
                </a:lnTo>
                <a:lnTo>
                  <a:pt x="479797" y="663429"/>
                </a:lnTo>
                <a:lnTo>
                  <a:pt x="488150" y="652455"/>
                </a:lnTo>
                <a:lnTo>
                  <a:pt x="498967" y="643909"/>
                </a:lnTo>
                <a:lnTo>
                  <a:pt x="511743" y="638298"/>
                </a:lnTo>
                <a:lnTo>
                  <a:pt x="525971" y="636126"/>
                </a:lnTo>
                <a:lnTo>
                  <a:pt x="563375" y="636116"/>
                </a:lnTo>
                <a:lnTo>
                  <a:pt x="577688" y="638023"/>
                </a:lnTo>
                <a:lnTo>
                  <a:pt x="590584" y="643405"/>
                </a:lnTo>
                <a:lnTo>
                  <a:pt x="601558" y="651759"/>
                </a:lnTo>
                <a:lnTo>
                  <a:pt x="610103" y="662577"/>
                </a:lnTo>
                <a:lnTo>
                  <a:pt x="601721" y="608563"/>
                </a:lnTo>
                <a:lnTo>
                  <a:pt x="608808" y="598046"/>
                </a:lnTo>
                <a:lnTo>
                  <a:pt x="614034" y="586392"/>
                </a:lnTo>
                <a:lnTo>
                  <a:pt x="617131" y="573771"/>
                </a:lnTo>
                <a:lnTo>
                  <a:pt x="617896" y="563417"/>
                </a:lnTo>
                <a:lnTo>
                  <a:pt x="616450" y="548949"/>
                </a:lnTo>
                <a:lnTo>
                  <a:pt x="612304" y="535450"/>
                </a:lnTo>
                <a:lnTo>
                  <a:pt x="605741" y="523205"/>
                </a:lnTo>
                <a:lnTo>
                  <a:pt x="597045" y="512499"/>
                </a:lnTo>
                <a:lnTo>
                  <a:pt x="586500" y="503614"/>
                </a:lnTo>
                <a:lnTo>
                  <a:pt x="574390" y="496835"/>
                </a:lnTo>
                <a:lnTo>
                  <a:pt x="578491" y="548822"/>
                </a:lnTo>
                <a:lnTo>
                  <a:pt x="581542" y="562712"/>
                </a:lnTo>
                <a:lnTo>
                  <a:pt x="581549" y="563417"/>
                </a:lnTo>
                <a:lnTo>
                  <a:pt x="578753" y="577400"/>
                </a:lnTo>
                <a:lnTo>
                  <a:pt x="571123" y="588876"/>
                </a:lnTo>
                <a:lnTo>
                  <a:pt x="559796" y="596708"/>
                </a:lnTo>
                <a:lnTo>
                  <a:pt x="545907" y="599760"/>
                </a:lnTo>
                <a:lnTo>
                  <a:pt x="545202" y="599766"/>
                </a:lnTo>
                <a:lnTo>
                  <a:pt x="531220" y="596971"/>
                </a:lnTo>
                <a:lnTo>
                  <a:pt x="519745" y="589340"/>
                </a:lnTo>
                <a:lnTo>
                  <a:pt x="511913" y="578012"/>
                </a:lnTo>
                <a:lnTo>
                  <a:pt x="508862" y="564122"/>
                </a:lnTo>
                <a:lnTo>
                  <a:pt x="508855" y="563417"/>
                </a:lnTo>
                <a:lnTo>
                  <a:pt x="519677" y="495382"/>
                </a:lnTo>
                <a:lnTo>
                  <a:pt x="508293" y="500874"/>
                </a:lnTo>
                <a:lnTo>
                  <a:pt x="505166" y="502840"/>
                </a:lnTo>
                <a:lnTo>
                  <a:pt x="500677" y="490338"/>
                </a:lnTo>
                <a:lnTo>
                  <a:pt x="494510" y="478765"/>
                </a:lnTo>
                <a:lnTo>
                  <a:pt x="486806" y="468272"/>
                </a:lnTo>
                <a:lnTo>
                  <a:pt x="477706" y="459008"/>
                </a:lnTo>
                <a:lnTo>
                  <a:pt x="472498" y="526010"/>
                </a:lnTo>
                <a:lnTo>
                  <a:pt x="472508" y="545242"/>
                </a:lnTo>
                <a:lnTo>
                  <a:pt x="327121" y="545242"/>
                </a:lnTo>
                <a:lnTo>
                  <a:pt x="327121" y="527067"/>
                </a:lnTo>
                <a:lnTo>
                  <a:pt x="331845" y="451410"/>
                </a:lnTo>
                <a:lnTo>
                  <a:pt x="321535" y="459352"/>
                </a:lnTo>
                <a:lnTo>
                  <a:pt x="312488" y="468668"/>
                </a:lnTo>
                <a:lnTo>
                  <a:pt x="304843" y="479207"/>
                </a:lnTo>
                <a:lnTo>
                  <a:pt x="298740" y="490820"/>
                </a:lnTo>
                <a:lnTo>
                  <a:pt x="294463" y="502840"/>
                </a:lnTo>
                <a:lnTo>
                  <a:pt x="283409" y="496795"/>
                </a:lnTo>
                <a:lnTo>
                  <a:pt x="271305" y="492714"/>
                </a:lnTo>
                <a:lnTo>
                  <a:pt x="258360" y="490824"/>
                </a:lnTo>
                <a:lnTo>
                  <a:pt x="254427" y="490718"/>
                </a:lnTo>
                <a:lnTo>
                  <a:pt x="241275" y="491922"/>
                </a:lnTo>
                <a:lnTo>
                  <a:pt x="228902" y="495382"/>
                </a:lnTo>
                <a:lnTo>
                  <a:pt x="220876" y="549434"/>
                </a:lnTo>
                <a:lnTo>
                  <a:pt x="228506" y="537958"/>
                </a:lnTo>
                <a:lnTo>
                  <a:pt x="239833" y="530126"/>
                </a:lnTo>
                <a:lnTo>
                  <a:pt x="253722" y="527074"/>
                </a:lnTo>
                <a:lnTo>
                  <a:pt x="254427" y="527067"/>
                </a:lnTo>
                <a:lnTo>
                  <a:pt x="268410" y="529863"/>
                </a:lnTo>
                <a:lnTo>
                  <a:pt x="279885" y="537494"/>
                </a:lnTo>
                <a:lnTo>
                  <a:pt x="287716" y="548822"/>
                </a:lnTo>
                <a:lnTo>
                  <a:pt x="290767" y="562712"/>
                </a:lnTo>
                <a:lnTo>
                  <a:pt x="290774" y="563417"/>
                </a:lnTo>
                <a:lnTo>
                  <a:pt x="287978" y="577400"/>
                </a:lnTo>
                <a:lnTo>
                  <a:pt x="280349" y="588876"/>
                </a:lnTo>
                <a:lnTo>
                  <a:pt x="269021" y="596708"/>
                </a:lnTo>
                <a:lnTo>
                  <a:pt x="255132" y="599760"/>
                </a:lnTo>
                <a:lnTo>
                  <a:pt x="254427" y="599766"/>
                </a:lnTo>
                <a:lnTo>
                  <a:pt x="240445" y="596971"/>
                </a:lnTo>
                <a:lnTo>
                  <a:pt x="228970" y="589340"/>
                </a:lnTo>
                <a:lnTo>
                  <a:pt x="221139" y="578012"/>
                </a:lnTo>
                <a:lnTo>
                  <a:pt x="220968" y="638298"/>
                </a:lnTo>
                <a:lnTo>
                  <a:pt x="235197" y="636126"/>
                </a:lnTo>
                <a:lnTo>
                  <a:pt x="272601" y="636116"/>
                </a:lnTo>
                <a:lnTo>
                  <a:pt x="286914" y="638023"/>
                </a:lnTo>
                <a:lnTo>
                  <a:pt x="299810" y="643405"/>
                </a:lnTo>
                <a:lnTo>
                  <a:pt x="310783" y="651759"/>
                </a:lnTo>
                <a:lnTo>
                  <a:pt x="310965" y="608563"/>
                </a:lnTo>
                <a:lnTo>
                  <a:pt x="318014" y="598022"/>
                </a:lnTo>
                <a:lnTo>
                  <a:pt x="323146" y="586299"/>
                </a:lnTo>
                <a:lnTo>
                  <a:pt x="324540" y="581592"/>
                </a:lnTo>
                <a:lnTo>
                  <a:pt x="475089" y="581592"/>
                </a:lnTo>
                <a:lnTo>
                  <a:pt x="479441" y="593727"/>
                </a:lnTo>
                <a:lnTo>
                  <a:pt x="485792" y="604730"/>
                </a:lnTo>
                <a:lnTo>
                  <a:pt x="488664" y="608563"/>
                </a:lnTo>
                <a:lnTo>
                  <a:pt x="477232" y="614982"/>
                </a:lnTo>
                <a:lnTo>
                  <a:pt x="466922" y="622925"/>
                </a:lnTo>
                <a:lnTo>
                  <a:pt x="457875" y="632241"/>
                </a:lnTo>
                <a:lnTo>
                  <a:pt x="450230" y="642780"/>
                </a:lnTo>
                <a:lnTo>
                  <a:pt x="444128" y="654393"/>
                </a:lnTo>
                <a:lnTo>
                  <a:pt x="439851" y="666413"/>
                </a:lnTo>
                <a:lnTo>
                  <a:pt x="428796" y="660368"/>
                </a:lnTo>
                <a:lnTo>
                  <a:pt x="416692" y="656287"/>
                </a:lnTo>
                <a:lnTo>
                  <a:pt x="403747" y="654397"/>
                </a:lnTo>
                <a:lnTo>
                  <a:pt x="399815" y="654291"/>
                </a:lnTo>
                <a:lnTo>
                  <a:pt x="386662" y="655494"/>
                </a:lnTo>
                <a:lnTo>
                  <a:pt x="374290" y="658955"/>
                </a:lnTo>
                <a:lnTo>
                  <a:pt x="362905" y="664447"/>
                </a:lnTo>
                <a:lnTo>
                  <a:pt x="359779" y="666413"/>
                </a:lnTo>
                <a:lnTo>
                  <a:pt x="363475" y="727695"/>
                </a:lnTo>
                <a:lnTo>
                  <a:pt x="363468" y="726990"/>
                </a:lnTo>
                <a:lnTo>
                  <a:pt x="366264" y="713006"/>
                </a:lnTo>
                <a:lnTo>
                  <a:pt x="373893" y="701531"/>
                </a:lnTo>
                <a:lnTo>
                  <a:pt x="385221" y="693699"/>
                </a:lnTo>
                <a:lnTo>
                  <a:pt x="399110" y="690647"/>
                </a:lnTo>
                <a:lnTo>
                  <a:pt x="399815" y="690640"/>
                </a:lnTo>
                <a:lnTo>
                  <a:pt x="413797" y="693436"/>
                </a:lnTo>
                <a:lnTo>
                  <a:pt x="425272" y="701066"/>
                </a:lnTo>
                <a:lnTo>
                  <a:pt x="433103" y="712395"/>
                </a:lnTo>
                <a:lnTo>
                  <a:pt x="436155" y="726285"/>
                </a:lnTo>
                <a:lnTo>
                  <a:pt x="436161" y="726990"/>
                </a:lnTo>
                <a:lnTo>
                  <a:pt x="433366" y="740973"/>
                </a:lnTo>
                <a:lnTo>
                  <a:pt x="425736" y="752449"/>
                </a:lnTo>
                <a:lnTo>
                  <a:pt x="414409" y="760281"/>
                </a:lnTo>
                <a:lnTo>
                  <a:pt x="400520" y="763333"/>
                </a:lnTo>
                <a:lnTo>
                  <a:pt x="399815" y="763339"/>
                </a:lnTo>
                <a:lnTo>
                  <a:pt x="385832" y="760543"/>
                </a:lnTo>
                <a:lnTo>
                  <a:pt x="374357" y="752913"/>
                </a:lnTo>
                <a:lnTo>
                  <a:pt x="366526" y="741585"/>
                </a:lnTo>
                <a:lnTo>
                  <a:pt x="366355" y="801870"/>
                </a:lnTo>
                <a:lnTo>
                  <a:pt x="380584" y="799699"/>
                </a:lnTo>
                <a:lnTo>
                  <a:pt x="417988" y="799689"/>
                </a:lnTo>
                <a:lnTo>
                  <a:pt x="432301" y="801595"/>
                </a:lnTo>
                <a:lnTo>
                  <a:pt x="445197" y="806978"/>
                </a:lnTo>
                <a:lnTo>
                  <a:pt x="456171" y="815332"/>
                </a:lnTo>
                <a:lnTo>
                  <a:pt x="464716" y="826149"/>
                </a:lnTo>
                <a:lnTo>
                  <a:pt x="470327" y="838926"/>
                </a:lnTo>
                <a:lnTo>
                  <a:pt x="472498" y="853156"/>
                </a:lnTo>
                <a:lnTo>
                  <a:pt x="472508" y="872388"/>
                </a:lnTo>
                <a:lnTo>
                  <a:pt x="327121" y="872388"/>
                </a:lnTo>
                <a:lnTo>
                  <a:pt x="327121" y="854213"/>
                </a:lnTo>
                <a:lnTo>
                  <a:pt x="329028" y="839899"/>
                </a:lnTo>
                <a:lnTo>
                  <a:pt x="334410" y="827002"/>
                </a:lnTo>
                <a:lnTo>
                  <a:pt x="331691" y="778639"/>
                </a:lnTo>
                <a:lnTo>
                  <a:pt x="321219" y="786690"/>
                </a:lnTo>
                <a:lnTo>
                  <a:pt x="312023" y="796135"/>
                </a:lnTo>
                <a:lnTo>
                  <a:pt x="304266" y="806821"/>
                </a:lnTo>
                <a:lnTo>
                  <a:pt x="298112" y="818594"/>
                </a:lnTo>
                <a:lnTo>
                  <a:pt x="293723" y="831301"/>
                </a:lnTo>
                <a:lnTo>
                  <a:pt x="291263" y="844789"/>
                </a:lnTo>
                <a:lnTo>
                  <a:pt x="290774" y="854213"/>
                </a:lnTo>
                <a:lnTo>
                  <a:pt x="290774" y="890563"/>
                </a:lnTo>
                <a:lnTo>
                  <a:pt x="295977" y="903303"/>
                </a:lnTo>
                <a:lnTo>
                  <a:pt x="308594" y="908734"/>
                </a:lnTo>
                <a:lnTo>
                  <a:pt x="490682" y="908737"/>
                </a:lnTo>
                <a:lnTo>
                  <a:pt x="503421" y="903534"/>
                </a:lnTo>
                <a:lnTo>
                  <a:pt x="508852" y="890916"/>
                </a:lnTo>
                <a:lnTo>
                  <a:pt x="508855" y="854213"/>
                </a:lnTo>
                <a:lnTo>
                  <a:pt x="507782" y="840287"/>
                </a:lnTo>
                <a:lnTo>
                  <a:pt x="504671" y="827038"/>
                </a:lnTo>
                <a:lnTo>
                  <a:pt x="499685" y="814621"/>
                </a:lnTo>
                <a:lnTo>
                  <a:pt x="492987" y="803187"/>
                </a:lnTo>
                <a:lnTo>
                  <a:pt x="484740" y="792892"/>
                </a:lnTo>
                <a:lnTo>
                  <a:pt x="475107" y="783887"/>
                </a:lnTo>
                <a:lnTo>
                  <a:pt x="464251" y="776327"/>
                </a:lnTo>
                <a:lnTo>
                  <a:pt x="456352" y="772136"/>
                </a:lnTo>
                <a:lnTo>
                  <a:pt x="463401" y="761595"/>
                </a:lnTo>
                <a:lnTo>
                  <a:pt x="468533" y="749871"/>
                </a:lnTo>
                <a:lnTo>
                  <a:pt x="469928" y="745165"/>
                </a:lnTo>
                <a:lnTo>
                  <a:pt x="617896" y="745165"/>
                </a:lnTo>
                <a:lnTo>
                  <a:pt x="619155" y="758422"/>
                </a:lnTo>
                <a:lnTo>
                  <a:pt x="622750" y="770843"/>
                </a:lnTo>
                <a:lnTo>
                  <a:pt x="628412" y="782258"/>
                </a:lnTo>
                <a:lnTo>
                  <a:pt x="634052" y="790311"/>
                </a:lnTo>
                <a:lnTo>
                  <a:pt x="644354" y="825657"/>
                </a:lnTo>
                <a:lnTo>
                  <a:pt x="657130" y="820045"/>
                </a:lnTo>
                <a:lnTo>
                  <a:pt x="671359" y="817874"/>
                </a:lnTo>
                <a:lnTo>
                  <a:pt x="708763" y="817864"/>
                </a:lnTo>
                <a:lnTo>
                  <a:pt x="723076" y="819770"/>
                </a:lnTo>
                <a:lnTo>
                  <a:pt x="735972" y="825153"/>
                </a:lnTo>
                <a:lnTo>
                  <a:pt x="746945" y="833506"/>
                </a:lnTo>
                <a:lnTo>
                  <a:pt x="755490" y="844324"/>
                </a:lnTo>
                <a:lnTo>
                  <a:pt x="761102" y="857101"/>
                </a:lnTo>
                <a:lnTo>
                  <a:pt x="763273" y="871330"/>
                </a:lnTo>
                <a:lnTo>
                  <a:pt x="763283" y="890563"/>
                </a:lnTo>
                <a:lnTo>
                  <a:pt x="617896" y="890563"/>
                </a:lnTo>
                <a:lnTo>
                  <a:pt x="617896" y="872388"/>
                </a:lnTo>
                <a:lnTo>
                  <a:pt x="619802" y="858074"/>
                </a:lnTo>
                <a:lnTo>
                  <a:pt x="625185" y="845177"/>
                </a:lnTo>
                <a:lnTo>
                  <a:pt x="622466" y="796814"/>
                </a:lnTo>
                <a:lnTo>
                  <a:pt x="611994" y="804865"/>
                </a:lnTo>
                <a:lnTo>
                  <a:pt x="602798" y="814310"/>
                </a:lnTo>
                <a:lnTo>
                  <a:pt x="595041" y="824995"/>
                </a:lnTo>
                <a:lnTo>
                  <a:pt x="588887" y="836768"/>
                </a:lnTo>
                <a:lnTo>
                  <a:pt x="584498" y="849476"/>
                </a:lnTo>
                <a:lnTo>
                  <a:pt x="582037" y="862963"/>
                </a:lnTo>
                <a:lnTo>
                  <a:pt x="581549" y="872388"/>
                </a:lnTo>
                <a:lnTo>
                  <a:pt x="581549" y="908737"/>
                </a:lnTo>
                <a:lnTo>
                  <a:pt x="586751" y="921477"/>
                </a:lnTo>
                <a:lnTo>
                  <a:pt x="599369" y="926909"/>
                </a:lnTo>
                <a:lnTo>
                  <a:pt x="781456" y="926912"/>
                </a:lnTo>
                <a:lnTo>
                  <a:pt x="794195" y="921709"/>
                </a:lnTo>
                <a:close/>
              </a:path>
              <a:path w="799630" h="926912">
                <a:moveTo>
                  <a:pt x="624982" y="624302"/>
                </a:moveTo>
                <a:lnTo>
                  <a:pt x="614757" y="616065"/>
                </a:lnTo>
                <a:lnTo>
                  <a:pt x="603367" y="609356"/>
                </a:lnTo>
                <a:lnTo>
                  <a:pt x="601721" y="608563"/>
                </a:lnTo>
                <a:lnTo>
                  <a:pt x="610103" y="662577"/>
                </a:lnTo>
                <a:lnTo>
                  <a:pt x="615714" y="675353"/>
                </a:lnTo>
                <a:lnTo>
                  <a:pt x="617886" y="689583"/>
                </a:lnTo>
                <a:lnTo>
                  <a:pt x="624982" y="624302"/>
                </a:lnTo>
                <a:close/>
              </a:path>
              <a:path w="799630" h="926912">
                <a:moveTo>
                  <a:pt x="511651" y="549434"/>
                </a:moveTo>
                <a:lnTo>
                  <a:pt x="519281" y="537958"/>
                </a:lnTo>
                <a:lnTo>
                  <a:pt x="530608" y="530126"/>
                </a:lnTo>
                <a:lnTo>
                  <a:pt x="544497" y="527074"/>
                </a:lnTo>
                <a:lnTo>
                  <a:pt x="545202" y="527067"/>
                </a:lnTo>
                <a:lnTo>
                  <a:pt x="559184" y="529863"/>
                </a:lnTo>
                <a:lnTo>
                  <a:pt x="570659" y="537494"/>
                </a:lnTo>
                <a:lnTo>
                  <a:pt x="578491" y="548822"/>
                </a:lnTo>
                <a:lnTo>
                  <a:pt x="574390" y="496835"/>
                </a:lnTo>
                <a:lnTo>
                  <a:pt x="560999" y="492446"/>
                </a:lnTo>
                <a:lnTo>
                  <a:pt x="546612" y="490731"/>
                </a:lnTo>
                <a:lnTo>
                  <a:pt x="545202" y="490718"/>
                </a:lnTo>
                <a:lnTo>
                  <a:pt x="532049" y="491922"/>
                </a:lnTo>
                <a:lnTo>
                  <a:pt x="519677" y="495382"/>
                </a:lnTo>
                <a:lnTo>
                  <a:pt x="508855" y="563417"/>
                </a:lnTo>
                <a:lnTo>
                  <a:pt x="511651" y="549434"/>
                </a:lnTo>
                <a:close/>
              </a:path>
              <a:path w="799630" h="926912">
                <a:moveTo>
                  <a:pt x="138228" y="6116"/>
                </a:moveTo>
                <a:lnTo>
                  <a:pt x="124837" y="1727"/>
                </a:lnTo>
                <a:lnTo>
                  <a:pt x="110450" y="13"/>
                </a:lnTo>
                <a:lnTo>
                  <a:pt x="109040" y="0"/>
                </a:lnTo>
                <a:lnTo>
                  <a:pt x="94573" y="1445"/>
                </a:lnTo>
                <a:lnTo>
                  <a:pt x="94446" y="39407"/>
                </a:lnTo>
                <a:lnTo>
                  <a:pt x="108335" y="36356"/>
                </a:lnTo>
                <a:lnTo>
                  <a:pt x="109040" y="36349"/>
                </a:lnTo>
                <a:lnTo>
                  <a:pt x="123022" y="39145"/>
                </a:lnTo>
                <a:lnTo>
                  <a:pt x="134497" y="46775"/>
                </a:lnTo>
                <a:lnTo>
                  <a:pt x="142329" y="58103"/>
                </a:lnTo>
                <a:lnTo>
                  <a:pt x="138228" y="6116"/>
                </a:lnTo>
                <a:close/>
              </a:path>
              <a:path w="799630" h="926912">
                <a:moveTo>
                  <a:pt x="51988" y="488882"/>
                </a:moveTo>
                <a:lnTo>
                  <a:pt x="62805" y="480336"/>
                </a:lnTo>
                <a:lnTo>
                  <a:pt x="75581" y="474725"/>
                </a:lnTo>
                <a:lnTo>
                  <a:pt x="89809" y="472553"/>
                </a:lnTo>
                <a:lnTo>
                  <a:pt x="90867" y="472543"/>
                </a:lnTo>
                <a:lnTo>
                  <a:pt x="95058" y="433398"/>
                </a:lnTo>
                <a:lnTo>
                  <a:pt x="83583" y="425767"/>
                </a:lnTo>
                <a:lnTo>
                  <a:pt x="75751" y="414439"/>
                </a:lnTo>
                <a:lnTo>
                  <a:pt x="72700" y="400549"/>
                </a:lnTo>
                <a:lnTo>
                  <a:pt x="72693" y="399844"/>
                </a:lnTo>
                <a:lnTo>
                  <a:pt x="68831" y="339301"/>
                </a:lnTo>
                <a:lnTo>
                  <a:pt x="58125" y="347998"/>
                </a:lnTo>
                <a:lnTo>
                  <a:pt x="49241" y="358543"/>
                </a:lnTo>
                <a:lnTo>
                  <a:pt x="42463" y="370654"/>
                </a:lnTo>
                <a:lnTo>
                  <a:pt x="38074" y="384046"/>
                </a:lnTo>
                <a:lnTo>
                  <a:pt x="36360" y="398434"/>
                </a:lnTo>
                <a:lnTo>
                  <a:pt x="36346" y="399844"/>
                </a:lnTo>
                <a:lnTo>
                  <a:pt x="37605" y="413101"/>
                </a:lnTo>
                <a:lnTo>
                  <a:pt x="41201" y="425522"/>
                </a:lnTo>
                <a:lnTo>
                  <a:pt x="46862" y="436938"/>
                </a:lnTo>
                <a:lnTo>
                  <a:pt x="52502" y="444990"/>
                </a:lnTo>
                <a:lnTo>
                  <a:pt x="40917" y="451494"/>
                </a:lnTo>
                <a:lnTo>
                  <a:pt x="43635" y="499856"/>
                </a:lnTo>
                <a:lnTo>
                  <a:pt x="51988" y="488882"/>
                </a:lnTo>
                <a:close/>
              </a:path>
              <a:path w="799630" h="926912">
                <a:moveTo>
                  <a:pt x="654242" y="745165"/>
                </a:moveTo>
                <a:lnTo>
                  <a:pt x="657038" y="731181"/>
                </a:lnTo>
                <a:lnTo>
                  <a:pt x="665213" y="677242"/>
                </a:lnTo>
                <a:lnTo>
                  <a:pt x="653878" y="682741"/>
                </a:lnTo>
                <a:lnTo>
                  <a:pt x="653461" y="682989"/>
                </a:lnTo>
                <a:lnTo>
                  <a:pt x="654249" y="745870"/>
                </a:lnTo>
                <a:lnTo>
                  <a:pt x="654242" y="745165"/>
                </a:lnTo>
                <a:close/>
              </a:path>
              <a:path w="799630" h="926912">
                <a:moveTo>
                  <a:pt x="633537" y="834202"/>
                </a:moveTo>
                <a:lnTo>
                  <a:pt x="644354" y="825657"/>
                </a:lnTo>
                <a:lnTo>
                  <a:pt x="634052" y="790311"/>
                </a:lnTo>
                <a:lnTo>
                  <a:pt x="622466" y="796814"/>
                </a:lnTo>
                <a:lnTo>
                  <a:pt x="625185" y="845177"/>
                </a:lnTo>
                <a:lnTo>
                  <a:pt x="633537" y="834202"/>
                </a:lnTo>
                <a:close/>
              </a:path>
              <a:path w="799630" h="926912">
                <a:moveTo>
                  <a:pt x="89809" y="781524"/>
                </a:moveTo>
                <a:lnTo>
                  <a:pt x="90867" y="781514"/>
                </a:lnTo>
                <a:lnTo>
                  <a:pt x="95058" y="742369"/>
                </a:lnTo>
                <a:lnTo>
                  <a:pt x="83583" y="734738"/>
                </a:lnTo>
                <a:lnTo>
                  <a:pt x="75751" y="723410"/>
                </a:lnTo>
                <a:lnTo>
                  <a:pt x="75581" y="783696"/>
                </a:lnTo>
                <a:lnTo>
                  <a:pt x="89809" y="781524"/>
                </a:lnTo>
                <a:close/>
              </a:path>
              <a:path w="799630" h="926912">
                <a:moveTo>
                  <a:pt x="366264" y="385861"/>
                </a:moveTo>
                <a:lnTo>
                  <a:pt x="373893" y="374385"/>
                </a:lnTo>
                <a:lnTo>
                  <a:pt x="385221" y="366553"/>
                </a:lnTo>
                <a:lnTo>
                  <a:pt x="399110" y="363501"/>
                </a:lnTo>
                <a:lnTo>
                  <a:pt x="399815" y="363495"/>
                </a:lnTo>
                <a:lnTo>
                  <a:pt x="413797" y="366291"/>
                </a:lnTo>
                <a:lnTo>
                  <a:pt x="425272" y="373921"/>
                </a:lnTo>
                <a:lnTo>
                  <a:pt x="433103" y="385249"/>
                </a:lnTo>
                <a:lnTo>
                  <a:pt x="429003" y="333262"/>
                </a:lnTo>
                <a:lnTo>
                  <a:pt x="415612" y="328873"/>
                </a:lnTo>
                <a:lnTo>
                  <a:pt x="401225" y="327159"/>
                </a:lnTo>
                <a:lnTo>
                  <a:pt x="399815" y="327145"/>
                </a:lnTo>
                <a:lnTo>
                  <a:pt x="386662" y="328349"/>
                </a:lnTo>
                <a:lnTo>
                  <a:pt x="374290" y="331809"/>
                </a:lnTo>
                <a:lnTo>
                  <a:pt x="363468" y="399844"/>
                </a:lnTo>
                <a:lnTo>
                  <a:pt x="366264" y="385861"/>
                </a:lnTo>
                <a:close/>
              </a:path>
              <a:path w="799630" h="926912">
                <a:moveTo>
                  <a:pt x="342763" y="816028"/>
                </a:moveTo>
                <a:lnTo>
                  <a:pt x="353580" y="807482"/>
                </a:lnTo>
                <a:lnTo>
                  <a:pt x="366355" y="801870"/>
                </a:lnTo>
                <a:lnTo>
                  <a:pt x="366526" y="741585"/>
                </a:lnTo>
                <a:lnTo>
                  <a:pt x="363475" y="727695"/>
                </a:lnTo>
                <a:lnTo>
                  <a:pt x="359779" y="666413"/>
                </a:lnTo>
                <a:lnTo>
                  <a:pt x="355289" y="653911"/>
                </a:lnTo>
                <a:lnTo>
                  <a:pt x="349123" y="642338"/>
                </a:lnTo>
                <a:lnTo>
                  <a:pt x="341419" y="631845"/>
                </a:lnTo>
                <a:lnTo>
                  <a:pt x="332319" y="622581"/>
                </a:lnTo>
                <a:lnTo>
                  <a:pt x="321961" y="614696"/>
                </a:lnTo>
                <a:lnTo>
                  <a:pt x="310965" y="608563"/>
                </a:lnTo>
                <a:lnTo>
                  <a:pt x="310783" y="651759"/>
                </a:lnTo>
                <a:lnTo>
                  <a:pt x="319328" y="662577"/>
                </a:lnTo>
                <a:lnTo>
                  <a:pt x="324940" y="675353"/>
                </a:lnTo>
                <a:lnTo>
                  <a:pt x="327111" y="689583"/>
                </a:lnTo>
                <a:lnTo>
                  <a:pt x="327121" y="708815"/>
                </a:lnTo>
                <a:lnTo>
                  <a:pt x="181734" y="708815"/>
                </a:lnTo>
                <a:lnTo>
                  <a:pt x="181734" y="690640"/>
                </a:lnTo>
                <a:lnTo>
                  <a:pt x="183640" y="676326"/>
                </a:lnTo>
                <a:lnTo>
                  <a:pt x="189023" y="663429"/>
                </a:lnTo>
                <a:lnTo>
                  <a:pt x="197375" y="652455"/>
                </a:lnTo>
                <a:lnTo>
                  <a:pt x="208192" y="643909"/>
                </a:lnTo>
                <a:lnTo>
                  <a:pt x="220968" y="638298"/>
                </a:lnTo>
                <a:lnTo>
                  <a:pt x="221139" y="578012"/>
                </a:lnTo>
                <a:lnTo>
                  <a:pt x="218087" y="564122"/>
                </a:lnTo>
                <a:lnTo>
                  <a:pt x="218080" y="563417"/>
                </a:lnTo>
                <a:lnTo>
                  <a:pt x="220876" y="549434"/>
                </a:lnTo>
                <a:lnTo>
                  <a:pt x="228902" y="495382"/>
                </a:lnTo>
                <a:lnTo>
                  <a:pt x="217518" y="500874"/>
                </a:lnTo>
                <a:lnTo>
                  <a:pt x="214391" y="502840"/>
                </a:lnTo>
                <a:lnTo>
                  <a:pt x="209902" y="490338"/>
                </a:lnTo>
                <a:lnTo>
                  <a:pt x="203735" y="478765"/>
                </a:lnTo>
                <a:lnTo>
                  <a:pt x="196032" y="468272"/>
                </a:lnTo>
                <a:lnTo>
                  <a:pt x="186931" y="459008"/>
                </a:lnTo>
                <a:lnTo>
                  <a:pt x="176574" y="451123"/>
                </a:lnTo>
                <a:lnTo>
                  <a:pt x="165577" y="444990"/>
                </a:lnTo>
                <a:lnTo>
                  <a:pt x="172626" y="434449"/>
                </a:lnTo>
                <a:lnTo>
                  <a:pt x="177759" y="422726"/>
                </a:lnTo>
                <a:lnTo>
                  <a:pt x="179153" y="418019"/>
                </a:lnTo>
                <a:lnTo>
                  <a:pt x="329702" y="418019"/>
                </a:lnTo>
                <a:lnTo>
                  <a:pt x="327121" y="381669"/>
                </a:lnTo>
                <a:lnTo>
                  <a:pt x="181734" y="381669"/>
                </a:lnTo>
                <a:lnTo>
                  <a:pt x="181734" y="363495"/>
                </a:lnTo>
                <a:lnTo>
                  <a:pt x="183640" y="349181"/>
                </a:lnTo>
                <a:lnTo>
                  <a:pt x="189023" y="336284"/>
                </a:lnTo>
                <a:lnTo>
                  <a:pt x="197375" y="325309"/>
                </a:lnTo>
                <a:lnTo>
                  <a:pt x="208192" y="316763"/>
                </a:lnTo>
                <a:lnTo>
                  <a:pt x="220968" y="311152"/>
                </a:lnTo>
                <a:lnTo>
                  <a:pt x="221139" y="250866"/>
                </a:lnTo>
                <a:lnTo>
                  <a:pt x="218087" y="236977"/>
                </a:lnTo>
                <a:lnTo>
                  <a:pt x="218080" y="236271"/>
                </a:lnTo>
                <a:lnTo>
                  <a:pt x="220876" y="222288"/>
                </a:lnTo>
                <a:lnTo>
                  <a:pt x="228902" y="168237"/>
                </a:lnTo>
                <a:lnTo>
                  <a:pt x="217518" y="173728"/>
                </a:lnTo>
                <a:lnTo>
                  <a:pt x="214391" y="175695"/>
                </a:lnTo>
                <a:lnTo>
                  <a:pt x="209902" y="163192"/>
                </a:lnTo>
                <a:lnTo>
                  <a:pt x="203735" y="151620"/>
                </a:lnTo>
                <a:lnTo>
                  <a:pt x="196032" y="141126"/>
                </a:lnTo>
                <a:lnTo>
                  <a:pt x="186931" y="131862"/>
                </a:lnTo>
                <a:lnTo>
                  <a:pt x="176574" y="123978"/>
                </a:lnTo>
                <a:lnTo>
                  <a:pt x="179552" y="184635"/>
                </a:lnTo>
                <a:lnTo>
                  <a:pt x="181724" y="198864"/>
                </a:lnTo>
                <a:lnTo>
                  <a:pt x="181734" y="218097"/>
                </a:lnTo>
                <a:lnTo>
                  <a:pt x="36346" y="218097"/>
                </a:lnTo>
                <a:lnTo>
                  <a:pt x="18173" y="254446"/>
                </a:lnTo>
                <a:lnTo>
                  <a:pt x="184314" y="254446"/>
                </a:lnTo>
                <a:lnTo>
                  <a:pt x="188666" y="266582"/>
                </a:lnTo>
                <a:lnTo>
                  <a:pt x="195017" y="277585"/>
                </a:lnTo>
                <a:lnTo>
                  <a:pt x="197890" y="281417"/>
                </a:lnTo>
                <a:lnTo>
                  <a:pt x="186458" y="287837"/>
                </a:lnTo>
                <a:lnTo>
                  <a:pt x="176148" y="295779"/>
                </a:lnTo>
                <a:lnTo>
                  <a:pt x="167100" y="305095"/>
                </a:lnTo>
                <a:lnTo>
                  <a:pt x="159455" y="315635"/>
                </a:lnTo>
                <a:lnTo>
                  <a:pt x="153353" y="327247"/>
                </a:lnTo>
                <a:lnTo>
                  <a:pt x="149076" y="339268"/>
                </a:lnTo>
                <a:lnTo>
                  <a:pt x="138021" y="333222"/>
                </a:lnTo>
                <a:lnTo>
                  <a:pt x="125918" y="329141"/>
                </a:lnTo>
                <a:lnTo>
                  <a:pt x="112973" y="327251"/>
                </a:lnTo>
                <a:lnTo>
                  <a:pt x="109040" y="327145"/>
                </a:lnTo>
                <a:lnTo>
                  <a:pt x="94573" y="328590"/>
                </a:lnTo>
                <a:lnTo>
                  <a:pt x="81075" y="332737"/>
                </a:lnTo>
                <a:lnTo>
                  <a:pt x="68831" y="339301"/>
                </a:lnTo>
                <a:lnTo>
                  <a:pt x="72693" y="399844"/>
                </a:lnTo>
                <a:lnTo>
                  <a:pt x="75489" y="385861"/>
                </a:lnTo>
                <a:lnTo>
                  <a:pt x="83119" y="374385"/>
                </a:lnTo>
                <a:lnTo>
                  <a:pt x="94446" y="366553"/>
                </a:lnTo>
                <a:lnTo>
                  <a:pt x="108335" y="363501"/>
                </a:lnTo>
                <a:lnTo>
                  <a:pt x="109040" y="363495"/>
                </a:lnTo>
                <a:lnTo>
                  <a:pt x="123022" y="366291"/>
                </a:lnTo>
                <a:lnTo>
                  <a:pt x="134497" y="373921"/>
                </a:lnTo>
                <a:lnTo>
                  <a:pt x="142329" y="385249"/>
                </a:lnTo>
                <a:lnTo>
                  <a:pt x="145380" y="399139"/>
                </a:lnTo>
                <a:lnTo>
                  <a:pt x="145387" y="399844"/>
                </a:lnTo>
                <a:lnTo>
                  <a:pt x="142591" y="413828"/>
                </a:lnTo>
                <a:lnTo>
                  <a:pt x="134961" y="425303"/>
                </a:lnTo>
                <a:lnTo>
                  <a:pt x="123634" y="433135"/>
                </a:lnTo>
                <a:lnTo>
                  <a:pt x="109745" y="436187"/>
                </a:lnTo>
                <a:lnTo>
                  <a:pt x="109040" y="436194"/>
                </a:lnTo>
                <a:lnTo>
                  <a:pt x="95058" y="433398"/>
                </a:lnTo>
                <a:lnTo>
                  <a:pt x="90867" y="472543"/>
                </a:lnTo>
                <a:lnTo>
                  <a:pt x="127213" y="472543"/>
                </a:lnTo>
                <a:lnTo>
                  <a:pt x="141526" y="474450"/>
                </a:lnTo>
                <a:lnTo>
                  <a:pt x="154422" y="479833"/>
                </a:lnTo>
                <a:lnTo>
                  <a:pt x="165396" y="488186"/>
                </a:lnTo>
                <a:lnTo>
                  <a:pt x="173941" y="499004"/>
                </a:lnTo>
                <a:lnTo>
                  <a:pt x="179552" y="511780"/>
                </a:lnTo>
                <a:lnTo>
                  <a:pt x="181724" y="526010"/>
                </a:lnTo>
                <a:lnTo>
                  <a:pt x="181734" y="545242"/>
                </a:lnTo>
                <a:lnTo>
                  <a:pt x="36346" y="545242"/>
                </a:lnTo>
                <a:lnTo>
                  <a:pt x="36346" y="527067"/>
                </a:lnTo>
                <a:lnTo>
                  <a:pt x="38253" y="512753"/>
                </a:lnTo>
                <a:lnTo>
                  <a:pt x="43635" y="499856"/>
                </a:lnTo>
                <a:lnTo>
                  <a:pt x="40917" y="451494"/>
                </a:lnTo>
                <a:lnTo>
                  <a:pt x="30444" y="459544"/>
                </a:lnTo>
                <a:lnTo>
                  <a:pt x="21248" y="468989"/>
                </a:lnTo>
                <a:lnTo>
                  <a:pt x="13492" y="479675"/>
                </a:lnTo>
                <a:lnTo>
                  <a:pt x="7337" y="491448"/>
                </a:lnTo>
                <a:lnTo>
                  <a:pt x="2949" y="504155"/>
                </a:lnTo>
                <a:lnTo>
                  <a:pt x="488" y="517643"/>
                </a:lnTo>
                <a:lnTo>
                  <a:pt x="3" y="527002"/>
                </a:lnTo>
                <a:lnTo>
                  <a:pt x="3" y="563425"/>
                </a:lnTo>
                <a:lnTo>
                  <a:pt x="5202" y="576157"/>
                </a:lnTo>
                <a:lnTo>
                  <a:pt x="17819" y="581588"/>
                </a:lnTo>
                <a:lnTo>
                  <a:pt x="184314" y="581592"/>
                </a:lnTo>
                <a:lnTo>
                  <a:pt x="188666" y="593727"/>
                </a:lnTo>
                <a:lnTo>
                  <a:pt x="195017" y="604730"/>
                </a:lnTo>
                <a:lnTo>
                  <a:pt x="197890" y="608563"/>
                </a:lnTo>
                <a:lnTo>
                  <a:pt x="186545" y="614922"/>
                </a:lnTo>
                <a:lnTo>
                  <a:pt x="176287" y="622771"/>
                </a:lnTo>
                <a:lnTo>
                  <a:pt x="167258" y="631969"/>
                </a:lnTo>
                <a:lnTo>
                  <a:pt x="159602" y="642377"/>
                </a:lnTo>
                <a:lnTo>
                  <a:pt x="154422" y="788804"/>
                </a:lnTo>
                <a:lnTo>
                  <a:pt x="165396" y="797157"/>
                </a:lnTo>
                <a:lnTo>
                  <a:pt x="165577" y="753961"/>
                </a:lnTo>
                <a:lnTo>
                  <a:pt x="167813" y="751180"/>
                </a:lnTo>
                <a:lnTo>
                  <a:pt x="169830" y="748272"/>
                </a:lnTo>
                <a:lnTo>
                  <a:pt x="171629" y="745165"/>
                </a:lnTo>
                <a:lnTo>
                  <a:pt x="329702" y="745165"/>
                </a:lnTo>
                <a:lnTo>
                  <a:pt x="334053" y="757300"/>
                </a:lnTo>
                <a:lnTo>
                  <a:pt x="340404" y="768303"/>
                </a:lnTo>
                <a:lnTo>
                  <a:pt x="343277" y="772136"/>
                </a:lnTo>
                <a:lnTo>
                  <a:pt x="331691" y="778639"/>
                </a:lnTo>
                <a:lnTo>
                  <a:pt x="334410" y="827002"/>
                </a:lnTo>
                <a:lnTo>
                  <a:pt x="342763" y="816028"/>
                </a:lnTo>
                <a:close/>
              </a:path>
              <a:path w="799630" h="926912">
                <a:moveTo>
                  <a:pt x="329028" y="512753"/>
                </a:moveTo>
                <a:lnTo>
                  <a:pt x="334410" y="499856"/>
                </a:lnTo>
                <a:lnTo>
                  <a:pt x="342763" y="488882"/>
                </a:lnTo>
                <a:lnTo>
                  <a:pt x="353580" y="480336"/>
                </a:lnTo>
                <a:lnTo>
                  <a:pt x="366355" y="474725"/>
                </a:lnTo>
                <a:lnTo>
                  <a:pt x="380584" y="472553"/>
                </a:lnTo>
                <a:lnTo>
                  <a:pt x="417988" y="472543"/>
                </a:lnTo>
                <a:lnTo>
                  <a:pt x="432301" y="474450"/>
                </a:lnTo>
                <a:lnTo>
                  <a:pt x="445197" y="479833"/>
                </a:lnTo>
                <a:lnTo>
                  <a:pt x="456171" y="488186"/>
                </a:lnTo>
                <a:lnTo>
                  <a:pt x="464716" y="499004"/>
                </a:lnTo>
                <a:lnTo>
                  <a:pt x="470327" y="511780"/>
                </a:lnTo>
                <a:lnTo>
                  <a:pt x="472498" y="526010"/>
                </a:lnTo>
                <a:lnTo>
                  <a:pt x="477706" y="459008"/>
                </a:lnTo>
                <a:lnTo>
                  <a:pt x="467349" y="451123"/>
                </a:lnTo>
                <a:lnTo>
                  <a:pt x="456352" y="444990"/>
                </a:lnTo>
                <a:lnTo>
                  <a:pt x="463428" y="434472"/>
                </a:lnTo>
                <a:lnTo>
                  <a:pt x="468650" y="422816"/>
                </a:lnTo>
                <a:lnTo>
                  <a:pt x="471745" y="410193"/>
                </a:lnTo>
                <a:lnTo>
                  <a:pt x="472508" y="399844"/>
                </a:lnTo>
                <a:lnTo>
                  <a:pt x="471063" y="385376"/>
                </a:lnTo>
                <a:lnTo>
                  <a:pt x="466917" y="371877"/>
                </a:lnTo>
                <a:lnTo>
                  <a:pt x="460354" y="359633"/>
                </a:lnTo>
                <a:lnTo>
                  <a:pt x="451657" y="348926"/>
                </a:lnTo>
                <a:lnTo>
                  <a:pt x="441112" y="340041"/>
                </a:lnTo>
                <a:lnTo>
                  <a:pt x="429003" y="333262"/>
                </a:lnTo>
                <a:lnTo>
                  <a:pt x="433103" y="385249"/>
                </a:lnTo>
                <a:lnTo>
                  <a:pt x="436155" y="399139"/>
                </a:lnTo>
                <a:lnTo>
                  <a:pt x="436161" y="399844"/>
                </a:lnTo>
                <a:lnTo>
                  <a:pt x="433366" y="413828"/>
                </a:lnTo>
                <a:lnTo>
                  <a:pt x="425736" y="425303"/>
                </a:lnTo>
                <a:lnTo>
                  <a:pt x="414409" y="433135"/>
                </a:lnTo>
                <a:lnTo>
                  <a:pt x="400520" y="436187"/>
                </a:lnTo>
                <a:lnTo>
                  <a:pt x="399815" y="436194"/>
                </a:lnTo>
                <a:lnTo>
                  <a:pt x="385832" y="433398"/>
                </a:lnTo>
                <a:lnTo>
                  <a:pt x="374357" y="425767"/>
                </a:lnTo>
                <a:lnTo>
                  <a:pt x="366526" y="414439"/>
                </a:lnTo>
                <a:lnTo>
                  <a:pt x="363475" y="400549"/>
                </a:lnTo>
                <a:lnTo>
                  <a:pt x="363468" y="399844"/>
                </a:lnTo>
                <a:lnTo>
                  <a:pt x="374290" y="331809"/>
                </a:lnTo>
                <a:lnTo>
                  <a:pt x="362905" y="337301"/>
                </a:lnTo>
                <a:lnTo>
                  <a:pt x="359779" y="339268"/>
                </a:lnTo>
                <a:lnTo>
                  <a:pt x="355289" y="326765"/>
                </a:lnTo>
                <a:lnTo>
                  <a:pt x="349123" y="315192"/>
                </a:lnTo>
                <a:lnTo>
                  <a:pt x="341419" y="304699"/>
                </a:lnTo>
                <a:lnTo>
                  <a:pt x="332319" y="295435"/>
                </a:lnTo>
                <a:lnTo>
                  <a:pt x="321961" y="287550"/>
                </a:lnTo>
                <a:lnTo>
                  <a:pt x="310965" y="281417"/>
                </a:lnTo>
                <a:lnTo>
                  <a:pt x="318041" y="270899"/>
                </a:lnTo>
                <a:lnTo>
                  <a:pt x="323263" y="259244"/>
                </a:lnTo>
                <a:lnTo>
                  <a:pt x="326358" y="246620"/>
                </a:lnTo>
                <a:lnTo>
                  <a:pt x="327121" y="236271"/>
                </a:lnTo>
                <a:lnTo>
                  <a:pt x="325676" y="221803"/>
                </a:lnTo>
                <a:lnTo>
                  <a:pt x="321529" y="208305"/>
                </a:lnTo>
                <a:lnTo>
                  <a:pt x="314966" y="196060"/>
                </a:lnTo>
                <a:lnTo>
                  <a:pt x="306270" y="185353"/>
                </a:lnTo>
                <a:lnTo>
                  <a:pt x="295725" y="176468"/>
                </a:lnTo>
                <a:lnTo>
                  <a:pt x="283615" y="169689"/>
                </a:lnTo>
                <a:lnTo>
                  <a:pt x="270225" y="165300"/>
                </a:lnTo>
                <a:lnTo>
                  <a:pt x="255838" y="163586"/>
                </a:lnTo>
                <a:lnTo>
                  <a:pt x="254427" y="163572"/>
                </a:lnTo>
                <a:lnTo>
                  <a:pt x="241275" y="164776"/>
                </a:lnTo>
                <a:lnTo>
                  <a:pt x="228902" y="168237"/>
                </a:lnTo>
                <a:lnTo>
                  <a:pt x="220876" y="222288"/>
                </a:lnTo>
                <a:lnTo>
                  <a:pt x="228506" y="210812"/>
                </a:lnTo>
                <a:lnTo>
                  <a:pt x="239833" y="202980"/>
                </a:lnTo>
                <a:lnTo>
                  <a:pt x="253722" y="199929"/>
                </a:lnTo>
                <a:lnTo>
                  <a:pt x="254427" y="199922"/>
                </a:lnTo>
                <a:lnTo>
                  <a:pt x="268410" y="202718"/>
                </a:lnTo>
                <a:lnTo>
                  <a:pt x="279885" y="210348"/>
                </a:lnTo>
                <a:lnTo>
                  <a:pt x="287716" y="221676"/>
                </a:lnTo>
                <a:lnTo>
                  <a:pt x="290767" y="235566"/>
                </a:lnTo>
                <a:lnTo>
                  <a:pt x="290774" y="236271"/>
                </a:lnTo>
                <a:lnTo>
                  <a:pt x="287978" y="250255"/>
                </a:lnTo>
                <a:lnTo>
                  <a:pt x="280349" y="261731"/>
                </a:lnTo>
                <a:lnTo>
                  <a:pt x="269021" y="269562"/>
                </a:lnTo>
                <a:lnTo>
                  <a:pt x="255132" y="272614"/>
                </a:lnTo>
                <a:lnTo>
                  <a:pt x="254427" y="272621"/>
                </a:lnTo>
                <a:lnTo>
                  <a:pt x="240445" y="269825"/>
                </a:lnTo>
                <a:lnTo>
                  <a:pt x="228970" y="262195"/>
                </a:lnTo>
                <a:lnTo>
                  <a:pt x="221139" y="250866"/>
                </a:lnTo>
                <a:lnTo>
                  <a:pt x="220968" y="311152"/>
                </a:lnTo>
                <a:lnTo>
                  <a:pt x="235197" y="308980"/>
                </a:lnTo>
                <a:lnTo>
                  <a:pt x="272601" y="308970"/>
                </a:lnTo>
                <a:lnTo>
                  <a:pt x="286914" y="310877"/>
                </a:lnTo>
                <a:lnTo>
                  <a:pt x="299810" y="316260"/>
                </a:lnTo>
                <a:lnTo>
                  <a:pt x="310783" y="324613"/>
                </a:lnTo>
                <a:lnTo>
                  <a:pt x="319328" y="335431"/>
                </a:lnTo>
                <a:lnTo>
                  <a:pt x="324940" y="348208"/>
                </a:lnTo>
                <a:lnTo>
                  <a:pt x="327111" y="362437"/>
                </a:lnTo>
                <a:lnTo>
                  <a:pt x="327121" y="381669"/>
                </a:lnTo>
                <a:lnTo>
                  <a:pt x="329702" y="418019"/>
                </a:lnTo>
                <a:lnTo>
                  <a:pt x="334053" y="430155"/>
                </a:lnTo>
                <a:lnTo>
                  <a:pt x="340404" y="441157"/>
                </a:lnTo>
                <a:lnTo>
                  <a:pt x="343277" y="444990"/>
                </a:lnTo>
                <a:lnTo>
                  <a:pt x="331845" y="451410"/>
                </a:lnTo>
                <a:lnTo>
                  <a:pt x="327121" y="527067"/>
                </a:lnTo>
                <a:lnTo>
                  <a:pt x="329028" y="512753"/>
                </a:lnTo>
                <a:close/>
              </a:path>
              <a:path w="799630" h="926912">
                <a:moveTo>
                  <a:pt x="36346" y="218097"/>
                </a:moveTo>
                <a:lnTo>
                  <a:pt x="36346" y="199922"/>
                </a:lnTo>
                <a:lnTo>
                  <a:pt x="38253" y="185608"/>
                </a:lnTo>
                <a:lnTo>
                  <a:pt x="43635" y="172711"/>
                </a:lnTo>
                <a:lnTo>
                  <a:pt x="51988" y="161736"/>
                </a:lnTo>
                <a:lnTo>
                  <a:pt x="62805" y="153191"/>
                </a:lnTo>
                <a:lnTo>
                  <a:pt x="75581" y="147579"/>
                </a:lnTo>
                <a:lnTo>
                  <a:pt x="89809" y="145408"/>
                </a:lnTo>
                <a:lnTo>
                  <a:pt x="127213" y="145398"/>
                </a:lnTo>
                <a:lnTo>
                  <a:pt x="141526" y="147304"/>
                </a:lnTo>
                <a:lnTo>
                  <a:pt x="154422" y="152687"/>
                </a:lnTo>
                <a:lnTo>
                  <a:pt x="165396" y="161040"/>
                </a:lnTo>
                <a:lnTo>
                  <a:pt x="173941" y="171858"/>
                </a:lnTo>
                <a:lnTo>
                  <a:pt x="179552" y="184635"/>
                </a:lnTo>
                <a:lnTo>
                  <a:pt x="176574" y="123978"/>
                </a:lnTo>
                <a:lnTo>
                  <a:pt x="165577" y="117845"/>
                </a:lnTo>
                <a:lnTo>
                  <a:pt x="172654" y="107327"/>
                </a:lnTo>
                <a:lnTo>
                  <a:pt x="177875" y="95671"/>
                </a:lnTo>
                <a:lnTo>
                  <a:pt x="180970" y="83047"/>
                </a:lnTo>
                <a:lnTo>
                  <a:pt x="181734" y="72699"/>
                </a:lnTo>
                <a:lnTo>
                  <a:pt x="180288" y="58230"/>
                </a:lnTo>
                <a:lnTo>
                  <a:pt x="176142" y="44732"/>
                </a:lnTo>
                <a:lnTo>
                  <a:pt x="169579" y="32487"/>
                </a:lnTo>
                <a:lnTo>
                  <a:pt x="160883" y="21780"/>
                </a:lnTo>
                <a:lnTo>
                  <a:pt x="150338" y="12895"/>
                </a:lnTo>
                <a:lnTo>
                  <a:pt x="138228" y="6116"/>
                </a:lnTo>
                <a:lnTo>
                  <a:pt x="142329" y="58103"/>
                </a:lnTo>
                <a:lnTo>
                  <a:pt x="145380" y="71993"/>
                </a:lnTo>
                <a:lnTo>
                  <a:pt x="145387" y="72699"/>
                </a:lnTo>
                <a:lnTo>
                  <a:pt x="142591" y="86682"/>
                </a:lnTo>
                <a:lnTo>
                  <a:pt x="134961" y="98158"/>
                </a:lnTo>
                <a:lnTo>
                  <a:pt x="123634" y="105990"/>
                </a:lnTo>
                <a:lnTo>
                  <a:pt x="109745" y="109041"/>
                </a:lnTo>
                <a:lnTo>
                  <a:pt x="109040" y="109048"/>
                </a:lnTo>
                <a:lnTo>
                  <a:pt x="95058" y="106252"/>
                </a:lnTo>
                <a:lnTo>
                  <a:pt x="83583" y="98622"/>
                </a:lnTo>
                <a:lnTo>
                  <a:pt x="75751" y="87294"/>
                </a:lnTo>
                <a:lnTo>
                  <a:pt x="72700" y="73404"/>
                </a:lnTo>
                <a:lnTo>
                  <a:pt x="72693" y="72699"/>
                </a:lnTo>
                <a:lnTo>
                  <a:pt x="75489" y="58715"/>
                </a:lnTo>
                <a:lnTo>
                  <a:pt x="83119" y="47239"/>
                </a:lnTo>
                <a:lnTo>
                  <a:pt x="94446" y="39407"/>
                </a:lnTo>
                <a:lnTo>
                  <a:pt x="94573" y="1445"/>
                </a:lnTo>
                <a:lnTo>
                  <a:pt x="81075" y="5591"/>
                </a:lnTo>
                <a:lnTo>
                  <a:pt x="68831" y="12155"/>
                </a:lnTo>
                <a:lnTo>
                  <a:pt x="58125" y="20852"/>
                </a:lnTo>
                <a:lnTo>
                  <a:pt x="49241" y="31398"/>
                </a:lnTo>
                <a:lnTo>
                  <a:pt x="42463" y="43508"/>
                </a:lnTo>
                <a:lnTo>
                  <a:pt x="38074" y="56900"/>
                </a:lnTo>
                <a:lnTo>
                  <a:pt x="36360" y="71288"/>
                </a:lnTo>
                <a:lnTo>
                  <a:pt x="36346" y="72699"/>
                </a:lnTo>
                <a:lnTo>
                  <a:pt x="37605" y="85956"/>
                </a:lnTo>
                <a:lnTo>
                  <a:pt x="41201" y="98377"/>
                </a:lnTo>
                <a:lnTo>
                  <a:pt x="46862" y="109792"/>
                </a:lnTo>
                <a:lnTo>
                  <a:pt x="52502" y="117845"/>
                </a:lnTo>
                <a:lnTo>
                  <a:pt x="40917" y="124348"/>
                </a:lnTo>
                <a:lnTo>
                  <a:pt x="30444" y="132399"/>
                </a:lnTo>
                <a:lnTo>
                  <a:pt x="21248" y="141844"/>
                </a:lnTo>
                <a:lnTo>
                  <a:pt x="13492" y="152529"/>
                </a:lnTo>
                <a:lnTo>
                  <a:pt x="7337" y="164302"/>
                </a:lnTo>
                <a:lnTo>
                  <a:pt x="2949" y="177010"/>
                </a:lnTo>
                <a:lnTo>
                  <a:pt x="488" y="190497"/>
                </a:lnTo>
                <a:lnTo>
                  <a:pt x="3" y="199857"/>
                </a:lnTo>
                <a:lnTo>
                  <a:pt x="3" y="236280"/>
                </a:lnTo>
                <a:lnTo>
                  <a:pt x="5202" y="249011"/>
                </a:lnTo>
                <a:lnTo>
                  <a:pt x="17819" y="254443"/>
                </a:lnTo>
                <a:lnTo>
                  <a:pt x="18173" y="254446"/>
                </a:lnTo>
                <a:lnTo>
                  <a:pt x="36346" y="218097"/>
                </a:lnTo>
                <a:close/>
              </a:path>
              <a:path w="799630" h="926912">
                <a:moveTo>
                  <a:pt x="212646" y="885360"/>
                </a:moveTo>
                <a:lnTo>
                  <a:pt x="218077" y="872741"/>
                </a:lnTo>
                <a:lnTo>
                  <a:pt x="218080" y="836038"/>
                </a:lnTo>
                <a:lnTo>
                  <a:pt x="217007" y="822112"/>
                </a:lnTo>
                <a:lnTo>
                  <a:pt x="213896" y="808863"/>
                </a:lnTo>
                <a:lnTo>
                  <a:pt x="208910" y="796446"/>
                </a:lnTo>
                <a:lnTo>
                  <a:pt x="202212" y="785013"/>
                </a:lnTo>
                <a:lnTo>
                  <a:pt x="193965" y="774717"/>
                </a:lnTo>
                <a:lnTo>
                  <a:pt x="184332" y="765713"/>
                </a:lnTo>
                <a:lnTo>
                  <a:pt x="173477" y="758153"/>
                </a:lnTo>
                <a:lnTo>
                  <a:pt x="165577" y="753961"/>
                </a:lnTo>
                <a:lnTo>
                  <a:pt x="165396" y="797157"/>
                </a:lnTo>
                <a:lnTo>
                  <a:pt x="173941" y="807975"/>
                </a:lnTo>
                <a:lnTo>
                  <a:pt x="179552" y="820751"/>
                </a:lnTo>
                <a:lnTo>
                  <a:pt x="181724" y="834981"/>
                </a:lnTo>
                <a:lnTo>
                  <a:pt x="181734" y="854213"/>
                </a:lnTo>
                <a:lnTo>
                  <a:pt x="36346" y="854213"/>
                </a:lnTo>
                <a:lnTo>
                  <a:pt x="36346" y="836038"/>
                </a:lnTo>
                <a:lnTo>
                  <a:pt x="38253" y="821724"/>
                </a:lnTo>
                <a:lnTo>
                  <a:pt x="43635" y="808827"/>
                </a:lnTo>
                <a:lnTo>
                  <a:pt x="51988" y="797853"/>
                </a:lnTo>
                <a:lnTo>
                  <a:pt x="62805" y="789307"/>
                </a:lnTo>
                <a:lnTo>
                  <a:pt x="75581" y="783696"/>
                </a:lnTo>
                <a:lnTo>
                  <a:pt x="75751" y="723410"/>
                </a:lnTo>
                <a:lnTo>
                  <a:pt x="72700" y="709520"/>
                </a:lnTo>
                <a:lnTo>
                  <a:pt x="72693" y="708815"/>
                </a:lnTo>
                <a:lnTo>
                  <a:pt x="75489" y="694832"/>
                </a:lnTo>
                <a:lnTo>
                  <a:pt x="83119" y="683356"/>
                </a:lnTo>
                <a:lnTo>
                  <a:pt x="94446" y="675524"/>
                </a:lnTo>
                <a:lnTo>
                  <a:pt x="108335" y="672472"/>
                </a:lnTo>
                <a:lnTo>
                  <a:pt x="109040" y="672465"/>
                </a:lnTo>
                <a:lnTo>
                  <a:pt x="123022" y="675261"/>
                </a:lnTo>
                <a:lnTo>
                  <a:pt x="134497" y="682892"/>
                </a:lnTo>
                <a:lnTo>
                  <a:pt x="142329" y="694220"/>
                </a:lnTo>
                <a:lnTo>
                  <a:pt x="145380" y="708110"/>
                </a:lnTo>
                <a:lnTo>
                  <a:pt x="145387" y="708815"/>
                </a:lnTo>
                <a:lnTo>
                  <a:pt x="142591" y="722798"/>
                </a:lnTo>
                <a:lnTo>
                  <a:pt x="134961" y="734274"/>
                </a:lnTo>
                <a:lnTo>
                  <a:pt x="123634" y="742106"/>
                </a:lnTo>
                <a:lnTo>
                  <a:pt x="109745" y="745158"/>
                </a:lnTo>
                <a:lnTo>
                  <a:pt x="109040" y="745165"/>
                </a:lnTo>
                <a:lnTo>
                  <a:pt x="95058" y="742369"/>
                </a:lnTo>
                <a:lnTo>
                  <a:pt x="90867" y="781514"/>
                </a:lnTo>
                <a:lnTo>
                  <a:pt x="127213" y="781514"/>
                </a:lnTo>
                <a:lnTo>
                  <a:pt x="141526" y="783421"/>
                </a:lnTo>
                <a:lnTo>
                  <a:pt x="154422" y="788804"/>
                </a:lnTo>
                <a:lnTo>
                  <a:pt x="159602" y="642377"/>
                </a:lnTo>
                <a:lnTo>
                  <a:pt x="154183" y="652273"/>
                </a:lnTo>
                <a:lnTo>
                  <a:pt x="143665" y="645196"/>
                </a:lnTo>
                <a:lnTo>
                  <a:pt x="132009" y="639974"/>
                </a:lnTo>
                <a:lnTo>
                  <a:pt x="119386" y="636879"/>
                </a:lnTo>
                <a:lnTo>
                  <a:pt x="109040" y="636116"/>
                </a:lnTo>
                <a:lnTo>
                  <a:pt x="94573" y="637561"/>
                </a:lnTo>
                <a:lnTo>
                  <a:pt x="81075" y="641708"/>
                </a:lnTo>
                <a:lnTo>
                  <a:pt x="68831" y="648272"/>
                </a:lnTo>
                <a:lnTo>
                  <a:pt x="58125" y="656968"/>
                </a:lnTo>
                <a:lnTo>
                  <a:pt x="49241" y="667514"/>
                </a:lnTo>
                <a:lnTo>
                  <a:pt x="42463" y="679625"/>
                </a:lnTo>
                <a:lnTo>
                  <a:pt x="38074" y="693016"/>
                </a:lnTo>
                <a:lnTo>
                  <a:pt x="36360" y="707405"/>
                </a:lnTo>
                <a:lnTo>
                  <a:pt x="36346" y="708815"/>
                </a:lnTo>
                <a:lnTo>
                  <a:pt x="37605" y="722072"/>
                </a:lnTo>
                <a:lnTo>
                  <a:pt x="41201" y="734493"/>
                </a:lnTo>
                <a:lnTo>
                  <a:pt x="46862" y="745909"/>
                </a:lnTo>
                <a:lnTo>
                  <a:pt x="52502" y="753961"/>
                </a:lnTo>
                <a:lnTo>
                  <a:pt x="40917" y="760464"/>
                </a:lnTo>
                <a:lnTo>
                  <a:pt x="30444" y="768515"/>
                </a:lnTo>
                <a:lnTo>
                  <a:pt x="21248" y="777960"/>
                </a:lnTo>
                <a:lnTo>
                  <a:pt x="13492" y="788646"/>
                </a:lnTo>
                <a:lnTo>
                  <a:pt x="7337" y="800419"/>
                </a:lnTo>
                <a:lnTo>
                  <a:pt x="2949" y="813126"/>
                </a:lnTo>
                <a:lnTo>
                  <a:pt x="488" y="826614"/>
                </a:lnTo>
                <a:lnTo>
                  <a:pt x="3" y="835973"/>
                </a:lnTo>
                <a:lnTo>
                  <a:pt x="3" y="872396"/>
                </a:lnTo>
                <a:lnTo>
                  <a:pt x="5202" y="885128"/>
                </a:lnTo>
                <a:lnTo>
                  <a:pt x="17819" y="890559"/>
                </a:lnTo>
                <a:lnTo>
                  <a:pt x="199907" y="890563"/>
                </a:lnTo>
                <a:lnTo>
                  <a:pt x="212646" y="885360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370932" y="1175017"/>
            <a:ext cx="180365" cy="210441"/>
          </a:xfrm>
          <a:custGeom>
            <a:avLst/>
            <a:gdLst/>
            <a:ahLst/>
            <a:cxnLst/>
            <a:rect l="l" t="t" r="r" b="b"/>
            <a:pathLst>
              <a:path w="180365" h="210441">
                <a:moveTo>
                  <a:pt x="85130" y="30487"/>
                </a:moveTo>
                <a:lnTo>
                  <a:pt x="72344" y="35940"/>
                </a:lnTo>
                <a:lnTo>
                  <a:pt x="63454" y="46373"/>
                </a:lnTo>
                <a:lnTo>
                  <a:pt x="60121" y="60126"/>
                </a:lnTo>
                <a:lnTo>
                  <a:pt x="60688" y="122632"/>
                </a:lnTo>
                <a:lnTo>
                  <a:pt x="48397" y="129070"/>
                </a:lnTo>
                <a:lnTo>
                  <a:pt x="38703" y="138828"/>
                </a:lnTo>
                <a:lnTo>
                  <a:pt x="32344" y="151167"/>
                </a:lnTo>
                <a:lnTo>
                  <a:pt x="30060" y="165347"/>
                </a:lnTo>
                <a:lnTo>
                  <a:pt x="30060" y="180378"/>
                </a:lnTo>
                <a:lnTo>
                  <a:pt x="165334" y="210441"/>
                </a:lnTo>
                <a:lnTo>
                  <a:pt x="6718" y="210441"/>
                </a:lnTo>
                <a:lnTo>
                  <a:pt x="0" y="203722"/>
                </a:lnTo>
                <a:lnTo>
                  <a:pt x="0" y="165347"/>
                </a:lnTo>
                <a:lnTo>
                  <a:pt x="156" y="160481"/>
                </a:lnTo>
                <a:lnTo>
                  <a:pt x="2310" y="146892"/>
                </a:lnTo>
                <a:lnTo>
                  <a:pt x="6805" y="134238"/>
                </a:lnTo>
                <a:lnTo>
                  <a:pt x="13401" y="122745"/>
                </a:lnTo>
                <a:lnTo>
                  <a:pt x="21862" y="112635"/>
                </a:lnTo>
                <a:lnTo>
                  <a:pt x="31949" y="104133"/>
                </a:lnTo>
                <a:lnTo>
                  <a:pt x="43422" y="97464"/>
                </a:lnTo>
                <a:lnTo>
                  <a:pt x="42467" y="96239"/>
                </a:lnTo>
                <a:lnTo>
                  <a:pt x="35839" y="85421"/>
                </a:lnTo>
                <a:lnTo>
                  <a:pt x="31571" y="73300"/>
                </a:lnTo>
                <a:lnTo>
                  <a:pt x="30060" y="60126"/>
                </a:lnTo>
                <a:lnTo>
                  <a:pt x="30909" y="50021"/>
                </a:lnTo>
                <a:lnTo>
                  <a:pt x="34909" y="36467"/>
                </a:lnTo>
                <a:lnTo>
                  <a:pt x="41814" y="24446"/>
                </a:lnTo>
                <a:lnTo>
                  <a:pt x="51209" y="14374"/>
                </a:lnTo>
                <a:lnTo>
                  <a:pt x="62679" y="6665"/>
                </a:lnTo>
                <a:lnTo>
                  <a:pt x="75809" y="1735"/>
                </a:lnTo>
                <a:lnTo>
                  <a:pt x="90182" y="0"/>
                </a:lnTo>
                <a:lnTo>
                  <a:pt x="85130" y="30487"/>
                </a:lnTo>
                <a:close/>
              </a:path>
              <a:path w="180365" h="210441">
                <a:moveTo>
                  <a:pt x="148569" y="45751"/>
                </a:moveTo>
                <a:lnTo>
                  <a:pt x="150304" y="60126"/>
                </a:lnTo>
                <a:lnTo>
                  <a:pt x="150280" y="61789"/>
                </a:lnTo>
                <a:lnTo>
                  <a:pt x="148410" y="74848"/>
                </a:lnTo>
                <a:lnTo>
                  <a:pt x="143832" y="86822"/>
                </a:lnTo>
                <a:lnTo>
                  <a:pt x="136942" y="97464"/>
                </a:lnTo>
                <a:lnTo>
                  <a:pt x="141044" y="99545"/>
                </a:lnTo>
                <a:lnTo>
                  <a:pt x="152066" y="106872"/>
                </a:lnTo>
                <a:lnTo>
                  <a:pt x="161618" y="115954"/>
                </a:lnTo>
                <a:lnTo>
                  <a:pt x="169462" y="126566"/>
                </a:lnTo>
                <a:lnTo>
                  <a:pt x="175360" y="138485"/>
                </a:lnTo>
                <a:lnTo>
                  <a:pt x="179074" y="151487"/>
                </a:lnTo>
                <a:lnTo>
                  <a:pt x="180365" y="165347"/>
                </a:lnTo>
                <a:lnTo>
                  <a:pt x="180365" y="203722"/>
                </a:lnTo>
                <a:lnTo>
                  <a:pt x="173646" y="210441"/>
                </a:lnTo>
                <a:lnTo>
                  <a:pt x="165334" y="210441"/>
                </a:lnTo>
                <a:lnTo>
                  <a:pt x="30060" y="180378"/>
                </a:lnTo>
                <a:lnTo>
                  <a:pt x="150304" y="180378"/>
                </a:lnTo>
                <a:lnTo>
                  <a:pt x="150303" y="165030"/>
                </a:lnTo>
                <a:lnTo>
                  <a:pt x="147924" y="150882"/>
                </a:lnTo>
                <a:lnTo>
                  <a:pt x="141487" y="138590"/>
                </a:lnTo>
                <a:lnTo>
                  <a:pt x="131729" y="128895"/>
                </a:lnTo>
                <a:lnTo>
                  <a:pt x="119391" y="122536"/>
                </a:lnTo>
                <a:lnTo>
                  <a:pt x="105213" y="120252"/>
                </a:lnTo>
                <a:lnTo>
                  <a:pt x="74835" y="120253"/>
                </a:lnTo>
                <a:lnTo>
                  <a:pt x="60688" y="122632"/>
                </a:lnTo>
                <a:lnTo>
                  <a:pt x="60121" y="60126"/>
                </a:lnTo>
                <a:lnTo>
                  <a:pt x="60546" y="65178"/>
                </a:lnTo>
                <a:lnTo>
                  <a:pt x="65998" y="77965"/>
                </a:lnTo>
                <a:lnTo>
                  <a:pt x="76431" y="86856"/>
                </a:lnTo>
                <a:lnTo>
                  <a:pt x="90182" y="90189"/>
                </a:lnTo>
                <a:lnTo>
                  <a:pt x="95234" y="89764"/>
                </a:lnTo>
                <a:lnTo>
                  <a:pt x="108021" y="84312"/>
                </a:lnTo>
                <a:lnTo>
                  <a:pt x="116911" y="73878"/>
                </a:lnTo>
                <a:lnTo>
                  <a:pt x="120243" y="60126"/>
                </a:lnTo>
                <a:lnTo>
                  <a:pt x="119819" y="55073"/>
                </a:lnTo>
                <a:lnTo>
                  <a:pt x="114366" y="42286"/>
                </a:lnTo>
                <a:lnTo>
                  <a:pt x="103934" y="33395"/>
                </a:lnTo>
                <a:lnTo>
                  <a:pt x="90182" y="30063"/>
                </a:lnTo>
                <a:lnTo>
                  <a:pt x="85130" y="30487"/>
                </a:lnTo>
                <a:lnTo>
                  <a:pt x="90182" y="0"/>
                </a:lnTo>
                <a:lnTo>
                  <a:pt x="100286" y="848"/>
                </a:lnTo>
                <a:lnTo>
                  <a:pt x="113839" y="4848"/>
                </a:lnTo>
                <a:lnTo>
                  <a:pt x="125859" y="11754"/>
                </a:lnTo>
                <a:lnTo>
                  <a:pt x="135931" y="21150"/>
                </a:lnTo>
                <a:lnTo>
                  <a:pt x="143639" y="32621"/>
                </a:lnTo>
                <a:lnTo>
                  <a:pt x="148569" y="45751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010199" y="1265207"/>
            <a:ext cx="420852" cy="481009"/>
          </a:xfrm>
          <a:custGeom>
            <a:avLst/>
            <a:gdLst/>
            <a:ahLst/>
            <a:cxnLst/>
            <a:rect l="l" t="t" r="r" b="b"/>
            <a:pathLst>
              <a:path w="420852" h="481009">
                <a:moveTo>
                  <a:pt x="62679" y="6665"/>
                </a:moveTo>
                <a:lnTo>
                  <a:pt x="75809" y="1735"/>
                </a:lnTo>
                <a:lnTo>
                  <a:pt x="90182" y="0"/>
                </a:lnTo>
                <a:lnTo>
                  <a:pt x="100286" y="848"/>
                </a:lnTo>
                <a:lnTo>
                  <a:pt x="113839" y="4848"/>
                </a:lnTo>
                <a:lnTo>
                  <a:pt x="125859" y="11754"/>
                </a:lnTo>
                <a:lnTo>
                  <a:pt x="119819" y="55073"/>
                </a:lnTo>
                <a:lnTo>
                  <a:pt x="114366" y="42286"/>
                </a:lnTo>
                <a:lnTo>
                  <a:pt x="103934" y="33395"/>
                </a:lnTo>
                <a:lnTo>
                  <a:pt x="90182" y="30063"/>
                </a:lnTo>
                <a:lnTo>
                  <a:pt x="85130" y="30487"/>
                </a:lnTo>
                <a:lnTo>
                  <a:pt x="72344" y="35940"/>
                </a:lnTo>
                <a:lnTo>
                  <a:pt x="63454" y="46373"/>
                </a:lnTo>
                <a:lnTo>
                  <a:pt x="60121" y="60126"/>
                </a:lnTo>
                <a:lnTo>
                  <a:pt x="51209" y="14374"/>
                </a:lnTo>
                <a:lnTo>
                  <a:pt x="62679" y="6665"/>
                </a:lnTo>
                <a:close/>
              </a:path>
              <a:path w="420852" h="481009">
                <a:moveTo>
                  <a:pt x="389056" y="316319"/>
                </a:moveTo>
                <a:lnTo>
                  <a:pt x="390791" y="330694"/>
                </a:lnTo>
                <a:lnTo>
                  <a:pt x="390768" y="332358"/>
                </a:lnTo>
                <a:lnTo>
                  <a:pt x="388897" y="345416"/>
                </a:lnTo>
                <a:lnTo>
                  <a:pt x="384319" y="357391"/>
                </a:lnTo>
                <a:lnTo>
                  <a:pt x="377429" y="368032"/>
                </a:lnTo>
                <a:lnTo>
                  <a:pt x="381531" y="370113"/>
                </a:lnTo>
                <a:lnTo>
                  <a:pt x="392553" y="377440"/>
                </a:lnTo>
                <a:lnTo>
                  <a:pt x="402105" y="386522"/>
                </a:lnTo>
                <a:lnTo>
                  <a:pt x="409949" y="397134"/>
                </a:lnTo>
                <a:lnTo>
                  <a:pt x="415848" y="409053"/>
                </a:lnTo>
                <a:lnTo>
                  <a:pt x="419561" y="422055"/>
                </a:lnTo>
                <a:lnTo>
                  <a:pt x="420852" y="435915"/>
                </a:lnTo>
                <a:lnTo>
                  <a:pt x="420852" y="474290"/>
                </a:lnTo>
                <a:lnTo>
                  <a:pt x="414133" y="481009"/>
                </a:lnTo>
                <a:lnTo>
                  <a:pt x="247205" y="481009"/>
                </a:lnTo>
                <a:lnTo>
                  <a:pt x="240487" y="474290"/>
                </a:lnTo>
                <a:lnTo>
                  <a:pt x="240487" y="435915"/>
                </a:lnTo>
                <a:lnTo>
                  <a:pt x="242797" y="417460"/>
                </a:lnTo>
                <a:lnTo>
                  <a:pt x="247292" y="404806"/>
                </a:lnTo>
                <a:lnTo>
                  <a:pt x="253889" y="393313"/>
                </a:lnTo>
                <a:lnTo>
                  <a:pt x="262349" y="383203"/>
                </a:lnTo>
                <a:lnTo>
                  <a:pt x="272436" y="374702"/>
                </a:lnTo>
                <a:lnTo>
                  <a:pt x="283910" y="368032"/>
                </a:lnTo>
                <a:lnTo>
                  <a:pt x="288885" y="399638"/>
                </a:lnTo>
                <a:lnTo>
                  <a:pt x="279190" y="409396"/>
                </a:lnTo>
                <a:lnTo>
                  <a:pt x="272831" y="421735"/>
                </a:lnTo>
                <a:lnTo>
                  <a:pt x="270548" y="435915"/>
                </a:lnTo>
                <a:lnTo>
                  <a:pt x="270548" y="450946"/>
                </a:lnTo>
                <a:lnTo>
                  <a:pt x="390791" y="450946"/>
                </a:lnTo>
                <a:lnTo>
                  <a:pt x="390790" y="435598"/>
                </a:lnTo>
                <a:lnTo>
                  <a:pt x="388411" y="421450"/>
                </a:lnTo>
                <a:lnTo>
                  <a:pt x="381974" y="409158"/>
                </a:lnTo>
                <a:lnTo>
                  <a:pt x="372216" y="399463"/>
                </a:lnTo>
                <a:lnTo>
                  <a:pt x="359879" y="393104"/>
                </a:lnTo>
                <a:lnTo>
                  <a:pt x="345700" y="390820"/>
                </a:lnTo>
                <a:lnTo>
                  <a:pt x="315322" y="390821"/>
                </a:lnTo>
                <a:lnTo>
                  <a:pt x="306485" y="348534"/>
                </a:lnTo>
                <a:lnTo>
                  <a:pt x="316918" y="357424"/>
                </a:lnTo>
                <a:lnTo>
                  <a:pt x="330669" y="360757"/>
                </a:lnTo>
                <a:lnTo>
                  <a:pt x="335722" y="360332"/>
                </a:lnTo>
                <a:lnTo>
                  <a:pt x="348508" y="354880"/>
                </a:lnTo>
                <a:lnTo>
                  <a:pt x="357398" y="344446"/>
                </a:lnTo>
                <a:lnTo>
                  <a:pt x="360730" y="330694"/>
                </a:lnTo>
                <a:lnTo>
                  <a:pt x="360306" y="325641"/>
                </a:lnTo>
                <a:lnTo>
                  <a:pt x="354853" y="312854"/>
                </a:lnTo>
                <a:lnTo>
                  <a:pt x="344421" y="303963"/>
                </a:lnTo>
                <a:lnTo>
                  <a:pt x="330669" y="300631"/>
                </a:lnTo>
                <a:lnTo>
                  <a:pt x="325617" y="301055"/>
                </a:lnTo>
                <a:lnTo>
                  <a:pt x="312831" y="306508"/>
                </a:lnTo>
                <a:lnTo>
                  <a:pt x="303941" y="316941"/>
                </a:lnTo>
                <a:lnTo>
                  <a:pt x="300608" y="330694"/>
                </a:lnTo>
                <a:lnTo>
                  <a:pt x="305512" y="276131"/>
                </a:lnTo>
                <a:lnTo>
                  <a:pt x="317593" y="272013"/>
                </a:lnTo>
                <a:lnTo>
                  <a:pt x="330669" y="270568"/>
                </a:lnTo>
                <a:lnTo>
                  <a:pt x="340774" y="271416"/>
                </a:lnTo>
                <a:lnTo>
                  <a:pt x="354326" y="275416"/>
                </a:lnTo>
                <a:lnTo>
                  <a:pt x="366346" y="282322"/>
                </a:lnTo>
                <a:lnTo>
                  <a:pt x="376418" y="291718"/>
                </a:lnTo>
                <a:lnTo>
                  <a:pt x="384126" y="303189"/>
                </a:lnTo>
                <a:lnTo>
                  <a:pt x="389056" y="316319"/>
                </a:lnTo>
                <a:close/>
              </a:path>
              <a:path w="420852" h="481009">
                <a:moveTo>
                  <a:pt x="268812" y="181035"/>
                </a:moveTo>
                <a:lnTo>
                  <a:pt x="270548" y="195410"/>
                </a:lnTo>
                <a:lnTo>
                  <a:pt x="270524" y="197073"/>
                </a:lnTo>
                <a:lnTo>
                  <a:pt x="268654" y="210132"/>
                </a:lnTo>
                <a:lnTo>
                  <a:pt x="264075" y="222106"/>
                </a:lnTo>
                <a:lnTo>
                  <a:pt x="257186" y="232748"/>
                </a:lnTo>
                <a:lnTo>
                  <a:pt x="267748" y="238804"/>
                </a:lnTo>
                <a:lnTo>
                  <a:pt x="277779" y="247070"/>
                </a:lnTo>
                <a:lnTo>
                  <a:pt x="286228" y="256937"/>
                </a:lnTo>
                <a:lnTo>
                  <a:pt x="292889" y="268184"/>
                </a:lnTo>
                <a:lnTo>
                  <a:pt x="297557" y="280594"/>
                </a:lnTo>
                <a:lnTo>
                  <a:pt x="305512" y="276131"/>
                </a:lnTo>
                <a:lnTo>
                  <a:pt x="300608" y="330694"/>
                </a:lnTo>
                <a:lnTo>
                  <a:pt x="301033" y="335746"/>
                </a:lnTo>
                <a:lnTo>
                  <a:pt x="306485" y="348534"/>
                </a:lnTo>
                <a:lnTo>
                  <a:pt x="315322" y="390821"/>
                </a:lnTo>
                <a:lnTo>
                  <a:pt x="301175" y="393200"/>
                </a:lnTo>
                <a:lnTo>
                  <a:pt x="288885" y="399638"/>
                </a:lnTo>
                <a:lnTo>
                  <a:pt x="283910" y="368032"/>
                </a:lnTo>
                <a:lnTo>
                  <a:pt x="278709" y="361539"/>
                </a:lnTo>
                <a:lnTo>
                  <a:pt x="274831" y="354023"/>
                </a:lnTo>
                <a:lnTo>
                  <a:pt x="272682" y="345725"/>
                </a:lnTo>
                <a:lnTo>
                  <a:pt x="126962" y="345725"/>
                </a:lnTo>
                <a:lnTo>
                  <a:pt x="120243" y="339006"/>
                </a:lnTo>
                <a:lnTo>
                  <a:pt x="120243" y="300631"/>
                </a:lnTo>
                <a:lnTo>
                  <a:pt x="120400" y="295765"/>
                </a:lnTo>
                <a:lnTo>
                  <a:pt x="122554" y="282176"/>
                </a:lnTo>
                <a:lnTo>
                  <a:pt x="127048" y="269522"/>
                </a:lnTo>
                <a:lnTo>
                  <a:pt x="133645" y="258029"/>
                </a:lnTo>
                <a:lnTo>
                  <a:pt x="142106" y="247919"/>
                </a:lnTo>
                <a:lnTo>
                  <a:pt x="152192" y="239417"/>
                </a:lnTo>
                <a:lnTo>
                  <a:pt x="163666" y="232748"/>
                </a:lnTo>
                <a:lnTo>
                  <a:pt x="168641" y="264354"/>
                </a:lnTo>
                <a:lnTo>
                  <a:pt x="158947" y="274112"/>
                </a:lnTo>
                <a:lnTo>
                  <a:pt x="152588" y="286451"/>
                </a:lnTo>
                <a:lnTo>
                  <a:pt x="150304" y="300631"/>
                </a:lnTo>
                <a:lnTo>
                  <a:pt x="150304" y="315662"/>
                </a:lnTo>
                <a:lnTo>
                  <a:pt x="270548" y="315662"/>
                </a:lnTo>
                <a:lnTo>
                  <a:pt x="270547" y="300314"/>
                </a:lnTo>
                <a:lnTo>
                  <a:pt x="268168" y="286166"/>
                </a:lnTo>
                <a:lnTo>
                  <a:pt x="261730" y="273874"/>
                </a:lnTo>
                <a:lnTo>
                  <a:pt x="251973" y="264179"/>
                </a:lnTo>
                <a:lnTo>
                  <a:pt x="239635" y="257820"/>
                </a:lnTo>
                <a:lnTo>
                  <a:pt x="225456" y="255536"/>
                </a:lnTo>
                <a:lnTo>
                  <a:pt x="195078" y="255537"/>
                </a:lnTo>
                <a:lnTo>
                  <a:pt x="186242" y="213250"/>
                </a:lnTo>
                <a:lnTo>
                  <a:pt x="196674" y="222140"/>
                </a:lnTo>
                <a:lnTo>
                  <a:pt x="210426" y="225473"/>
                </a:lnTo>
                <a:lnTo>
                  <a:pt x="215478" y="225048"/>
                </a:lnTo>
                <a:lnTo>
                  <a:pt x="228264" y="219596"/>
                </a:lnTo>
                <a:lnTo>
                  <a:pt x="237154" y="209162"/>
                </a:lnTo>
                <a:lnTo>
                  <a:pt x="240487" y="195410"/>
                </a:lnTo>
                <a:lnTo>
                  <a:pt x="240062" y="190357"/>
                </a:lnTo>
                <a:lnTo>
                  <a:pt x="234610" y="177570"/>
                </a:lnTo>
                <a:lnTo>
                  <a:pt x="224177" y="168679"/>
                </a:lnTo>
                <a:lnTo>
                  <a:pt x="210426" y="165347"/>
                </a:lnTo>
                <a:lnTo>
                  <a:pt x="205374" y="165771"/>
                </a:lnTo>
                <a:lnTo>
                  <a:pt x="192587" y="171224"/>
                </a:lnTo>
                <a:lnTo>
                  <a:pt x="183697" y="181657"/>
                </a:lnTo>
                <a:lnTo>
                  <a:pt x="185268" y="140847"/>
                </a:lnTo>
                <a:lnTo>
                  <a:pt x="197349" y="136729"/>
                </a:lnTo>
                <a:lnTo>
                  <a:pt x="210426" y="135284"/>
                </a:lnTo>
                <a:lnTo>
                  <a:pt x="220530" y="136132"/>
                </a:lnTo>
                <a:lnTo>
                  <a:pt x="234083" y="140132"/>
                </a:lnTo>
                <a:lnTo>
                  <a:pt x="246103" y="147038"/>
                </a:lnTo>
                <a:lnTo>
                  <a:pt x="256174" y="156434"/>
                </a:lnTo>
                <a:lnTo>
                  <a:pt x="263883" y="167905"/>
                </a:lnTo>
                <a:lnTo>
                  <a:pt x="268812" y="181035"/>
                </a:lnTo>
                <a:close/>
              </a:path>
              <a:path w="420852" h="481009">
                <a:moveTo>
                  <a:pt x="76431" y="86856"/>
                </a:moveTo>
                <a:lnTo>
                  <a:pt x="90182" y="90189"/>
                </a:lnTo>
                <a:lnTo>
                  <a:pt x="105213" y="120252"/>
                </a:lnTo>
                <a:lnTo>
                  <a:pt x="74835" y="120253"/>
                </a:lnTo>
                <a:lnTo>
                  <a:pt x="65998" y="77965"/>
                </a:lnTo>
                <a:lnTo>
                  <a:pt x="76431" y="86856"/>
                </a:lnTo>
                <a:close/>
              </a:path>
              <a:path w="420852" h="481009">
                <a:moveTo>
                  <a:pt x="148569" y="45751"/>
                </a:moveTo>
                <a:lnTo>
                  <a:pt x="150304" y="60126"/>
                </a:lnTo>
                <a:lnTo>
                  <a:pt x="150280" y="61789"/>
                </a:lnTo>
                <a:lnTo>
                  <a:pt x="148410" y="74848"/>
                </a:lnTo>
                <a:lnTo>
                  <a:pt x="143832" y="86822"/>
                </a:lnTo>
                <a:lnTo>
                  <a:pt x="136942" y="97464"/>
                </a:lnTo>
                <a:lnTo>
                  <a:pt x="147504" y="103520"/>
                </a:lnTo>
                <a:lnTo>
                  <a:pt x="157535" y="111786"/>
                </a:lnTo>
                <a:lnTo>
                  <a:pt x="165984" y="121653"/>
                </a:lnTo>
                <a:lnTo>
                  <a:pt x="172645" y="132900"/>
                </a:lnTo>
                <a:lnTo>
                  <a:pt x="177314" y="145310"/>
                </a:lnTo>
                <a:lnTo>
                  <a:pt x="185268" y="140847"/>
                </a:lnTo>
                <a:lnTo>
                  <a:pt x="183697" y="181657"/>
                </a:lnTo>
                <a:lnTo>
                  <a:pt x="180365" y="195410"/>
                </a:lnTo>
                <a:lnTo>
                  <a:pt x="180789" y="200462"/>
                </a:lnTo>
                <a:lnTo>
                  <a:pt x="186242" y="213250"/>
                </a:lnTo>
                <a:lnTo>
                  <a:pt x="195078" y="255537"/>
                </a:lnTo>
                <a:lnTo>
                  <a:pt x="180931" y="257916"/>
                </a:lnTo>
                <a:lnTo>
                  <a:pt x="168641" y="264354"/>
                </a:lnTo>
                <a:lnTo>
                  <a:pt x="163666" y="232748"/>
                </a:lnTo>
                <a:lnTo>
                  <a:pt x="158466" y="226255"/>
                </a:lnTo>
                <a:lnTo>
                  <a:pt x="154588" y="218739"/>
                </a:lnTo>
                <a:lnTo>
                  <a:pt x="152438" y="210441"/>
                </a:lnTo>
                <a:lnTo>
                  <a:pt x="6718" y="210441"/>
                </a:lnTo>
                <a:lnTo>
                  <a:pt x="0" y="203722"/>
                </a:lnTo>
                <a:lnTo>
                  <a:pt x="0" y="165347"/>
                </a:lnTo>
                <a:lnTo>
                  <a:pt x="156" y="160481"/>
                </a:lnTo>
                <a:lnTo>
                  <a:pt x="2310" y="146892"/>
                </a:lnTo>
                <a:lnTo>
                  <a:pt x="6805" y="134238"/>
                </a:lnTo>
                <a:lnTo>
                  <a:pt x="13401" y="122745"/>
                </a:lnTo>
                <a:lnTo>
                  <a:pt x="21862" y="112635"/>
                </a:lnTo>
                <a:lnTo>
                  <a:pt x="31949" y="104133"/>
                </a:lnTo>
                <a:lnTo>
                  <a:pt x="43422" y="97464"/>
                </a:lnTo>
                <a:lnTo>
                  <a:pt x="42467" y="96239"/>
                </a:lnTo>
                <a:lnTo>
                  <a:pt x="35839" y="85421"/>
                </a:lnTo>
                <a:lnTo>
                  <a:pt x="31571" y="73300"/>
                </a:lnTo>
                <a:lnTo>
                  <a:pt x="30060" y="60126"/>
                </a:lnTo>
                <a:lnTo>
                  <a:pt x="30909" y="50021"/>
                </a:lnTo>
                <a:lnTo>
                  <a:pt x="34909" y="36467"/>
                </a:lnTo>
                <a:lnTo>
                  <a:pt x="41814" y="24446"/>
                </a:lnTo>
                <a:lnTo>
                  <a:pt x="51209" y="14374"/>
                </a:lnTo>
                <a:lnTo>
                  <a:pt x="60121" y="60126"/>
                </a:lnTo>
                <a:lnTo>
                  <a:pt x="60546" y="65178"/>
                </a:lnTo>
                <a:lnTo>
                  <a:pt x="65998" y="77965"/>
                </a:lnTo>
                <a:lnTo>
                  <a:pt x="74835" y="120253"/>
                </a:lnTo>
                <a:lnTo>
                  <a:pt x="60688" y="122632"/>
                </a:lnTo>
                <a:lnTo>
                  <a:pt x="48397" y="129070"/>
                </a:lnTo>
                <a:lnTo>
                  <a:pt x="38703" y="138828"/>
                </a:lnTo>
                <a:lnTo>
                  <a:pt x="32344" y="151167"/>
                </a:lnTo>
                <a:lnTo>
                  <a:pt x="30060" y="165347"/>
                </a:lnTo>
                <a:lnTo>
                  <a:pt x="30060" y="180378"/>
                </a:lnTo>
                <a:lnTo>
                  <a:pt x="150304" y="180378"/>
                </a:lnTo>
                <a:lnTo>
                  <a:pt x="150303" y="165030"/>
                </a:lnTo>
                <a:lnTo>
                  <a:pt x="147924" y="150882"/>
                </a:lnTo>
                <a:lnTo>
                  <a:pt x="141487" y="138590"/>
                </a:lnTo>
                <a:lnTo>
                  <a:pt x="131729" y="128895"/>
                </a:lnTo>
                <a:lnTo>
                  <a:pt x="119391" y="122536"/>
                </a:lnTo>
                <a:lnTo>
                  <a:pt x="105213" y="120252"/>
                </a:lnTo>
                <a:lnTo>
                  <a:pt x="90182" y="90189"/>
                </a:lnTo>
                <a:lnTo>
                  <a:pt x="95234" y="89764"/>
                </a:lnTo>
                <a:lnTo>
                  <a:pt x="108021" y="84312"/>
                </a:lnTo>
                <a:lnTo>
                  <a:pt x="116911" y="73878"/>
                </a:lnTo>
                <a:lnTo>
                  <a:pt x="120243" y="60126"/>
                </a:lnTo>
                <a:lnTo>
                  <a:pt x="119819" y="55073"/>
                </a:lnTo>
                <a:lnTo>
                  <a:pt x="125859" y="11754"/>
                </a:lnTo>
                <a:lnTo>
                  <a:pt x="135931" y="21150"/>
                </a:lnTo>
                <a:lnTo>
                  <a:pt x="143639" y="32621"/>
                </a:lnTo>
                <a:lnTo>
                  <a:pt x="148569" y="45751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310796" y="1385409"/>
            <a:ext cx="30056" cy="30058"/>
          </a:xfrm>
          <a:custGeom>
            <a:avLst/>
            <a:gdLst/>
            <a:ahLst/>
            <a:cxnLst/>
            <a:rect l="l" t="t" r="r" b="b"/>
            <a:pathLst>
              <a:path w="30056" h="30058">
                <a:moveTo>
                  <a:pt x="0" y="30058"/>
                </a:moveTo>
                <a:lnTo>
                  <a:pt x="30056" y="0"/>
                </a:lnTo>
              </a:path>
            </a:pathLst>
          </a:custGeom>
          <a:ln w="31331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431055" y="1498185"/>
            <a:ext cx="30060" cy="0"/>
          </a:xfrm>
          <a:custGeom>
            <a:avLst/>
            <a:gdLst/>
            <a:ahLst/>
            <a:cxnLst/>
            <a:rect l="l" t="t" r="r" b="b"/>
            <a:pathLst>
              <a:path w="30060">
                <a:moveTo>
                  <a:pt x="0" y="0"/>
                </a:moveTo>
                <a:lnTo>
                  <a:pt x="30060" y="0"/>
                </a:lnTo>
              </a:path>
            </a:pathLst>
          </a:custGeom>
          <a:ln w="46364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205597" y="1280229"/>
            <a:ext cx="45091" cy="0"/>
          </a:xfrm>
          <a:custGeom>
            <a:avLst/>
            <a:gdLst/>
            <a:ahLst/>
            <a:cxnLst/>
            <a:rect l="l" t="t" r="r" b="b"/>
            <a:pathLst>
              <a:path w="45091">
                <a:moveTo>
                  <a:pt x="0" y="0"/>
                </a:moveTo>
                <a:lnTo>
                  <a:pt x="45091" y="0"/>
                </a:lnTo>
              </a:path>
            </a:pathLst>
          </a:custGeom>
          <a:ln w="31333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070311" y="1625960"/>
            <a:ext cx="30056" cy="30058"/>
          </a:xfrm>
          <a:custGeom>
            <a:avLst/>
            <a:gdLst/>
            <a:ahLst/>
            <a:cxnLst/>
            <a:rect l="l" t="t" r="r" b="b"/>
            <a:pathLst>
              <a:path w="30056" h="30058">
                <a:moveTo>
                  <a:pt x="0" y="30058"/>
                </a:moveTo>
                <a:lnTo>
                  <a:pt x="30056" y="0"/>
                </a:lnTo>
              </a:path>
            </a:pathLst>
          </a:custGeom>
          <a:ln w="31331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190567" y="1738692"/>
            <a:ext cx="30060" cy="0"/>
          </a:xfrm>
          <a:custGeom>
            <a:avLst/>
            <a:gdLst/>
            <a:ahLst/>
            <a:cxnLst/>
            <a:rect l="l" t="t" r="r" b="b"/>
            <a:pathLst>
              <a:path w="30060">
                <a:moveTo>
                  <a:pt x="0" y="0"/>
                </a:moveTo>
                <a:lnTo>
                  <a:pt x="30060" y="0"/>
                </a:lnTo>
              </a:path>
            </a:pathLst>
          </a:custGeom>
          <a:ln w="46364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965113" y="1520735"/>
            <a:ext cx="45091" cy="0"/>
          </a:xfrm>
          <a:custGeom>
            <a:avLst/>
            <a:gdLst/>
            <a:ahLst/>
            <a:cxnLst/>
            <a:rect l="l" t="t" r="r" b="b"/>
            <a:pathLst>
              <a:path w="45091">
                <a:moveTo>
                  <a:pt x="0" y="0"/>
                </a:moveTo>
                <a:lnTo>
                  <a:pt x="45091" y="0"/>
                </a:lnTo>
              </a:path>
            </a:pathLst>
          </a:custGeom>
          <a:ln w="31333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49473" y="1310306"/>
            <a:ext cx="661339" cy="766609"/>
          </a:xfrm>
          <a:custGeom>
            <a:avLst/>
            <a:gdLst/>
            <a:ahLst/>
            <a:cxnLst/>
            <a:rect l="l" t="t" r="r" b="b"/>
            <a:pathLst>
              <a:path w="661339" h="766609">
                <a:moveTo>
                  <a:pt x="90182" y="360757"/>
                </a:moveTo>
                <a:lnTo>
                  <a:pt x="95234" y="360332"/>
                </a:lnTo>
                <a:lnTo>
                  <a:pt x="108021" y="354880"/>
                </a:lnTo>
                <a:lnTo>
                  <a:pt x="116911" y="344446"/>
                </a:lnTo>
                <a:lnTo>
                  <a:pt x="120243" y="330694"/>
                </a:lnTo>
                <a:lnTo>
                  <a:pt x="119819" y="325641"/>
                </a:lnTo>
                <a:lnTo>
                  <a:pt x="114366" y="312854"/>
                </a:lnTo>
                <a:lnTo>
                  <a:pt x="103934" y="303963"/>
                </a:lnTo>
                <a:lnTo>
                  <a:pt x="90182" y="300631"/>
                </a:lnTo>
                <a:lnTo>
                  <a:pt x="85130" y="301055"/>
                </a:lnTo>
                <a:lnTo>
                  <a:pt x="72344" y="306508"/>
                </a:lnTo>
                <a:lnTo>
                  <a:pt x="63454" y="316941"/>
                </a:lnTo>
                <a:lnTo>
                  <a:pt x="60121" y="330694"/>
                </a:lnTo>
                <a:lnTo>
                  <a:pt x="60688" y="393200"/>
                </a:lnTo>
                <a:lnTo>
                  <a:pt x="48397" y="399638"/>
                </a:lnTo>
                <a:lnTo>
                  <a:pt x="38703" y="409396"/>
                </a:lnTo>
                <a:lnTo>
                  <a:pt x="32344" y="421735"/>
                </a:lnTo>
                <a:lnTo>
                  <a:pt x="30060" y="435915"/>
                </a:lnTo>
                <a:lnTo>
                  <a:pt x="30060" y="450946"/>
                </a:lnTo>
                <a:lnTo>
                  <a:pt x="150304" y="450946"/>
                </a:lnTo>
                <a:lnTo>
                  <a:pt x="150303" y="435598"/>
                </a:lnTo>
                <a:lnTo>
                  <a:pt x="147924" y="421450"/>
                </a:lnTo>
                <a:lnTo>
                  <a:pt x="147504" y="374088"/>
                </a:lnTo>
                <a:lnTo>
                  <a:pt x="157535" y="382354"/>
                </a:lnTo>
                <a:lnTo>
                  <a:pt x="165984" y="392221"/>
                </a:lnTo>
                <a:lnTo>
                  <a:pt x="172645" y="403468"/>
                </a:lnTo>
                <a:lnTo>
                  <a:pt x="177314" y="415878"/>
                </a:lnTo>
                <a:lnTo>
                  <a:pt x="185268" y="411415"/>
                </a:lnTo>
                <a:lnTo>
                  <a:pt x="197349" y="407297"/>
                </a:lnTo>
                <a:lnTo>
                  <a:pt x="192587" y="441792"/>
                </a:lnTo>
                <a:lnTo>
                  <a:pt x="183697" y="452225"/>
                </a:lnTo>
                <a:lnTo>
                  <a:pt x="180365" y="465978"/>
                </a:lnTo>
                <a:lnTo>
                  <a:pt x="180931" y="528484"/>
                </a:lnTo>
                <a:lnTo>
                  <a:pt x="168641" y="534922"/>
                </a:lnTo>
                <a:lnTo>
                  <a:pt x="163666" y="503316"/>
                </a:lnTo>
                <a:lnTo>
                  <a:pt x="158466" y="496823"/>
                </a:lnTo>
                <a:lnTo>
                  <a:pt x="154588" y="489307"/>
                </a:lnTo>
                <a:lnTo>
                  <a:pt x="152438" y="481009"/>
                </a:lnTo>
                <a:lnTo>
                  <a:pt x="6718" y="481009"/>
                </a:lnTo>
                <a:lnTo>
                  <a:pt x="0" y="474290"/>
                </a:lnTo>
                <a:lnTo>
                  <a:pt x="0" y="435915"/>
                </a:lnTo>
                <a:lnTo>
                  <a:pt x="156" y="431049"/>
                </a:lnTo>
                <a:lnTo>
                  <a:pt x="2310" y="417460"/>
                </a:lnTo>
                <a:lnTo>
                  <a:pt x="6805" y="404806"/>
                </a:lnTo>
                <a:lnTo>
                  <a:pt x="13401" y="393313"/>
                </a:lnTo>
                <a:lnTo>
                  <a:pt x="21862" y="383203"/>
                </a:lnTo>
                <a:lnTo>
                  <a:pt x="31949" y="374702"/>
                </a:lnTo>
                <a:lnTo>
                  <a:pt x="43422" y="368032"/>
                </a:lnTo>
                <a:lnTo>
                  <a:pt x="42467" y="366807"/>
                </a:lnTo>
                <a:lnTo>
                  <a:pt x="35839" y="355989"/>
                </a:lnTo>
                <a:lnTo>
                  <a:pt x="31571" y="343868"/>
                </a:lnTo>
                <a:lnTo>
                  <a:pt x="30060" y="330694"/>
                </a:lnTo>
                <a:lnTo>
                  <a:pt x="30909" y="320589"/>
                </a:lnTo>
                <a:lnTo>
                  <a:pt x="34909" y="307035"/>
                </a:lnTo>
                <a:lnTo>
                  <a:pt x="41814" y="295014"/>
                </a:lnTo>
                <a:lnTo>
                  <a:pt x="51209" y="284942"/>
                </a:lnTo>
                <a:lnTo>
                  <a:pt x="62679" y="277233"/>
                </a:lnTo>
                <a:lnTo>
                  <a:pt x="75809" y="272303"/>
                </a:lnTo>
                <a:lnTo>
                  <a:pt x="90182" y="270568"/>
                </a:lnTo>
                <a:lnTo>
                  <a:pt x="99738" y="271334"/>
                </a:lnTo>
                <a:lnTo>
                  <a:pt x="112124" y="274747"/>
                </a:lnTo>
                <a:lnTo>
                  <a:pt x="123294" y="280594"/>
                </a:lnTo>
                <a:lnTo>
                  <a:pt x="127565" y="269026"/>
                </a:lnTo>
                <a:lnTo>
                  <a:pt x="134092" y="257689"/>
                </a:lnTo>
                <a:lnTo>
                  <a:pt x="131729" y="399463"/>
                </a:lnTo>
                <a:lnTo>
                  <a:pt x="119391" y="393104"/>
                </a:lnTo>
                <a:lnTo>
                  <a:pt x="105213" y="390820"/>
                </a:lnTo>
                <a:lnTo>
                  <a:pt x="74835" y="390821"/>
                </a:lnTo>
                <a:lnTo>
                  <a:pt x="65998" y="348534"/>
                </a:lnTo>
                <a:lnTo>
                  <a:pt x="76431" y="357424"/>
                </a:lnTo>
                <a:lnTo>
                  <a:pt x="90182" y="360757"/>
                </a:lnTo>
                <a:close/>
              </a:path>
              <a:path w="661339" h="766609">
                <a:moveTo>
                  <a:pt x="60688" y="393200"/>
                </a:moveTo>
                <a:lnTo>
                  <a:pt x="60121" y="330694"/>
                </a:lnTo>
                <a:lnTo>
                  <a:pt x="60546" y="335746"/>
                </a:lnTo>
                <a:lnTo>
                  <a:pt x="65998" y="348534"/>
                </a:lnTo>
                <a:lnTo>
                  <a:pt x="74835" y="390821"/>
                </a:lnTo>
                <a:lnTo>
                  <a:pt x="60688" y="393200"/>
                </a:lnTo>
                <a:close/>
              </a:path>
              <a:path w="661339" h="766609">
                <a:moveTo>
                  <a:pt x="105213" y="120252"/>
                </a:moveTo>
                <a:lnTo>
                  <a:pt x="74835" y="120253"/>
                </a:lnTo>
                <a:lnTo>
                  <a:pt x="60688" y="122632"/>
                </a:lnTo>
                <a:lnTo>
                  <a:pt x="60121" y="60126"/>
                </a:lnTo>
                <a:lnTo>
                  <a:pt x="60546" y="65178"/>
                </a:lnTo>
                <a:lnTo>
                  <a:pt x="65998" y="77965"/>
                </a:lnTo>
                <a:lnTo>
                  <a:pt x="76431" y="86856"/>
                </a:lnTo>
                <a:lnTo>
                  <a:pt x="90182" y="90189"/>
                </a:lnTo>
                <a:lnTo>
                  <a:pt x="95234" y="89764"/>
                </a:lnTo>
                <a:lnTo>
                  <a:pt x="108021" y="84312"/>
                </a:lnTo>
                <a:lnTo>
                  <a:pt x="119391" y="122536"/>
                </a:lnTo>
                <a:lnTo>
                  <a:pt x="105213" y="120252"/>
                </a:lnTo>
                <a:close/>
              </a:path>
              <a:path w="661339" h="766609">
                <a:moveTo>
                  <a:pt x="629543" y="601919"/>
                </a:moveTo>
                <a:lnTo>
                  <a:pt x="631278" y="616293"/>
                </a:lnTo>
                <a:lnTo>
                  <a:pt x="631255" y="617957"/>
                </a:lnTo>
                <a:lnTo>
                  <a:pt x="629385" y="631016"/>
                </a:lnTo>
                <a:lnTo>
                  <a:pt x="624806" y="642990"/>
                </a:lnTo>
                <a:lnTo>
                  <a:pt x="617916" y="653632"/>
                </a:lnTo>
                <a:lnTo>
                  <a:pt x="622018" y="655712"/>
                </a:lnTo>
                <a:lnTo>
                  <a:pt x="633040" y="663039"/>
                </a:lnTo>
                <a:lnTo>
                  <a:pt x="642592" y="672121"/>
                </a:lnTo>
                <a:lnTo>
                  <a:pt x="650437" y="682734"/>
                </a:lnTo>
                <a:lnTo>
                  <a:pt x="656335" y="694653"/>
                </a:lnTo>
                <a:lnTo>
                  <a:pt x="660048" y="707655"/>
                </a:lnTo>
                <a:lnTo>
                  <a:pt x="661339" y="721514"/>
                </a:lnTo>
                <a:lnTo>
                  <a:pt x="661339" y="759890"/>
                </a:lnTo>
                <a:lnTo>
                  <a:pt x="654621" y="766609"/>
                </a:lnTo>
                <a:lnTo>
                  <a:pt x="487693" y="766609"/>
                </a:lnTo>
                <a:lnTo>
                  <a:pt x="480974" y="759890"/>
                </a:lnTo>
                <a:lnTo>
                  <a:pt x="480974" y="721514"/>
                </a:lnTo>
                <a:lnTo>
                  <a:pt x="483285" y="703059"/>
                </a:lnTo>
                <a:lnTo>
                  <a:pt x="487779" y="690406"/>
                </a:lnTo>
                <a:lnTo>
                  <a:pt x="494376" y="678912"/>
                </a:lnTo>
                <a:lnTo>
                  <a:pt x="502837" y="668803"/>
                </a:lnTo>
                <a:lnTo>
                  <a:pt x="512923" y="660301"/>
                </a:lnTo>
                <a:lnTo>
                  <a:pt x="524397" y="653632"/>
                </a:lnTo>
                <a:lnTo>
                  <a:pt x="529372" y="685238"/>
                </a:lnTo>
                <a:lnTo>
                  <a:pt x="519677" y="694996"/>
                </a:lnTo>
                <a:lnTo>
                  <a:pt x="513319" y="707334"/>
                </a:lnTo>
                <a:lnTo>
                  <a:pt x="511035" y="721514"/>
                </a:lnTo>
                <a:lnTo>
                  <a:pt x="511035" y="736546"/>
                </a:lnTo>
                <a:lnTo>
                  <a:pt x="631278" y="736546"/>
                </a:lnTo>
                <a:lnTo>
                  <a:pt x="631277" y="721197"/>
                </a:lnTo>
                <a:lnTo>
                  <a:pt x="628899" y="707049"/>
                </a:lnTo>
                <a:lnTo>
                  <a:pt x="622461" y="694758"/>
                </a:lnTo>
                <a:lnTo>
                  <a:pt x="612704" y="685063"/>
                </a:lnTo>
                <a:lnTo>
                  <a:pt x="600366" y="678704"/>
                </a:lnTo>
                <a:lnTo>
                  <a:pt x="586187" y="676420"/>
                </a:lnTo>
                <a:lnTo>
                  <a:pt x="555809" y="676421"/>
                </a:lnTo>
                <a:lnTo>
                  <a:pt x="546973" y="634133"/>
                </a:lnTo>
                <a:lnTo>
                  <a:pt x="557405" y="643024"/>
                </a:lnTo>
                <a:lnTo>
                  <a:pt x="571157" y="646356"/>
                </a:lnTo>
                <a:lnTo>
                  <a:pt x="576209" y="645932"/>
                </a:lnTo>
                <a:lnTo>
                  <a:pt x="588995" y="640479"/>
                </a:lnTo>
                <a:lnTo>
                  <a:pt x="597885" y="630046"/>
                </a:lnTo>
                <a:lnTo>
                  <a:pt x="601218" y="616293"/>
                </a:lnTo>
                <a:lnTo>
                  <a:pt x="600793" y="611241"/>
                </a:lnTo>
                <a:lnTo>
                  <a:pt x="595341" y="598454"/>
                </a:lnTo>
                <a:lnTo>
                  <a:pt x="584908" y="589563"/>
                </a:lnTo>
                <a:lnTo>
                  <a:pt x="571157" y="586230"/>
                </a:lnTo>
                <a:lnTo>
                  <a:pt x="566104" y="586655"/>
                </a:lnTo>
                <a:lnTo>
                  <a:pt x="553318" y="592107"/>
                </a:lnTo>
                <a:lnTo>
                  <a:pt x="544428" y="602541"/>
                </a:lnTo>
                <a:lnTo>
                  <a:pt x="541096" y="616293"/>
                </a:lnTo>
                <a:lnTo>
                  <a:pt x="546145" y="561837"/>
                </a:lnTo>
                <a:lnTo>
                  <a:pt x="558147" y="557661"/>
                </a:lnTo>
                <a:lnTo>
                  <a:pt x="571157" y="556167"/>
                </a:lnTo>
                <a:lnTo>
                  <a:pt x="581261" y="557016"/>
                </a:lnTo>
                <a:lnTo>
                  <a:pt x="594814" y="561016"/>
                </a:lnTo>
                <a:lnTo>
                  <a:pt x="606834" y="567922"/>
                </a:lnTo>
                <a:lnTo>
                  <a:pt x="616905" y="577317"/>
                </a:lnTo>
                <a:lnTo>
                  <a:pt x="624613" y="588788"/>
                </a:lnTo>
                <a:lnTo>
                  <a:pt x="629543" y="601919"/>
                </a:lnTo>
                <a:close/>
              </a:path>
              <a:path w="661339" h="766609">
                <a:moveTo>
                  <a:pt x="421419" y="528484"/>
                </a:moveTo>
                <a:lnTo>
                  <a:pt x="409128" y="534922"/>
                </a:lnTo>
                <a:lnTo>
                  <a:pt x="413132" y="403468"/>
                </a:lnTo>
                <a:lnTo>
                  <a:pt x="417801" y="415878"/>
                </a:lnTo>
                <a:lnTo>
                  <a:pt x="425755" y="411415"/>
                </a:lnTo>
                <a:lnTo>
                  <a:pt x="424185" y="452225"/>
                </a:lnTo>
                <a:lnTo>
                  <a:pt x="420852" y="465978"/>
                </a:lnTo>
                <a:lnTo>
                  <a:pt x="421276" y="471030"/>
                </a:lnTo>
                <a:lnTo>
                  <a:pt x="426729" y="483818"/>
                </a:lnTo>
                <a:lnTo>
                  <a:pt x="435566" y="526105"/>
                </a:lnTo>
                <a:lnTo>
                  <a:pt x="421419" y="528484"/>
                </a:lnTo>
                <a:close/>
              </a:path>
              <a:path w="661339" h="766609">
                <a:moveTo>
                  <a:pt x="509299" y="451603"/>
                </a:moveTo>
                <a:lnTo>
                  <a:pt x="511035" y="465978"/>
                </a:lnTo>
                <a:lnTo>
                  <a:pt x="511011" y="467647"/>
                </a:lnTo>
                <a:lnTo>
                  <a:pt x="509139" y="480703"/>
                </a:lnTo>
                <a:lnTo>
                  <a:pt x="504557" y="492676"/>
                </a:lnTo>
                <a:lnTo>
                  <a:pt x="497658" y="503316"/>
                </a:lnTo>
                <a:lnTo>
                  <a:pt x="508030" y="509239"/>
                </a:lnTo>
                <a:lnTo>
                  <a:pt x="518179" y="517559"/>
                </a:lnTo>
                <a:lnTo>
                  <a:pt x="526711" y="527508"/>
                </a:lnTo>
                <a:lnTo>
                  <a:pt x="533410" y="538860"/>
                </a:lnTo>
                <a:lnTo>
                  <a:pt x="538062" y="551390"/>
                </a:lnTo>
                <a:lnTo>
                  <a:pt x="540449" y="564870"/>
                </a:lnTo>
                <a:lnTo>
                  <a:pt x="546145" y="561837"/>
                </a:lnTo>
                <a:lnTo>
                  <a:pt x="541096" y="616293"/>
                </a:lnTo>
                <a:lnTo>
                  <a:pt x="541520" y="621346"/>
                </a:lnTo>
                <a:lnTo>
                  <a:pt x="546973" y="634133"/>
                </a:lnTo>
                <a:lnTo>
                  <a:pt x="555809" y="676421"/>
                </a:lnTo>
                <a:lnTo>
                  <a:pt x="541662" y="678799"/>
                </a:lnTo>
                <a:lnTo>
                  <a:pt x="529372" y="685238"/>
                </a:lnTo>
                <a:lnTo>
                  <a:pt x="524397" y="653632"/>
                </a:lnTo>
                <a:lnTo>
                  <a:pt x="523441" y="652407"/>
                </a:lnTo>
                <a:lnTo>
                  <a:pt x="516813" y="641588"/>
                </a:lnTo>
                <a:lnTo>
                  <a:pt x="512546" y="629468"/>
                </a:lnTo>
                <a:lnTo>
                  <a:pt x="511035" y="616293"/>
                </a:lnTo>
                <a:lnTo>
                  <a:pt x="388657" y="616293"/>
                </a:lnTo>
                <a:lnTo>
                  <a:pt x="386508" y="624591"/>
                </a:lnTo>
                <a:lnTo>
                  <a:pt x="382630" y="632107"/>
                </a:lnTo>
                <a:lnTo>
                  <a:pt x="377429" y="638600"/>
                </a:lnTo>
                <a:lnTo>
                  <a:pt x="381531" y="640681"/>
                </a:lnTo>
                <a:lnTo>
                  <a:pt x="392553" y="648008"/>
                </a:lnTo>
                <a:lnTo>
                  <a:pt x="402105" y="657090"/>
                </a:lnTo>
                <a:lnTo>
                  <a:pt x="409949" y="667702"/>
                </a:lnTo>
                <a:lnTo>
                  <a:pt x="415848" y="679622"/>
                </a:lnTo>
                <a:lnTo>
                  <a:pt x="419561" y="692623"/>
                </a:lnTo>
                <a:lnTo>
                  <a:pt x="420852" y="706483"/>
                </a:lnTo>
                <a:lnTo>
                  <a:pt x="420852" y="744858"/>
                </a:lnTo>
                <a:lnTo>
                  <a:pt x="414133" y="751577"/>
                </a:lnTo>
                <a:lnTo>
                  <a:pt x="247205" y="751577"/>
                </a:lnTo>
                <a:lnTo>
                  <a:pt x="240487" y="744858"/>
                </a:lnTo>
                <a:lnTo>
                  <a:pt x="240487" y="706483"/>
                </a:lnTo>
                <a:lnTo>
                  <a:pt x="242797" y="688028"/>
                </a:lnTo>
                <a:lnTo>
                  <a:pt x="247292" y="675375"/>
                </a:lnTo>
                <a:lnTo>
                  <a:pt x="253889" y="663881"/>
                </a:lnTo>
                <a:lnTo>
                  <a:pt x="262349" y="653771"/>
                </a:lnTo>
                <a:lnTo>
                  <a:pt x="272436" y="645270"/>
                </a:lnTo>
                <a:lnTo>
                  <a:pt x="283910" y="638600"/>
                </a:lnTo>
                <a:lnTo>
                  <a:pt x="288885" y="670206"/>
                </a:lnTo>
                <a:lnTo>
                  <a:pt x="279190" y="679964"/>
                </a:lnTo>
                <a:lnTo>
                  <a:pt x="272831" y="692303"/>
                </a:lnTo>
                <a:lnTo>
                  <a:pt x="270548" y="706483"/>
                </a:lnTo>
                <a:lnTo>
                  <a:pt x="270548" y="721514"/>
                </a:lnTo>
                <a:lnTo>
                  <a:pt x="390791" y="721514"/>
                </a:lnTo>
                <a:lnTo>
                  <a:pt x="390790" y="706166"/>
                </a:lnTo>
                <a:lnTo>
                  <a:pt x="388411" y="692018"/>
                </a:lnTo>
                <a:lnTo>
                  <a:pt x="381974" y="679726"/>
                </a:lnTo>
                <a:lnTo>
                  <a:pt x="372216" y="670031"/>
                </a:lnTo>
                <a:lnTo>
                  <a:pt x="359879" y="663672"/>
                </a:lnTo>
                <a:lnTo>
                  <a:pt x="345700" y="661388"/>
                </a:lnTo>
                <a:lnTo>
                  <a:pt x="315322" y="661389"/>
                </a:lnTo>
                <a:lnTo>
                  <a:pt x="306485" y="619102"/>
                </a:lnTo>
                <a:lnTo>
                  <a:pt x="316918" y="627992"/>
                </a:lnTo>
                <a:lnTo>
                  <a:pt x="330669" y="631325"/>
                </a:lnTo>
                <a:lnTo>
                  <a:pt x="335722" y="630900"/>
                </a:lnTo>
                <a:lnTo>
                  <a:pt x="348508" y="625448"/>
                </a:lnTo>
                <a:lnTo>
                  <a:pt x="357398" y="615014"/>
                </a:lnTo>
                <a:lnTo>
                  <a:pt x="360730" y="601262"/>
                </a:lnTo>
                <a:lnTo>
                  <a:pt x="360306" y="596209"/>
                </a:lnTo>
                <a:lnTo>
                  <a:pt x="354853" y="583422"/>
                </a:lnTo>
                <a:lnTo>
                  <a:pt x="344421" y="574531"/>
                </a:lnTo>
                <a:lnTo>
                  <a:pt x="330669" y="571199"/>
                </a:lnTo>
                <a:lnTo>
                  <a:pt x="325617" y="571623"/>
                </a:lnTo>
                <a:lnTo>
                  <a:pt x="312831" y="577076"/>
                </a:lnTo>
                <a:lnTo>
                  <a:pt x="303941" y="587509"/>
                </a:lnTo>
                <a:lnTo>
                  <a:pt x="300609" y="601262"/>
                </a:lnTo>
                <a:lnTo>
                  <a:pt x="305512" y="546699"/>
                </a:lnTo>
                <a:lnTo>
                  <a:pt x="317593" y="542581"/>
                </a:lnTo>
                <a:lnTo>
                  <a:pt x="330669" y="541136"/>
                </a:lnTo>
                <a:lnTo>
                  <a:pt x="340226" y="541902"/>
                </a:lnTo>
                <a:lnTo>
                  <a:pt x="352611" y="545315"/>
                </a:lnTo>
                <a:lnTo>
                  <a:pt x="363781" y="551162"/>
                </a:lnTo>
                <a:lnTo>
                  <a:pt x="368052" y="539594"/>
                </a:lnTo>
                <a:lnTo>
                  <a:pt x="374579" y="528257"/>
                </a:lnTo>
                <a:lnTo>
                  <a:pt x="382908" y="518286"/>
                </a:lnTo>
                <a:lnTo>
                  <a:pt x="392835" y="509899"/>
                </a:lnTo>
                <a:lnTo>
                  <a:pt x="404153" y="503316"/>
                </a:lnTo>
                <a:lnTo>
                  <a:pt x="398953" y="496823"/>
                </a:lnTo>
                <a:lnTo>
                  <a:pt x="398023" y="382354"/>
                </a:lnTo>
                <a:lnTo>
                  <a:pt x="406471" y="392221"/>
                </a:lnTo>
                <a:lnTo>
                  <a:pt x="413132" y="403468"/>
                </a:lnTo>
                <a:lnTo>
                  <a:pt x="409128" y="534922"/>
                </a:lnTo>
                <a:lnTo>
                  <a:pt x="399434" y="544680"/>
                </a:lnTo>
                <a:lnTo>
                  <a:pt x="393075" y="557019"/>
                </a:lnTo>
                <a:lnTo>
                  <a:pt x="390791" y="571199"/>
                </a:lnTo>
                <a:lnTo>
                  <a:pt x="390791" y="586230"/>
                </a:lnTo>
                <a:lnTo>
                  <a:pt x="511035" y="586230"/>
                </a:lnTo>
                <a:lnTo>
                  <a:pt x="511034" y="570882"/>
                </a:lnTo>
                <a:lnTo>
                  <a:pt x="508655" y="556734"/>
                </a:lnTo>
                <a:lnTo>
                  <a:pt x="502217" y="544442"/>
                </a:lnTo>
                <a:lnTo>
                  <a:pt x="492460" y="534747"/>
                </a:lnTo>
                <a:lnTo>
                  <a:pt x="480122" y="528388"/>
                </a:lnTo>
                <a:lnTo>
                  <a:pt x="465943" y="526104"/>
                </a:lnTo>
                <a:lnTo>
                  <a:pt x="435566" y="526105"/>
                </a:lnTo>
                <a:lnTo>
                  <a:pt x="426729" y="483818"/>
                </a:lnTo>
                <a:lnTo>
                  <a:pt x="437161" y="492708"/>
                </a:lnTo>
                <a:lnTo>
                  <a:pt x="450913" y="496041"/>
                </a:lnTo>
                <a:lnTo>
                  <a:pt x="455965" y="495616"/>
                </a:lnTo>
                <a:lnTo>
                  <a:pt x="468751" y="490164"/>
                </a:lnTo>
                <a:lnTo>
                  <a:pt x="477641" y="479730"/>
                </a:lnTo>
                <a:lnTo>
                  <a:pt x="480974" y="465978"/>
                </a:lnTo>
                <a:lnTo>
                  <a:pt x="480550" y="460925"/>
                </a:lnTo>
                <a:lnTo>
                  <a:pt x="475097" y="448138"/>
                </a:lnTo>
                <a:lnTo>
                  <a:pt x="464665" y="439247"/>
                </a:lnTo>
                <a:lnTo>
                  <a:pt x="450913" y="435915"/>
                </a:lnTo>
                <a:lnTo>
                  <a:pt x="445861" y="436339"/>
                </a:lnTo>
                <a:lnTo>
                  <a:pt x="433075" y="441792"/>
                </a:lnTo>
                <a:lnTo>
                  <a:pt x="424185" y="452225"/>
                </a:lnTo>
                <a:lnTo>
                  <a:pt x="425755" y="411415"/>
                </a:lnTo>
                <a:lnTo>
                  <a:pt x="437836" y="407297"/>
                </a:lnTo>
                <a:lnTo>
                  <a:pt x="450913" y="405852"/>
                </a:lnTo>
                <a:lnTo>
                  <a:pt x="461017" y="406700"/>
                </a:lnTo>
                <a:lnTo>
                  <a:pt x="474570" y="410700"/>
                </a:lnTo>
                <a:lnTo>
                  <a:pt x="486590" y="417606"/>
                </a:lnTo>
                <a:lnTo>
                  <a:pt x="496662" y="427002"/>
                </a:lnTo>
                <a:lnTo>
                  <a:pt x="504370" y="438473"/>
                </a:lnTo>
                <a:lnTo>
                  <a:pt x="509299" y="451603"/>
                </a:lnTo>
                <a:close/>
              </a:path>
              <a:path w="661339" h="766609">
                <a:moveTo>
                  <a:pt x="345700" y="390820"/>
                </a:moveTo>
                <a:lnTo>
                  <a:pt x="315322" y="390821"/>
                </a:lnTo>
                <a:lnTo>
                  <a:pt x="301175" y="393200"/>
                </a:lnTo>
                <a:lnTo>
                  <a:pt x="300609" y="330694"/>
                </a:lnTo>
                <a:lnTo>
                  <a:pt x="301033" y="335746"/>
                </a:lnTo>
                <a:lnTo>
                  <a:pt x="306485" y="348534"/>
                </a:lnTo>
                <a:lnTo>
                  <a:pt x="316918" y="357424"/>
                </a:lnTo>
                <a:lnTo>
                  <a:pt x="330669" y="360757"/>
                </a:lnTo>
                <a:lnTo>
                  <a:pt x="335722" y="360332"/>
                </a:lnTo>
                <a:lnTo>
                  <a:pt x="348508" y="354880"/>
                </a:lnTo>
                <a:lnTo>
                  <a:pt x="359879" y="393104"/>
                </a:lnTo>
                <a:lnTo>
                  <a:pt x="345700" y="390820"/>
                </a:lnTo>
                <a:close/>
              </a:path>
              <a:path w="661339" h="766609">
                <a:moveTo>
                  <a:pt x="141487" y="138590"/>
                </a:moveTo>
                <a:lnTo>
                  <a:pt x="131729" y="128895"/>
                </a:lnTo>
                <a:lnTo>
                  <a:pt x="135931" y="21150"/>
                </a:lnTo>
                <a:lnTo>
                  <a:pt x="143639" y="32621"/>
                </a:lnTo>
                <a:lnTo>
                  <a:pt x="148569" y="45751"/>
                </a:lnTo>
                <a:lnTo>
                  <a:pt x="150304" y="60126"/>
                </a:lnTo>
                <a:lnTo>
                  <a:pt x="150280" y="61789"/>
                </a:lnTo>
                <a:lnTo>
                  <a:pt x="148410" y="74848"/>
                </a:lnTo>
                <a:lnTo>
                  <a:pt x="143832" y="86822"/>
                </a:lnTo>
                <a:lnTo>
                  <a:pt x="136942" y="97464"/>
                </a:lnTo>
                <a:lnTo>
                  <a:pt x="147504" y="103520"/>
                </a:lnTo>
                <a:lnTo>
                  <a:pt x="147924" y="150882"/>
                </a:lnTo>
                <a:lnTo>
                  <a:pt x="141487" y="138590"/>
                </a:lnTo>
                <a:close/>
              </a:path>
              <a:path w="661339" h="766609">
                <a:moveTo>
                  <a:pt x="156" y="686585"/>
                </a:moveTo>
                <a:lnTo>
                  <a:pt x="2310" y="672996"/>
                </a:lnTo>
                <a:lnTo>
                  <a:pt x="6805" y="660343"/>
                </a:lnTo>
                <a:lnTo>
                  <a:pt x="13401" y="648849"/>
                </a:lnTo>
                <a:lnTo>
                  <a:pt x="21862" y="638740"/>
                </a:lnTo>
                <a:lnTo>
                  <a:pt x="31949" y="630238"/>
                </a:lnTo>
                <a:lnTo>
                  <a:pt x="43422" y="623569"/>
                </a:lnTo>
                <a:lnTo>
                  <a:pt x="42467" y="622344"/>
                </a:lnTo>
                <a:lnTo>
                  <a:pt x="35839" y="611525"/>
                </a:lnTo>
                <a:lnTo>
                  <a:pt x="31571" y="599405"/>
                </a:lnTo>
                <a:lnTo>
                  <a:pt x="30060" y="586230"/>
                </a:lnTo>
                <a:lnTo>
                  <a:pt x="30909" y="576125"/>
                </a:lnTo>
                <a:lnTo>
                  <a:pt x="34909" y="562571"/>
                </a:lnTo>
                <a:lnTo>
                  <a:pt x="41814" y="550551"/>
                </a:lnTo>
                <a:lnTo>
                  <a:pt x="51209" y="540478"/>
                </a:lnTo>
                <a:lnTo>
                  <a:pt x="60121" y="586230"/>
                </a:lnTo>
                <a:lnTo>
                  <a:pt x="60546" y="591283"/>
                </a:lnTo>
                <a:lnTo>
                  <a:pt x="65998" y="604070"/>
                </a:lnTo>
                <a:lnTo>
                  <a:pt x="74835" y="646358"/>
                </a:lnTo>
                <a:lnTo>
                  <a:pt x="60688" y="648736"/>
                </a:lnTo>
                <a:lnTo>
                  <a:pt x="48397" y="655175"/>
                </a:lnTo>
                <a:lnTo>
                  <a:pt x="38703" y="664933"/>
                </a:lnTo>
                <a:lnTo>
                  <a:pt x="32344" y="677271"/>
                </a:lnTo>
                <a:lnTo>
                  <a:pt x="30060" y="691451"/>
                </a:lnTo>
                <a:lnTo>
                  <a:pt x="30060" y="706483"/>
                </a:lnTo>
                <a:lnTo>
                  <a:pt x="165334" y="736546"/>
                </a:lnTo>
                <a:lnTo>
                  <a:pt x="6718" y="736546"/>
                </a:lnTo>
                <a:lnTo>
                  <a:pt x="0" y="729827"/>
                </a:lnTo>
                <a:lnTo>
                  <a:pt x="0" y="691451"/>
                </a:lnTo>
                <a:lnTo>
                  <a:pt x="156" y="686585"/>
                </a:lnTo>
                <a:close/>
              </a:path>
              <a:path w="661339" h="766609">
                <a:moveTo>
                  <a:pt x="389056" y="316319"/>
                </a:moveTo>
                <a:lnTo>
                  <a:pt x="390791" y="330694"/>
                </a:lnTo>
                <a:lnTo>
                  <a:pt x="390768" y="332358"/>
                </a:lnTo>
                <a:lnTo>
                  <a:pt x="388897" y="345416"/>
                </a:lnTo>
                <a:lnTo>
                  <a:pt x="384319" y="357391"/>
                </a:lnTo>
                <a:lnTo>
                  <a:pt x="377429" y="368032"/>
                </a:lnTo>
                <a:lnTo>
                  <a:pt x="387991" y="374088"/>
                </a:lnTo>
                <a:lnTo>
                  <a:pt x="381974" y="409158"/>
                </a:lnTo>
                <a:lnTo>
                  <a:pt x="372216" y="399463"/>
                </a:lnTo>
                <a:lnTo>
                  <a:pt x="376418" y="291718"/>
                </a:lnTo>
                <a:lnTo>
                  <a:pt x="384126" y="303189"/>
                </a:lnTo>
                <a:lnTo>
                  <a:pt x="389056" y="316319"/>
                </a:lnTo>
                <a:close/>
              </a:path>
              <a:path w="661339" h="766609">
                <a:moveTo>
                  <a:pt x="180931" y="257916"/>
                </a:moveTo>
                <a:lnTo>
                  <a:pt x="168641" y="264354"/>
                </a:lnTo>
                <a:lnTo>
                  <a:pt x="163666" y="232748"/>
                </a:lnTo>
                <a:lnTo>
                  <a:pt x="158466" y="226255"/>
                </a:lnTo>
                <a:lnTo>
                  <a:pt x="154588" y="218739"/>
                </a:lnTo>
                <a:lnTo>
                  <a:pt x="152438" y="210441"/>
                </a:lnTo>
                <a:lnTo>
                  <a:pt x="6718" y="210441"/>
                </a:lnTo>
                <a:lnTo>
                  <a:pt x="0" y="203722"/>
                </a:lnTo>
                <a:lnTo>
                  <a:pt x="0" y="165347"/>
                </a:lnTo>
                <a:lnTo>
                  <a:pt x="156" y="160481"/>
                </a:lnTo>
                <a:lnTo>
                  <a:pt x="2310" y="146892"/>
                </a:lnTo>
                <a:lnTo>
                  <a:pt x="6805" y="134238"/>
                </a:lnTo>
                <a:lnTo>
                  <a:pt x="13401" y="122745"/>
                </a:lnTo>
                <a:lnTo>
                  <a:pt x="21862" y="112635"/>
                </a:lnTo>
                <a:lnTo>
                  <a:pt x="31949" y="104133"/>
                </a:lnTo>
                <a:lnTo>
                  <a:pt x="43422" y="97464"/>
                </a:lnTo>
                <a:lnTo>
                  <a:pt x="42467" y="96239"/>
                </a:lnTo>
                <a:lnTo>
                  <a:pt x="35839" y="85421"/>
                </a:lnTo>
                <a:lnTo>
                  <a:pt x="31571" y="73300"/>
                </a:lnTo>
                <a:lnTo>
                  <a:pt x="30060" y="60126"/>
                </a:lnTo>
                <a:lnTo>
                  <a:pt x="30909" y="50021"/>
                </a:lnTo>
                <a:lnTo>
                  <a:pt x="34909" y="36467"/>
                </a:lnTo>
                <a:lnTo>
                  <a:pt x="41814" y="24446"/>
                </a:lnTo>
                <a:lnTo>
                  <a:pt x="51209" y="14374"/>
                </a:lnTo>
                <a:lnTo>
                  <a:pt x="62679" y="6665"/>
                </a:lnTo>
                <a:lnTo>
                  <a:pt x="75809" y="1735"/>
                </a:lnTo>
                <a:lnTo>
                  <a:pt x="90182" y="0"/>
                </a:lnTo>
                <a:lnTo>
                  <a:pt x="100286" y="848"/>
                </a:lnTo>
                <a:lnTo>
                  <a:pt x="113839" y="4848"/>
                </a:lnTo>
                <a:lnTo>
                  <a:pt x="125859" y="11754"/>
                </a:lnTo>
                <a:lnTo>
                  <a:pt x="135931" y="21150"/>
                </a:lnTo>
                <a:lnTo>
                  <a:pt x="131729" y="128895"/>
                </a:lnTo>
                <a:lnTo>
                  <a:pt x="119391" y="122536"/>
                </a:lnTo>
                <a:lnTo>
                  <a:pt x="108021" y="84312"/>
                </a:lnTo>
                <a:lnTo>
                  <a:pt x="116911" y="73878"/>
                </a:lnTo>
                <a:lnTo>
                  <a:pt x="120243" y="60126"/>
                </a:lnTo>
                <a:lnTo>
                  <a:pt x="119819" y="55073"/>
                </a:lnTo>
                <a:lnTo>
                  <a:pt x="114366" y="42286"/>
                </a:lnTo>
                <a:lnTo>
                  <a:pt x="103934" y="33395"/>
                </a:lnTo>
                <a:lnTo>
                  <a:pt x="90182" y="30063"/>
                </a:lnTo>
                <a:lnTo>
                  <a:pt x="85130" y="30487"/>
                </a:lnTo>
                <a:lnTo>
                  <a:pt x="72344" y="35940"/>
                </a:lnTo>
                <a:lnTo>
                  <a:pt x="63454" y="46373"/>
                </a:lnTo>
                <a:lnTo>
                  <a:pt x="60121" y="60126"/>
                </a:lnTo>
                <a:lnTo>
                  <a:pt x="60688" y="122632"/>
                </a:lnTo>
                <a:lnTo>
                  <a:pt x="48397" y="129070"/>
                </a:lnTo>
                <a:lnTo>
                  <a:pt x="38703" y="138828"/>
                </a:lnTo>
                <a:lnTo>
                  <a:pt x="32344" y="151167"/>
                </a:lnTo>
                <a:lnTo>
                  <a:pt x="30060" y="165347"/>
                </a:lnTo>
                <a:lnTo>
                  <a:pt x="30060" y="180378"/>
                </a:lnTo>
                <a:lnTo>
                  <a:pt x="150304" y="180378"/>
                </a:lnTo>
                <a:lnTo>
                  <a:pt x="150303" y="165030"/>
                </a:lnTo>
                <a:lnTo>
                  <a:pt x="147924" y="150882"/>
                </a:lnTo>
                <a:lnTo>
                  <a:pt x="147504" y="103520"/>
                </a:lnTo>
                <a:lnTo>
                  <a:pt x="157535" y="111786"/>
                </a:lnTo>
                <a:lnTo>
                  <a:pt x="165984" y="121653"/>
                </a:lnTo>
                <a:lnTo>
                  <a:pt x="172645" y="132900"/>
                </a:lnTo>
                <a:lnTo>
                  <a:pt x="177314" y="145310"/>
                </a:lnTo>
                <a:lnTo>
                  <a:pt x="185268" y="140847"/>
                </a:lnTo>
                <a:lnTo>
                  <a:pt x="183697" y="181657"/>
                </a:lnTo>
                <a:lnTo>
                  <a:pt x="180365" y="195410"/>
                </a:lnTo>
                <a:lnTo>
                  <a:pt x="180789" y="200462"/>
                </a:lnTo>
                <a:lnTo>
                  <a:pt x="186242" y="213250"/>
                </a:lnTo>
                <a:lnTo>
                  <a:pt x="195078" y="255537"/>
                </a:lnTo>
                <a:lnTo>
                  <a:pt x="180931" y="257916"/>
                </a:lnTo>
                <a:close/>
              </a:path>
              <a:path w="661339" h="766609">
                <a:moveTo>
                  <a:pt x="268812" y="181035"/>
                </a:moveTo>
                <a:lnTo>
                  <a:pt x="270548" y="195410"/>
                </a:lnTo>
                <a:lnTo>
                  <a:pt x="270524" y="197073"/>
                </a:lnTo>
                <a:lnTo>
                  <a:pt x="268654" y="210132"/>
                </a:lnTo>
                <a:lnTo>
                  <a:pt x="264075" y="222106"/>
                </a:lnTo>
                <a:lnTo>
                  <a:pt x="257186" y="232748"/>
                </a:lnTo>
                <a:lnTo>
                  <a:pt x="267748" y="238804"/>
                </a:lnTo>
                <a:lnTo>
                  <a:pt x="277779" y="247070"/>
                </a:lnTo>
                <a:lnTo>
                  <a:pt x="286228" y="256937"/>
                </a:lnTo>
                <a:lnTo>
                  <a:pt x="292889" y="268184"/>
                </a:lnTo>
                <a:lnTo>
                  <a:pt x="297557" y="280594"/>
                </a:lnTo>
                <a:lnTo>
                  <a:pt x="305512" y="276131"/>
                </a:lnTo>
                <a:lnTo>
                  <a:pt x="317593" y="272013"/>
                </a:lnTo>
                <a:lnTo>
                  <a:pt x="330669" y="270568"/>
                </a:lnTo>
                <a:lnTo>
                  <a:pt x="340774" y="271416"/>
                </a:lnTo>
                <a:lnTo>
                  <a:pt x="354326" y="275416"/>
                </a:lnTo>
                <a:lnTo>
                  <a:pt x="366346" y="282322"/>
                </a:lnTo>
                <a:lnTo>
                  <a:pt x="376418" y="291718"/>
                </a:lnTo>
                <a:lnTo>
                  <a:pt x="372216" y="399463"/>
                </a:lnTo>
                <a:lnTo>
                  <a:pt x="359879" y="393104"/>
                </a:lnTo>
                <a:lnTo>
                  <a:pt x="348508" y="354880"/>
                </a:lnTo>
                <a:lnTo>
                  <a:pt x="357398" y="344446"/>
                </a:lnTo>
                <a:lnTo>
                  <a:pt x="360730" y="330694"/>
                </a:lnTo>
                <a:lnTo>
                  <a:pt x="360306" y="325641"/>
                </a:lnTo>
                <a:lnTo>
                  <a:pt x="354853" y="312854"/>
                </a:lnTo>
                <a:lnTo>
                  <a:pt x="344421" y="303963"/>
                </a:lnTo>
                <a:lnTo>
                  <a:pt x="330669" y="300631"/>
                </a:lnTo>
                <a:lnTo>
                  <a:pt x="325617" y="301055"/>
                </a:lnTo>
                <a:lnTo>
                  <a:pt x="312831" y="306508"/>
                </a:lnTo>
                <a:lnTo>
                  <a:pt x="303941" y="316941"/>
                </a:lnTo>
                <a:lnTo>
                  <a:pt x="300609" y="330694"/>
                </a:lnTo>
                <a:lnTo>
                  <a:pt x="301175" y="393200"/>
                </a:lnTo>
                <a:lnTo>
                  <a:pt x="288885" y="399638"/>
                </a:lnTo>
                <a:lnTo>
                  <a:pt x="279190" y="409396"/>
                </a:lnTo>
                <a:lnTo>
                  <a:pt x="272831" y="421735"/>
                </a:lnTo>
                <a:lnTo>
                  <a:pt x="270548" y="435915"/>
                </a:lnTo>
                <a:lnTo>
                  <a:pt x="270548" y="450946"/>
                </a:lnTo>
                <a:lnTo>
                  <a:pt x="390791" y="450946"/>
                </a:lnTo>
                <a:lnTo>
                  <a:pt x="390790" y="435598"/>
                </a:lnTo>
                <a:lnTo>
                  <a:pt x="388411" y="421450"/>
                </a:lnTo>
                <a:lnTo>
                  <a:pt x="381974" y="409158"/>
                </a:lnTo>
                <a:lnTo>
                  <a:pt x="387991" y="374088"/>
                </a:lnTo>
                <a:lnTo>
                  <a:pt x="398023" y="382354"/>
                </a:lnTo>
                <a:lnTo>
                  <a:pt x="398953" y="496823"/>
                </a:lnTo>
                <a:lnTo>
                  <a:pt x="395075" y="489307"/>
                </a:lnTo>
                <a:lnTo>
                  <a:pt x="392926" y="481009"/>
                </a:lnTo>
                <a:lnTo>
                  <a:pt x="268413" y="481009"/>
                </a:lnTo>
                <a:lnTo>
                  <a:pt x="266264" y="489307"/>
                </a:lnTo>
                <a:lnTo>
                  <a:pt x="262386" y="496823"/>
                </a:lnTo>
                <a:lnTo>
                  <a:pt x="257186" y="503316"/>
                </a:lnTo>
                <a:lnTo>
                  <a:pt x="267748" y="509372"/>
                </a:lnTo>
                <a:lnTo>
                  <a:pt x="277779" y="517638"/>
                </a:lnTo>
                <a:lnTo>
                  <a:pt x="286228" y="527505"/>
                </a:lnTo>
                <a:lnTo>
                  <a:pt x="292889" y="538752"/>
                </a:lnTo>
                <a:lnTo>
                  <a:pt x="297557" y="551162"/>
                </a:lnTo>
                <a:lnTo>
                  <a:pt x="305512" y="546699"/>
                </a:lnTo>
                <a:lnTo>
                  <a:pt x="300609" y="601262"/>
                </a:lnTo>
                <a:lnTo>
                  <a:pt x="301033" y="606314"/>
                </a:lnTo>
                <a:lnTo>
                  <a:pt x="306485" y="619102"/>
                </a:lnTo>
                <a:lnTo>
                  <a:pt x="315322" y="661389"/>
                </a:lnTo>
                <a:lnTo>
                  <a:pt x="301175" y="663768"/>
                </a:lnTo>
                <a:lnTo>
                  <a:pt x="288885" y="670206"/>
                </a:lnTo>
                <a:lnTo>
                  <a:pt x="283910" y="638600"/>
                </a:lnTo>
                <a:lnTo>
                  <a:pt x="278709" y="632107"/>
                </a:lnTo>
                <a:lnTo>
                  <a:pt x="274831" y="624591"/>
                </a:lnTo>
                <a:lnTo>
                  <a:pt x="272682" y="616293"/>
                </a:lnTo>
                <a:lnTo>
                  <a:pt x="141947" y="616293"/>
                </a:lnTo>
                <a:lnTo>
                  <a:pt x="140459" y="618864"/>
                </a:lnTo>
                <a:lnTo>
                  <a:pt x="138791" y="621269"/>
                </a:lnTo>
                <a:lnTo>
                  <a:pt x="136942" y="623569"/>
                </a:lnTo>
                <a:lnTo>
                  <a:pt x="141044" y="625649"/>
                </a:lnTo>
                <a:lnTo>
                  <a:pt x="152066" y="632976"/>
                </a:lnTo>
                <a:lnTo>
                  <a:pt x="161618" y="642058"/>
                </a:lnTo>
                <a:lnTo>
                  <a:pt x="169462" y="652671"/>
                </a:lnTo>
                <a:lnTo>
                  <a:pt x="175360" y="664590"/>
                </a:lnTo>
                <a:lnTo>
                  <a:pt x="179074" y="677591"/>
                </a:lnTo>
                <a:lnTo>
                  <a:pt x="180365" y="691451"/>
                </a:lnTo>
                <a:lnTo>
                  <a:pt x="180365" y="729827"/>
                </a:lnTo>
                <a:lnTo>
                  <a:pt x="173646" y="736546"/>
                </a:lnTo>
                <a:lnTo>
                  <a:pt x="165334" y="736546"/>
                </a:lnTo>
                <a:lnTo>
                  <a:pt x="30060" y="706483"/>
                </a:lnTo>
                <a:lnTo>
                  <a:pt x="150304" y="706483"/>
                </a:lnTo>
                <a:lnTo>
                  <a:pt x="150303" y="691134"/>
                </a:lnTo>
                <a:lnTo>
                  <a:pt x="147924" y="676986"/>
                </a:lnTo>
                <a:lnTo>
                  <a:pt x="141487" y="664695"/>
                </a:lnTo>
                <a:lnTo>
                  <a:pt x="131729" y="655000"/>
                </a:lnTo>
                <a:lnTo>
                  <a:pt x="119391" y="648641"/>
                </a:lnTo>
                <a:lnTo>
                  <a:pt x="105213" y="646356"/>
                </a:lnTo>
                <a:lnTo>
                  <a:pt x="74835" y="646358"/>
                </a:lnTo>
                <a:lnTo>
                  <a:pt x="65998" y="604070"/>
                </a:lnTo>
                <a:lnTo>
                  <a:pt x="76431" y="612961"/>
                </a:lnTo>
                <a:lnTo>
                  <a:pt x="90182" y="616293"/>
                </a:lnTo>
                <a:lnTo>
                  <a:pt x="95234" y="615869"/>
                </a:lnTo>
                <a:lnTo>
                  <a:pt x="108021" y="610416"/>
                </a:lnTo>
                <a:lnTo>
                  <a:pt x="116911" y="599983"/>
                </a:lnTo>
                <a:lnTo>
                  <a:pt x="120243" y="586230"/>
                </a:lnTo>
                <a:lnTo>
                  <a:pt x="119819" y="581178"/>
                </a:lnTo>
                <a:lnTo>
                  <a:pt x="114366" y="568390"/>
                </a:lnTo>
                <a:lnTo>
                  <a:pt x="103934" y="559500"/>
                </a:lnTo>
                <a:lnTo>
                  <a:pt x="90182" y="556167"/>
                </a:lnTo>
                <a:lnTo>
                  <a:pt x="85130" y="556592"/>
                </a:lnTo>
                <a:lnTo>
                  <a:pt x="72344" y="562044"/>
                </a:lnTo>
                <a:lnTo>
                  <a:pt x="63454" y="572478"/>
                </a:lnTo>
                <a:lnTo>
                  <a:pt x="60121" y="586230"/>
                </a:lnTo>
                <a:lnTo>
                  <a:pt x="51209" y="540478"/>
                </a:lnTo>
                <a:lnTo>
                  <a:pt x="62679" y="532769"/>
                </a:lnTo>
                <a:lnTo>
                  <a:pt x="75809" y="527840"/>
                </a:lnTo>
                <a:lnTo>
                  <a:pt x="90182" y="526104"/>
                </a:lnTo>
                <a:lnTo>
                  <a:pt x="91844" y="526128"/>
                </a:lnTo>
                <a:lnTo>
                  <a:pt x="104902" y="527998"/>
                </a:lnTo>
                <a:lnTo>
                  <a:pt x="116876" y="532576"/>
                </a:lnTo>
                <a:lnTo>
                  <a:pt x="127518" y="539467"/>
                </a:lnTo>
                <a:lnTo>
                  <a:pt x="127660" y="539166"/>
                </a:lnTo>
                <a:lnTo>
                  <a:pt x="134219" y="527964"/>
                </a:lnTo>
                <a:lnTo>
                  <a:pt x="142546" y="518119"/>
                </a:lnTo>
                <a:lnTo>
                  <a:pt x="152431" y="509835"/>
                </a:lnTo>
                <a:lnTo>
                  <a:pt x="163666" y="503316"/>
                </a:lnTo>
                <a:lnTo>
                  <a:pt x="168641" y="534922"/>
                </a:lnTo>
                <a:lnTo>
                  <a:pt x="158947" y="544680"/>
                </a:lnTo>
                <a:lnTo>
                  <a:pt x="152588" y="557019"/>
                </a:lnTo>
                <a:lnTo>
                  <a:pt x="150304" y="571199"/>
                </a:lnTo>
                <a:lnTo>
                  <a:pt x="150304" y="586230"/>
                </a:lnTo>
                <a:lnTo>
                  <a:pt x="270548" y="586230"/>
                </a:lnTo>
                <a:lnTo>
                  <a:pt x="270547" y="570882"/>
                </a:lnTo>
                <a:lnTo>
                  <a:pt x="268168" y="556734"/>
                </a:lnTo>
                <a:lnTo>
                  <a:pt x="261730" y="544442"/>
                </a:lnTo>
                <a:lnTo>
                  <a:pt x="251973" y="534747"/>
                </a:lnTo>
                <a:lnTo>
                  <a:pt x="239635" y="528388"/>
                </a:lnTo>
                <a:lnTo>
                  <a:pt x="225456" y="526104"/>
                </a:lnTo>
                <a:lnTo>
                  <a:pt x="195078" y="526105"/>
                </a:lnTo>
                <a:lnTo>
                  <a:pt x="180931" y="528484"/>
                </a:lnTo>
                <a:lnTo>
                  <a:pt x="180365" y="465978"/>
                </a:lnTo>
                <a:lnTo>
                  <a:pt x="180789" y="471030"/>
                </a:lnTo>
                <a:lnTo>
                  <a:pt x="186242" y="483818"/>
                </a:lnTo>
                <a:lnTo>
                  <a:pt x="196674" y="492708"/>
                </a:lnTo>
                <a:lnTo>
                  <a:pt x="210426" y="496041"/>
                </a:lnTo>
                <a:lnTo>
                  <a:pt x="215478" y="495616"/>
                </a:lnTo>
                <a:lnTo>
                  <a:pt x="228264" y="490164"/>
                </a:lnTo>
                <a:lnTo>
                  <a:pt x="237154" y="479730"/>
                </a:lnTo>
                <a:lnTo>
                  <a:pt x="240487" y="465978"/>
                </a:lnTo>
                <a:lnTo>
                  <a:pt x="240062" y="460925"/>
                </a:lnTo>
                <a:lnTo>
                  <a:pt x="234610" y="448138"/>
                </a:lnTo>
                <a:lnTo>
                  <a:pt x="224177" y="439247"/>
                </a:lnTo>
                <a:lnTo>
                  <a:pt x="210426" y="435915"/>
                </a:lnTo>
                <a:lnTo>
                  <a:pt x="205374" y="436339"/>
                </a:lnTo>
                <a:lnTo>
                  <a:pt x="192587" y="441792"/>
                </a:lnTo>
                <a:lnTo>
                  <a:pt x="197349" y="407297"/>
                </a:lnTo>
                <a:lnTo>
                  <a:pt x="210426" y="405852"/>
                </a:lnTo>
                <a:lnTo>
                  <a:pt x="219982" y="406618"/>
                </a:lnTo>
                <a:lnTo>
                  <a:pt x="232368" y="410031"/>
                </a:lnTo>
                <a:lnTo>
                  <a:pt x="243538" y="415878"/>
                </a:lnTo>
                <a:lnTo>
                  <a:pt x="247809" y="404310"/>
                </a:lnTo>
                <a:lnTo>
                  <a:pt x="254336" y="392973"/>
                </a:lnTo>
                <a:lnTo>
                  <a:pt x="262665" y="383002"/>
                </a:lnTo>
                <a:lnTo>
                  <a:pt x="272591" y="374615"/>
                </a:lnTo>
                <a:lnTo>
                  <a:pt x="283910" y="368032"/>
                </a:lnTo>
                <a:lnTo>
                  <a:pt x="278709" y="361539"/>
                </a:lnTo>
                <a:lnTo>
                  <a:pt x="274831" y="354023"/>
                </a:lnTo>
                <a:lnTo>
                  <a:pt x="272682" y="345725"/>
                </a:lnTo>
                <a:lnTo>
                  <a:pt x="148170" y="345725"/>
                </a:lnTo>
                <a:lnTo>
                  <a:pt x="146020" y="354023"/>
                </a:lnTo>
                <a:lnTo>
                  <a:pt x="142142" y="361539"/>
                </a:lnTo>
                <a:lnTo>
                  <a:pt x="136942" y="368032"/>
                </a:lnTo>
                <a:lnTo>
                  <a:pt x="147504" y="374088"/>
                </a:lnTo>
                <a:lnTo>
                  <a:pt x="147924" y="421450"/>
                </a:lnTo>
                <a:lnTo>
                  <a:pt x="141487" y="409158"/>
                </a:lnTo>
                <a:lnTo>
                  <a:pt x="131729" y="399463"/>
                </a:lnTo>
                <a:lnTo>
                  <a:pt x="134092" y="257689"/>
                </a:lnTo>
                <a:lnTo>
                  <a:pt x="142421" y="247718"/>
                </a:lnTo>
                <a:lnTo>
                  <a:pt x="152347" y="239331"/>
                </a:lnTo>
                <a:lnTo>
                  <a:pt x="163666" y="232748"/>
                </a:lnTo>
                <a:lnTo>
                  <a:pt x="168641" y="264354"/>
                </a:lnTo>
                <a:lnTo>
                  <a:pt x="158947" y="274112"/>
                </a:lnTo>
                <a:lnTo>
                  <a:pt x="152588" y="286451"/>
                </a:lnTo>
                <a:lnTo>
                  <a:pt x="150304" y="300631"/>
                </a:lnTo>
                <a:lnTo>
                  <a:pt x="150304" y="315662"/>
                </a:lnTo>
                <a:lnTo>
                  <a:pt x="270548" y="315662"/>
                </a:lnTo>
                <a:lnTo>
                  <a:pt x="270547" y="300314"/>
                </a:lnTo>
                <a:lnTo>
                  <a:pt x="268168" y="286166"/>
                </a:lnTo>
                <a:lnTo>
                  <a:pt x="261730" y="273874"/>
                </a:lnTo>
                <a:lnTo>
                  <a:pt x="251973" y="264179"/>
                </a:lnTo>
                <a:lnTo>
                  <a:pt x="239635" y="257820"/>
                </a:lnTo>
                <a:lnTo>
                  <a:pt x="225456" y="255536"/>
                </a:lnTo>
                <a:lnTo>
                  <a:pt x="195078" y="255537"/>
                </a:lnTo>
                <a:lnTo>
                  <a:pt x="186242" y="213250"/>
                </a:lnTo>
                <a:lnTo>
                  <a:pt x="196674" y="222140"/>
                </a:lnTo>
                <a:lnTo>
                  <a:pt x="210426" y="225473"/>
                </a:lnTo>
                <a:lnTo>
                  <a:pt x="215478" y="225048"/>
                </a:lnTo>
                <a:lnTo>
                  <a:pt x="228264" y="219596"/>
                </a:lnTo>
                <a:lnTo>
                  <a:pt x="237154" y="209162"/>
                </a:lnTo>
                <a:lnTo>
                  <a:pt x="240487" y="195410"/>
                </a:lnTo>
                <a:lnTo>
                  <a:pt x="240062" y="190357"/>
                </a:lnTo>
                <a:lnTo>
                  <a:pt x="234610" y="177570"/>
                </a:lnTo>
                <a:lnTo>
                  <a:pt x="224177" y="168679"/>
                </a:lnTo>
                <a:lnTo>
                  <a:pt x="210426" y="165347"/>
                </a:lnTo>
                <a:lnTo>
                  <a:pt x="205374" y="165771"/>
                </a:lnTo>
                <a:lnTo>
                  <a:pt x="192587" y="171224"/>
                </a:lnTo>
                <a:lnTo>
                  <a:pt x="183697" y="181657"/>
                </a:lnTo>
                <a:lnTo>
                  <a:pt x="185268" y="140847"/>
                </a:lnTo>
                <a:lnTo>
                  <a:pt x="197349" y="136729"/>
                </a:lnTo>
                <a:lnTo>
                  <a:pt x="210426" y="135284"/>
                </a:lnTo>
                <a:lnTo>
                  <a:pt x="220530" y="136132"/>
                </a:lnTo>
                <a:lnTo>
                  <a:pt x="234083" y="140132"/>
                </a:lnTo>
                <a:lnTo>
                  <a:pt x="246103" y="147038"/>
                </a:lnTo>
                <a:lnTo>
                  <a:pt x="256174" y="156434"/>
                </a:lnTo>
                <a:lnTo>
                  <a:pt x="263883" y="167905"/>
                </a:lnTo>
                <a:lnTo>
                  <a:pt x="268812" y="181035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262879" y="824495"/>
            <a:ext cx="1658111" cy="165811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288780" y="850392"/>
            <a:ext cx="1551432" cy="1551432"/>
          </a:xfrm>
          <a:custGeom>
            <a:avLst/>
            <a:gdLst/>
            <a:ahLst/>
            <a:cxnLst/>
            <a:rect l="l" t="t" r="r" b="b"/>
            <a:pathLst>
              <a:path w="1551431" h="1551432">
                <a:moveTo>
                  <a:pt x="0" y="775715"/>
                </a:moveTo>
                <a:lnTo>
                  <a:pt x="2571" y="839337"/>
                </a:lnTo>
                <a:lnTo>
                  <a:pt x="10152" y="901542"/>
                </a:lnTo>
                <a:lnTo>
                  <a:pt x="22544" y="962131"/>
                </a:lnTo>
                <a:lnTo>
                  <a:pt x="39545" y="1020904"/>
                </a:lnTo>
                <a:lnTo>
                  <a:pt x="60958" y="1077662"/>
                </a:lnTo>
                <a:lnTo>
                  <a:pt x="86582" y="1132204"/>
                </a:lnTo>
                <a:lnTo>
                  <a:pt x="116218" y="1184332"/>
                </a:lnTo>
                <a:lnTo>
                  <a:pt x="149666" y="1233846"/>
                </a:lnTo>
                <a:lnTo>
                  <a:pt x="186726" y="1280545"/>
                </a:lnTo>
                <a:lnTo>
                  <a:pt x="227199" y="1324232"/>
                </a:lnTo>
                <a:lnTo>
                  <a:pt x="270886" y="1364705"/>
                </a:lnTo>
                <a:lnTo>
                  <a:pt x="317585" y="1401765"/>
                </a:lnTo>
                <a:lnTo>
                  <a:pt x="367099" y="1435213"/>
                </a:lnTo>
                <a:lnTo>
                  <a:pt x="419227" y="1464849"/>
                </a:lnTo>
                <a:lnTo>
                  <a:pt x="473769" y="1490473"/>
                </a:lnTo>
                <a:lnTo>
                  <a:pt x="530527" y="1511886"/>
                </a:lnTo>
                <a:lnTo>
                  <a:pt x="589300" y="1528887"/>
                </a:lnTo>
                <a:lnTo>
                  <a:pt x="649889" y="1541279"/>
                </a:lnTo>
                <a:lnTo>
                  <a:pt x="712094" y="1548860"/>
                </a:lnTo>
                <a:lnTo>
                  <a:pt x="775716" y="1551431"/>
                </a:lnTo>
                <a:lnTo>
                  <a:pt x="839337" y="1548860"/>
                </a:lnTo>
                <a:lnTo>
                  <a:pt x="901542" y="1541279"/>
                </a:lnTo>
                <a:lnTo>
                  <a:pt x="962131" y="1528887"/>
                </a:lnTo>
                <a:lnTo>
                  <a:pt x="1020904" y="1511886"/>
                </a:lnTo>
                <a:lnTo>
                  <a:pt x="1077662" y="1490473"/>
                </a:lnTo>
                <a:lnTo>
                  <a:pt x="1132204" y="1464849"/>
                </a:lnTo>
                <a:lnTo>
                  <a:pt x="1184332" y="1435213"/>
                </a:lnTo>
                <a:lnTo>
                  <a:pt x="1233846" y="1401765"/>
                </a:lnTo>
                <a:lnTo>
                  <a:pt x="1280545" y="1364705"/>
                </a:lnTo>
                <a:lnTo>
                  <a:pt x="1324232" y="1324232"/>
                </a:lnTo>
                <a:lnTo>
                  <a:pt x="1364705" y="1280545"/>
                </a:lnTo>
                <a:lnTo>
                  <a:pt x="1401765" y="1233846"/>
                </a:lnTo>
                <a:lnTo>
                  <a:pt x="1435213" y="1184332"/>
                </a:lnTo>
                <a:lnTo>
                  <a:pt x="1464849" y="1132204"/>
                </a:lnTo>
                <a:lnTo>
                  <a:pt x="1490473" y="1077662"/>
                </a:lnTo>
                <a:lnTo>
                  <a:pt x="1511886" y="1020904"/>
                </a:lnTo>
                <a:lnTo>
                  <a:pt x="1528887" y="962131"/>
                </a:lnTo>
                <a:lnTo>
                  <a:pt x="1541279" y="901542"/>
                </a:lnTo>
                <a:lnTo>
                  <a:pt x="1548860" y="839337"/>
                </a:lnTo>
                <a:lnTo>
                  <a:pt x="1551432" y="775715"/>
                </a:lnTo>
                <a:lnTo>
                  <a:pt x="1548860" y="712094"/>
                </a:lnTo>
                <a:lnTo>
                  <a:pt x="1541279" y="649889"/>
                </a:lnTo>
                <a:lnTo>
                  <a:pt x="1528887" y="589300"/>
                </a:lnTo>
                <a:lnTo>
                  <a:pt x="1511886" y="530527"/>
                </a:lnTo>
                <a:lnTo>
                  <a:pt x="1490473" y="473769"/>
                </a:lnTo>
                <a:lnTo>
                  <a:pt x="1464849" y="419227"/>
                </a:lnTo>
                <a:lnTo>
                  <a:pt x="1435213" y="367099"/>
                </a:lnTo>
                <a:lnTo>
                  <a:pt x="1401765" y="317585"/>
                </a:lnTo>
                <a:lnTo>
                  <a:pt x="1364705" y="270886"/>
                </a:lnTo>
                <a:lnTo>
                  <a:pt x="1324232" y="227199"/>
                </a:lnTo>
                <a:lnTo>
                  <a:pt x="1280545" y="186726"/>
                </a:lnTo>
                <a:lnTo>
                  <a:pt x="1233846" y="149666"/>
                </a:lnTo>
                <a:lnTo>
                  <a:pt x="1184332" y="116218"/>
                </a:lnTo>
                <a:lnTo>
                  <a:pt x="1132204" y="86582"/>
                </a:lnTo>
                <a:lnTo>
                  <a:pt x="1077662" y="60958"/>
                </a:lnTo>
                <a:lnTo>
                  <a:pt x="1020904" y="39545"/>
                </a:lnTo>
                <a:lnTo>
                  <a:pt x="962131" y="22544"/>
                </a:lnTo>
                <a:lnTo>
                  <a:pt x="901542" y="10152"/>
                </a:lnTo>
                <a:lnTo>
                  <a:pt x="839337" y="2571"/>
                </a:lnTo>
                <a:lnTo>
                  <a:pt x="775716" y="0"/>
                </a:lnTo>
                <a:lnTo>
                  <a:pt x="712094" y="2571"/>
                </a:lnTo>
                <a:lnTo>
                  <a:pt x="649889" y="10152"/>
                </a:lnTo>
                <a:lnTo>
                  <a:pt x="589300" y="22544"/>
                </a:lnTo>
                <a:lnTo>
                  <a:pt x="530527" y="39545"/>
                </a:lnTo>
                <a:lnTo>
                  <a:pt x="473769" y="60958"/>
                </a:lnTo>
                <a:lnTo>
                  <a:pt x="419227" y="86582"/>
                </a:lnTo>
                <a:lnTo>
                  <a:pt x="367099" y="116218"/>
                </a:lnTo>
                <a:lnTo>
                  <a:pt x="317585" y="149666"/>
                </a:lnTo>
                <a:lnTo>
                  <a:pt x="270886" y="186726"/>
                </a:lnTo>
                <a:lnTo>
                  <a:pt x="227199" y="227199"/>
                </a:lnTo>
                <a:lnTo>
                  <a:pt x="186726" y="270886"/>
                </a:lnTo>
                <a:lnTo>
                  <a:pt x="149666" y="317585"/>
                </a:lnTo>
                <a:lnTo>
                  <a:pt x="116218" y="367099"/>
                </a:lnTo>
                <a:lnTo>
                  <a:pt x="86582" y="419227"/>
                </a:lnTo>
                <a:lnTo>
                  <a:pt x="60958" y="473769"/>
                </a:lnTo>
                <a:lnTo>
                  <a:pt x="39545" y="530527"/>
                </a:lnTo>
                <a:lnTo>
                  <a:pt x="22544" y="589300"/>
                </a:lnTo>
                <a:lnTo>
                  <a:pt x="10152" y="649889"/>
                </a:lnTo>
                <a:lnTo>
                  <a:pt x="2571" y="712094"/>
                </a:lnTo>
                <a:lnTo>
                  <a:pt x="0" y="775715"/>
                </a:lnTo>
                <a:close/>
              </a:path>
            </a:pathLst>
          </a:custGeom>
          <a:solidFill>
            <a:srgbClr val="16406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0095495" y="1692922"/>
            <a:ext cx="110040" cy="196398"/>
          </a:xfrm>
          <a:custGeom>
            <a:avLst/>
            <a:gdLst/>
            <a:ahLst/>
            <a:cxnLst/>
            <a:rect l="l" t="t" r="r" b="b"/>
            <a:pathLst>
              <a:path w="110040" h="196398">
                <a:moveTo>
                  <a:pt x="35483" y="182776"/>
                </a:moveTo>
                <a:lnTo>
                  <a:pt x="57346" y="182776"/>
                </a:lnTo>
                <a:lnTo>
                  <a:pt x="57346" y="196398"/>
                </a:lnTo>
                <a:lnTo>
                  <a:pt x="0" y="196398"/>
                </a:lnTo>
                <a:lnTo>
                  <a:pt x="0" y="182776"/>
                </a:lnTo>
                <a:lnTo>
                  <a:pt x="25267" y="182776"/>
                </a:lnTo>
                <a:lnTo>
                  <a:pt x="25267" y="152257"/>
                </a:lnTo>
                <a:lnTo>
                  <a:pt x="26402" y="152316"/>
                </a:lnTo>
                <a:lnTo>
                  <a:pt x="27520" y="152432"/>
                </a:lnTo>
                <a:lnTo>
                  <a:pt x="28673" y="152432"/>
                </a:lnTo>
                <a:lnTo>
                  <a:pt x="42007" y="151180"/>
                </a:lnTo>
                <a:lnTo>
                  <a:pt x="55561" y="147159"/>
                </a:lnTo>
                <a:lnTo>
                  <a:pt x="67844" y="140657"/>
                </a:lnTo>
                <a:lnTo>
                  <a:pt x="78560" y="131971"/>
                </a:lnTo>
                <a:lnTo>
                  <a:pt x="87412" y="121398"/>
                </a:lnTo>
                <a:lnTo>
                  <a:pt x="94103" y="109235"/>
                </a:lnTo>
                <a:lnTo>
                  <a:pt x="98335" y="95778"/>
                </a:lnTo>
                <a:lnTo>
                  <a:pt x="99812" y="81325"/>
                </a:lnTo>
                <a:lnTo>
                  <a:pt x="98558" y="67994"/>
                </a:lnTo>
                <a:lnTo>
                  <a:pt x="94535" y="54446"/>
                </a:lnTo>
                <a:lnTo>
                  <a:pt x="88030" y="42168"/>
                </a:lnTo>
                <a:lnTo>
                  <a:pt x="79341" y="31457"/>
                </a:lnTo>
                <a:lnTo>
                  <a:pt x="68763" y="22609"/>
                </a:lnTo>
                <a:lnTo>
                  <a:pt x="56594" y="15921"/>
                </a:lnTo>
                <a:lnTo>
                  <a:pt x="43132" y="11690"/>
                </a:lnTo>
                <a:lnTo>
                  <a:pt x="28673" y="10214"/>
                </a:lnTo>
                <a:lnTo>
                  <a:pt x="26946" y="10214"/>
                </a:lnTo>
                <a:lnTo>
                  <a:pt x="25259" y="10355"/>
                </a:lnTo>
                <a:lnTo>
                  <a:pt x="23563" y="10475"/>
                </a:lnTo>
                <a:lnTo>
                  <a:pt x="23563" y="175"/>
                </a:lnTo>
                <a:lnTo>
                  <a:pt x="25250" y="72"/>
                </a:lnTo>
                <a:lnTo>
                  <a:pt x="26955" y="0"/>
                </a:lnTo>
                <a:lnTo>
                  <a:pt x="29539" y="4"/>
                </a:lnTo>
                <a:lnTo>
                  <a:pt x="44013" y="1449"/>
                </a:lnTo>
                <a:lnTo>
                  <a:pt x="57633" y="5321"/>
                </a:lnTo>
                <a:lnTo>
                  <a:pt x="70175" y="11394"/>
                </a:lnTo>
                <a:lnTo>
                  <a:pt x="81410" y="19440"/>
                </a:lnTo>
                <a:lnTo>
                  <a:pt x="91111" y="29232"/>
                </a:lnTo>
                <a:lnTo>
                  <a:pt x="99052" y="40544"/>
                </a:lnTo>
                <a:lnTo>
                  <a:pt x="105005" y="53148"/>
                </a:lnTo>
                <a:lnTo>
                  <a:pt x="108744" y="66817"/>
                </a:lnTo>
                <a:lnTo>
                  <a:pt x="110040" y="81325"/>
                </a:lnTo>
                <a:lnTo>
                  <a:pt x="109464" y="91032"/>
                </a:lnTo>
                <a:lnTo>
                  <a:pt x="106557" y="104890"/>
                </a:lnTo>
                <a:lnTo>
                  <a:pt x="101396" y="117776"/>
                </a:lnTo>
                <a:lnTo>
                  <a:pt x="94202" y="129470"/>
                </a:lnTo>
                <a:lnTo>
                  <a:pt x="85196" y="139752"/>
                </a:lnTo>
                <a:lnTo>
                  <a:pt x="74600" y="148400"/>
                </a:lnTo>
                <a:lnTo>
                  <a:pt x="62635" y="155194"/>
                </a:lnTo>
                <a:lnTo>
                  <a:pt x="49522" y="159914"/>
                </a:lnTo>
                <a:lnTo>
                  <a:pt x="35483" y="162338"/>
                </a:lnTo>
                <a:lnTo>
                  <a:pt x="35483" y="182776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0385057" y="1156343"/>
            <a:ext cx="70471" cy="82143"/>
          </a:xfrm>
          <a:custGeom>
            <a:avLst/>
            <a:gdLst/>
            <a:ahLst/>
            <a:cxnLst/>
            <a:rect l="l" t="t" r="r" b="b"/>
            <a:pathLst>
              <a:path w="70470" h="82143">
                <a:moveTo>
                  <a:pt x="0" y="25613"/>
                </a:moveTo>
                <a:lnTo>
                  <a:pt x="0" y="14521"/>
                </a:lnTo>
                <a:lnTo>
                  <a:pt x="6369" y="4623"/>
                </a:lnTo>
                <a:lnTo>
                  <a:pt x="29461" y="0"/>
                </a:lnTo>
                <a:lnTo>
                  <a:pt x="35231" y="27950"/>
                </a:lnTo>
                <a:lnTo>
                  <a:pt x="47477" y="47771"/>
                </a:lnTo>
                <a:lnTo>
                  <a:pt x="55637" y="57146"/>
                </a:lnTo>
                <a:lnTo>
                  <a:pt x="70470" y="62896"/>
                </a:lnTo>
                <a:lnTo>
                  <a:pt x="56536" y="79557"/>
                </a:lnTo>
                <a:lnTo>
                  <a:pt x="29461" y="82143"/>
                </a:lnTo>
                <a:lnTo>
                  <a:pt x="9055" y="82143"/>
                </a:lnTo>
                <a:lnTo>
                  <a:pt x="11342" y="58019"/>
                </a:lnTo>
                <a:lnTo>
                  <a:pt x="28266" y="54436"/>
                </a:lnTo>
                <a:lnTo>
                  <a:pt x="26869" y="43147"/>
                </a:lnTo>
                <a:lnTo>
                  <a:pt x="11046" y="33198"/>
                </a:lnTo>
                <a:lnTo>
                  <a:pt x="0" y="25613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0347127" y="1187814"/>
            <a:ext cx="46380" cy="41358"/>
          </a:xfrm>
          <a:custGeom>
            <a:avLst/>
            <a:gdLst/>
            <a:ahLst/>
            <a:cxnLst/>
            <a:rect l="l" t="t" r="r" b="b"/>
            <a:pathLst>
              <a:path w="46380" h="41358">
                <a:moveTo>
                  <a:pt x="45190" y="20916"/>
                </a:moveTo>
                <a:lnTo>
                  <a:pt x="16375" y="41358"/>
                </a:lnTo>
                <a:lnTo>
                  <a:pt x="0" y="41358"/>
                </a:lnTo>
                <a:lnTo>
                  <a:pt x="0" y="26786"/>
                </a:lnTo>
                <a:lnTo>
                  <a:pt x="14083" y="4379"/>
                </a:lnTo>
                <a:lnTo>
                  <a:pt x="32948" y="0"/>
                </a:lnTo>
                <a:lnTo>
                  <a:pt x="46380" y="5796"/>
                </a:lnTo>
                <a:lnTo>
                  <a:pt x="45190" y="20916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9979749" y="1272978"/>
            <a:ext cx="41377" cy="26289"/>
          </a:xfrm>
          <a:custGeom>
            <a:avLst/>
            <a:gdLst/>
            <a:ahLst/>
            <a:cxnLst/>
            <a:rect l="l" t="t" r="r" b="b"/>
            <a:pathLst>
              <a:path w="41377" h="26289">
                <a:moveTo>
                  <a:pt x="41377" y="1892"/>
                </a:moveTo>
                <a:lnTo>
                  <a:pt x="37471" y="9974"/>
                </a:lnTo>
                <a:lnTo>
                  <a:pt x="27469" y="10847"/>
                </a:lnTo>
                <a:lnTo>
                  <a:pt x="25477" y="20471"/>
                </a:lnTo>
                <a:lnTo>
                  <a:pt x="17840" y="25270"/>
                </a:lnTo>
                <a:lnTo>
                  <a:pt x="5521" y="26289"/>
                </a:lnTo>
                <a:lnTo>
                  <a:pt x="5101" y="23378"/>
                </a:lnTo>
                <a:lnTo>
                  <a:pt x="4801" y="21190"/>
                </a:lnTo>
                <a:lnTo>
                  <a:pt x="0" y="21190"/>
                </a:lnTo>
                <a:lnTo>
                  <a:pt x="0" y="10796"/>
                </a:lnTo>
                <a:lnTo>
                  <a:pt x="20132" y="10796"/>
                </a:lnTo>
                <a:lnTo>
                  <a:pt x="24312" y="102"/>
                </a:lnTo>
                <a:lnTo>
                  <a:pt x="32219" y="0"/>
                </a:lnTo>
                <a:lnTo>
                  <a:pt x="41377" y="1892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951424" y="1283775"/>
            <a:ext cx="16101" cy="18279"/>
          </a:xfrm>
          <a:custGeom>
            <a:avLst/>
            <a:gdLst/>
            <a:ahLst/>
            <a:cxnLst/>
            <a:rect l="l" t="t" r="r" b="b"/>
            <a:pathLst>
              <a:path w="16101" h="18279">
                <a:moveTo>
                  <a:pt x="745" y="8155"/>
                </a:moveTo>
                <a:lnTo>
                  <a:pt x="7341" y="0"/>
                </a:lnTo>
                <a:lnTo>
                  <a:pt x="16101" y="6888"/>
                </a:lnTo>
                <a:lnTo>
                  <a:pt x="14610" y="17059"/>
                </a:lnTo>
                <a:lnTo>
                  <a:pt x="0" y="18279"/>
                </a:lnTo>
                <a:lnTo>
                  <a:pt x="745" y="8155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297924" y="859548"/>
            <a:ext cx="1452197" cy="1527989"/>
          </a:xfrm>
          <a:custGeom>
            <a:avLst/>
            <a:gdLst/>
            <a:ahLst/>
            <a:cxnLst/>
            <a:rect l="l" t="t" r="r" b="b"/>
            <a:pathLst>
              <a:path w="1452197" h="1527989">
                <a:moveTo>
                  <a:pt x="428204" y="370333"/>
                </a:moveTo>
                <a:lnTo>
                  <a:pt x="416878" y="347152"/>
                </a:lnTo>
                <a:lnTo>
                  <a:pt x="394558" y="264191"/>
                </a:lnTo>
                <a:lnTo>
                  <a:pt x="393290" y="279487"/>
                </a:lnTo>
                <a:lnTo>
                  <a:pt x="366844" y="577224"/>
                </a:lnTo>
                <a:lnTo>
                  <a:pt x="449608" y="577224"/>
                </a:lnTo>
                <a:lnTo>
                  <a:pt x="428204" y="370333"/>
                </a:lnTo>
                <a:close/>
              </a:path>
              <a:path w="1452197" h="1527989">
                <a:moveTo>
                  <a:pt x="403317" y="205567"/>
                </a:moveTo>
                <a:lnTo>
                  <a:pt x="387516" y="196864"/>
                </a:lnTo>
                <a:lnTo>
                  <a:pt x="352156" y="231437"/>
                </a:lnTo>
                <a:lnTo>
                  <a:pt x="367435" y="231437"/>
                </a:lnTo>
                <a:lnTo>
                  <a:pt x="368827" y="226189"/>
                </a:lnTo>
                <a:lnTo>
                  <a:pt x="393834" y="226189"/>
                </a:lnTo>
                <a:lnTo>
                  <a:pt x="393834" y="237105"/>
                </a:lnTo>
                <a:lnTo>
                  <a:pt x="403317" y="205567"/>
                </a:lnTo>
                <a:close/>
              </a:path>
              <a:path w="1452197" h="1527989">
                <a:moveTo>
                  <a:pt x="1452197" y="430729"/>
                </a:moveTo>
                <a:lnTo>
                  <a:pt x="1446255" y="418811"/>
                </a:lnTo>
                <a:lnTo>
                  <a:pt x="1446945" y="602837"/>
                </a:lnTo>
                <a:lnTo>
                  <a:pt x="1447939" y="606819"/>
                </a:lnTo>
                <a:lnTo>
                  <a:pt x="1448834" y="610796"/>
                </a:lnTo>
                <a:lnTo>
                  <a:pt x="1449781" y="614777"/>
                </a:lnTo>
                <a:lnTo>
                  <a:pt x="1452197" y="430729"/>
                </a:lnTo>
                <a:close/>
              </a:path>
              <a:path w="1452197" h="1527989">
                <a:moveTo>
                  <a:pt x="1418426" y="510908"/>
                </a:moveTo>
                <a:lnTo>
                  <a:pt x="1384682" y="481771"/>
                </a:lnTo>
                <a:lnTo>
                  <a:pt x="1384682" y="450807"/>
                </a:lnTo>
                <a:lnTo>
                  <a:pt x="1391661" y="327928"/>
                </a:lnTo>
                <a:lnTo>
                  <a:pt x="1383991" y="317158"/>
                </a:lnTo>
                <a:lnTo>
                  <a:pt x="1376142" y="306527"/>
                </a:lnTo>
                <a:lnTo>
                  <a:pt x="1368116" y="296035"/>
                </a:lnTo>
                <a:lnTo>
                  <a:pt x="1359914" y="285687"/>
                </a:lnTo>
                <a:lnTo>
                  <a:pt x="1351540" y="275483"/>
                </a:lnTo>
                <a:lnTo>
                  <a:pt x="1342996" y="265426"/>
                </a:lnTo>
                <a:lnTo>
                  <a:pt x="1334285" y="255518"/>
                </a:lnTo>
                <a:lnTo>
                  <a:pt x="1325408" y="245761"/>
                </a:lnTo>
                <a:lnTo>
                  <a:pt x="1321527" y="241536"/>
                </a:lnTo>
                <a:lnTo>
                  <a:pt x="1317548" y="237405"/>
                </a:lnTo>
                <a:lnTo>
                  <a:pt x="1313564" y="233278"/>
                </a:lnTo>
                <a:lnTo>
                  <a:pt x="1308985" y="322780"/>
                </a:lnTo>
                <a:lnTo>
                  <a:pt x="1295248" y="343248"/>
                </a:lnTo>
                <a:lnTo>
                  <a:pt x="1276735" y="430233"/>
                </a:lnTo>
                <a:lnTo>
                  <a:pt x="1303010" y="452738"/>
                </a:lnTo>
                <a:lnTo>
                  <a:pt x="1304055" y="479995"/>
                </a:lnTo>
                <a:lnTo>
                  <a:pt x="1331178" y="508819"/>
                </a:lnTo>
                <a:lnTo>
                  <a:pt x="1341235" y="469301"/>
                </a:lnTo>
                <a:lnTo>
                  <a:pt x="1360048" y="459052"/>
                </a:lnTo>
                <a:lnTo>
                  <a:pt x="1363483" y="491382"/>
                </a:lnTo>
                <a:lnTo>
                  <a:pt x="1381846" y="511503"/>
                </a:lnTo>
                <a:lnTo>
                  <a:pt x="1418426" y="510908"/>
                </a:lnTo>
                <a:close/>
              </a:path>
              <a:path w="1452197" h="1527989">
                <a:moveTo>
                  <a:pt x="539286" y="435019"/>
                </a:moveTo>
                <a:lnTo>
                  <a:pt x="541025" y="435019"/>
                </a:lnTo>
                <a:lnTo>
                  <a:pt x="547197" y="424227"/>
                </a:lnTo>
                <a:lnTo>
                  <a:pt x="553515" y="417561"/>
                </a:lnTo>
                <a:lnTo>
                  <a:pt x="564215" y="424227"/>
                </a:lnTo>
                <a:lnTo>
                  <a:pt x="566575" y="371202"/>
                </a:lnTo>
                <a:lnTo>
                  <a:pt x="566575" y="331488"/>
                </a:lnTo>
                <a:lnTo>
                  <a:pt x="531614" y="326638"/>
                </a:lnTo>
                <a:lnTo>
                  <a:pt x="514069" y="315220"/>
                </a:lnTo>
                <a:lnTo>
                  <a:pt x="507049" y="289504"/>
                </a:lnTo>
                <a:lnTo>
                  <a:pt x="569634" y="252945"/>
                </a:lnTo>
                <a:lnTo>
                  <a:pt x="600217" y="243617"/>
                </a:lnTo>
                <a:lnTo>
                  <a:pt x="603301" y="264182"/>
                </a:lnTo>
                <a:lnTo>
                  <a:pt x="620396" y="263262"/>
                </a:lnTo>
                <a:lnTo>
                  <a:pt x="621716" y="252941"/>
                </a:lnTo>
                <a:lnTo>
                  <a:pt x="639560" y="250376"/>
                </a:lnTo>
                <a:lnTo>
                  <a:pt x="639860" y="246772"/>
                </a:lnTo>
                <a:lnTo>
                  <a:pt x="632219" y="243612"/>
                </a:lnTo>
                <a:lnTo>
                  <a:pt x="630475" y="232722"/>
                </a:lnTo>
                <a:lnTo>
                  <a:pt x="652398" y="230881"/>
                </a:lnTo>
                <a:lnTo>
                  <a:pt x="665638" y="217126"/>
                </a:lnTo>
                <a:lnTo>
                  <a:pt x="666409" y="216107"/>
                </a:lnTo>
                <a:lnTo>
                  <a:pt x="666559" y="216159"/>
                </a:lnTo>
                <a:lnTo>
                  <a:pt x="670589" y="211980"/>
                </a:lnTo>
                <a:lnTo>
                  <a:pt x="716649" y="206184"/>
                </a:lnTo>
                <a:lnTo>
                  <a:pt x="736978" y="223445"/>
                </a:lnTo>
                <a:lnTo>
                  <a:pt x="683577" y="251870"/>
                </a:lnTo>
                <a:lnTo>
                  <a:pt x="751559" y="267911"/>
                </a:lnTo>
                <a:lnTo>
                  <a:pt x="760318" y="245179"/>
                </a:lnTo>
                <a:lnTo>
                  <a:pt x="790080" y="245179"/>
                </a:lnTo>
                <a:lnTo>
                  <a:pt x="800531" y="225380"/>
                </a:lnTo>
                <a:lnTo>
                  <a:pt x="779529" y="220131"/>
                </a:lnTo>
                <a:lnTo>
                  <a:pt x="779529" y="195062"/>
                </a:lnTo>
                <a:lnTo>
                  <a:pt x="713741" y="165938"/>
                </a:lnTo>
                <a:lnTo>
                  <a:pt x="668251" y="171187"/>
                </a:lnTo>
                <a:lnTo>
                  <a:pt x="642546" y="184565"/>
                </a:lnTo>
                <a:lnTo>
                  <a:pt x="644289" y="217220"/>
                </a:lnTo>
                <a:lnTo>
                  <a:pt x="617488" y="213140"/>
                </a:lnTo>
                <a:lnTo>
                  <a:pt x="613359" y="195109"/>
                </a:lnTo>
                <a:lnTo>
                  <a:pt x="639089" y="171782"/>
                </a:lnTo>
                <a:lnTo>
                  <a:pt x="592409" y="169492"/>
                </a:lnTo>
                <a:lnTo>
                  <a:pt x="579023" y="173571"/>
                </a:lnTo>
                <a:lnTo>
                  <a:pt x="573202" y="189313"/>
                </a:lnTo>
                <a:lnTo>
                  <a:pt x="590695" y="192249"/>
                </a:lnTo>
                <a:lnTo>
                  <a:pt x="587213" y="209733"/>
                </a:lnTo>
                <a:lnTo>
                  <a:pt x="557503" y="211471"/>
                </a:lnTo>
                <a:lnTo>
                  <a:pt x="552825" y="223137"/>
                </a:lnTo>
                <a:lnTo>
                  <a:pt x="509670" y="224322"/>
                </a:lnTo>
                <a:lnTo>
                  <a:pt x="508501" y="199874"/>
                </a:lnTo>
                <a:lnTo>
                  <a:pt x="506659" y="199874"/>
                </a:lnTo>
                <a:lnTo>
                  <a:pt x="515067" y="199706"/>
                </a:lnTo>
                <a:lnTo>
                  <a:pt x="532119" y="199400"/>
                </a:lnTo>
                <a:lnTo>
                  <a:pt x="540502" y="199253"/>
                </a:lnTo>
                <a:lnTo>
                  <a:pt x="566181" y="174209"/>
                </a:lnTo>
                <a:lnTo>
                  <a:pt x="552170" y="167223"/>
                </a:lnTo>
                <a:lnTo>
                  <a:pt x="533584" y="185301"/>
                </a:lnTo>
                <a:lnTo>
                  <a:pt x="502650" y="183563"/>
                </a:lnTo>
                <a:lnTo>
                  <a:pt x="508252" y="391327"/>
                </a:lnTo>
                <a:lnTo>
                  <a:pt x="508252" y="399632"/>
                </a:lnTo>
                <a:lnTo>
                  <a:pt x="514322" y="399632"/>
                </a:lnTo>
                <a:lnTo>
                  <a:pt x="514322" y="414055"/>
                </a:lnTo>
                <a:lnTo>
                  <a:pt x="510047" y="419744"/>
                </a:lnTo>
                <a:lnTo>
                  <a:pt x="533636" y="419744"/>
                </a:lnTo>
                <a:lnTo>
                  <a:pt x="533636" y="433700"/>
                </a:lnTo>
                <a:lnTo>
                  <a:pt x="536219" y="410519"/>
                </a:lnTo>
                <a:lnTo>
                  <a:pt x="521814" y="414055"/>
                </a:lnTo>
                <a:lnTo>
                  <a:pt x="521814" y="397389"/>
                </a:lnTo>
                <a:lnTo>
                  <a:pt x="536219" y="410519"/>
                </a:lnTo>
                <a:lnTo>
                  <a:pt x="539286" y="447652"/>
                </a:lnTo>
                <a:lnTo>
                  <a:pt x="539286" y="435019"/>
                </a:lnTo>
                <a:close/>
              </a:path>
              <a:path w="1452197" h="1527989">
                <a:moveTo>
                  <a:pt x="476705" y="573217"/>
                </a:moveTo>
                <a:lnTo>
                  <a:pt x="498152" y="551654"/>
                </a:lnTo>
                <a:lnTo>
                  <a:pt x="541427" y="523228"/>
                </a:lnTo>
                <a:lnTo>
                  <a:pt x="544439" y="503283"/>
                </a:lnTo>
                <a:lnTo>
                  <a:pt x="587564" y="458393"/>
                </a:lnTo>
                <a:lnTo>
                  <a:pt x="633426" y="432977"/>
                </a:lnTo>
                <a:lnTo>
                  <a:pt x="629396" y="429668"/>
                </a:lnTo>
                <a:lnTo>
                  <a:pt x="660476" y="400446"/>
                </a:lnTo>
                <a:lnTo>
                  <a:pt x="671849" y="403455"/>
                </a:lnTo>
                <a:lnTo>
                  <a:pt x="677049" y="409971"/>
                </a:lnTo>
                <a:lnTo>
                  <a:pt x="688871" y="396863"/>
                </a:lnTo>
                <a:lnTo>
                  <a:pt x="691784" y="395595"/>
                </a:lnTo>
                <a:lnTo>
                  <a:pt x="678844" y="393755"/>
                </a:lnTo>
                <a:lnTo>
                  <a:pt x="665633" y="389529"/>
                </a:lnTo>
                <a:lnTo>
                  <a:pt x="665633" y="376845"/>
                </a:lnTo>
                <a:lnTo>
                  <a:pt x="672624" y="371151"/>
                </a:lnTo>
                <a:lnTo>
                  <a:pt x="687954" y="371151"/>
                </a:lnTo>
                <a:lnTo>
                  <a:pt x="695043" y="374259"/>
                </a:lnTo>
                <a:lnTo>
                  <a:pt x="701117" y="386494"/>
                </a:lnTo>
                <a:lnTo>
                  <a:pt x="708558" y="385351"/>
                </a:lnTo>
                <a:lnTo>
                  <a:pt x="708558" y="384307"/>
                </a:lnTo>
                <a:lnTo>
                  <a:pt x="710699" y="385004"/>
                </a:lnTo>
                <a:lnTo>
                  <a:pt x="732202" y="381699"/>
                </a:lnTo>
                <a:lnTo>
                  <a:pt x="735260" y="371155"/>
                </a:lnTo>
                <a:lnTo>
                  <a:pt x="747477" y="374263"/>
                </a:lnTo>
                <a:lnTo>
                  <a:pt x="747477" y="385681"/>
                </a:lnTo>
                <a:lnTo>
                  <a:pt x="736057" y="393464"/>
                </a:lnTo>
                <a:lnTo>
                  <a:pt x="737749" y="405998"/>
                </a:lnTo>
                <a:lnTo>
                  <a:pt x="776792" y="417959"/>
                </a:lnTo>
                <a:lnTo>
                  <a:pt x="776891" y="418430"/>
                </a:lnTo>
                <a:lnTo>
                  <a:pt x="785796" y="417660"/>
                </a:lnTo>
                <a:lnTo>
                  <a:pt x="786421" y="400797"/>
                </a:lnTo>
                <a:lnTo>
                  <a:pt x="755542" y="386747"/>
                </a:lnTo>
                <a:lnTo>
                  <a:pt x="753846" y="378639"/>
                </a:lnTo>
                <a:lnTo>
                  <a:pt x="779427" y="369935"/>
                </a:lnTo>
                <a:lnTo>
                  <a:pt x="780596" y="345440"/>
                </a:lnTo>
                <a:lnTo>
                  <a:pt x="753846" y="329150"/>
                </a:lnTo>
                <a:lnTo>
                  <a:pt x="752081" y="287766"/>
                </a:lnTo>
                <a:lnTo>
                  <a:pt x="715325" y="305823"/>
                </a:lnTo>
                <a:lnTo>
                  <a:pt x="701863" y="305823"/>
                </a:lnTo>
                <a:lnTo>
                  <a:pt x="705448" y="274337"/>
                </a:lnTo>
                <a:lnTo>
                  <a:pt x="655383" y="262573"/>
                </a:lnTo>
                <a:lnTo>
                  <a:pt x="634754" y="278215"/>
                </a:lnTo>
                <a:lnTo>
                  <a:pt x="634754" y="325816"/>
                </a:lnTo>
                <a:lnTo>
                  <a:pt x="597604" y="337605"/>
                </a:lnTo>
                <a:lnTo>
                  <a:pt x="582672" y="368617"/>
                </a:lnTo>
                <a:lnTo>
                  <a:pt x="566575" y="371202"/>
                </a:lnTo>
                <a:lnTo>
                  <a:pt x="564215" y="424227"/>
                </a:lnTo>
                <a:lnTo>
                  <a:pt x="555653" y="431316"/>
                </a:lnTo>
                <a:lnTo>
                  <a:pt x="547197" y="424227"/>
                </a:lnTo>
                <a:lnTo>
                  <a:pt x="541025" y="435019"/>
                </a:lnTo>
                <a:lnTo>
                  <a:pt x="567676" y="442926"/>
                </a:lnTo>
                <a:lnTo>
                  <a:pt x="567676" y="456479"/>
                </a:lnTo>
                <a:lnTo>
                  <a:pt x="545355" y="456479"/>
                </a:lnTo>
                <a:lnTo>
                  <a:pt x="539286" y="447652"/>
                </a:lnTo>
                <a:lnTo>
                  <a:pt x="536219" y="410519"/>
                </a:lnTo>
                <a:lnTo>
                  <a:pt x="533636" y="433700"/>
                </a:lnTo>
                <a:lnTo>
                  <a:pt x="523086" y="440464"/>
                </a:lnTo>
                <a:lnTo>
                  <a:pt x="510047" y="442926"/>
                </a:lnTo>
                <a:lnTo>
                  <a:pt x="510047" y="419744"/>
                </a:lnTo>
                <a:lnTo>
                  <a:pt x="510038" y="455088"/>
                </a:lnTo>
                <a:lnTo>
                  <a:pt x="512180" y="449840"/>
                </a:lnTo>
                <a:lnTo>
                  <a:pt x="528380" y="447652"/>
                </a:lnTo>
                <a:lnTo>
                  <a:pt x="528380" y="461257"/>
                </a:lnTo>
                <a:lnTo>
                  <a:pt x="518327" y="471304"/>
                </a:lnTo>
                <a:lnTo>
                  <a:pt x="496006" y="471304"/>
                </a:lnTo>
                <a:lnTo>
                  <a:pt x="499488" y="456008"/>
                </a:lnTo>
                <a:lnTo>
                  <a:pt x="496010" y="419749"/>
                </a:lnTo>
                <a:lnTo>
                  <a:pt x="466249" y="461257"/>
                </a:lnTo>
                <a:lnTo>
                  <a:pt x="454033" y="454690"/>
                </a:lnTo>
                <a:lnTo>
                  <a:pt x="449608" y="577224"/>
                </a:lnTo>
                <a:lnTo>
                  <a:pt x="449334" y="602443"/>
                </a:lnTo>
                <a:lnTo>
                  <a:pt x="479095" y="616292"/>
                </a:lnTo>
                <a:lnTo>
                  <a:pt x="476705" y="573217"/>
                </a:lnTo>
                <a:close/>
              </a:path>
              <a:path w="1452197" h="1527989">
                <a:moveTo>
                  <a:pt x="808603" y="1526728"/>
                </a:moveTo>
                <a:lnTo>
                  <a:pt x="852121" y="1522990"/>
                </a:lnTo>
                <a:lnTo>
                  <a:pt x="894914" y="1516845"/>
                </a:lnTo>
                <a:lnTo>
                  <a:pt x="936915" y="1508361"/>
                </a:lnTo>
                <a:lnTo>
                  <a:pt x="978053" y="1497609"/>
                </a:lnTo>
                <a:lnTo>
                  <a:pt x="1018262" y="1484656"/>
                </a:lnTo>
                <a:lnTo>
                  <a:pt x="1057472" y="1469572"/>
                </a:lnTo>
                <a:lnTo>
                  <a:pt x="1095614" y="1452427"/>
                </a:lnTo>
                <a:lnTo>
                  <a:pt x="1132620" y="1433289"/>
                </a:lnTo>
                <a:lnTo>
                  <a:pt x="1168421" y="1412227"/>
                </a:lnTo>
                <a:lnTo>
                  <a:pt x="1202948" y="1389312"/>
                </a:lnTo>
                <a:lnTo>
                  <a:pt x="1236133" y="1364610"/>
                </a:lnTo>
                <a:lnTo>
                  <a:pt x="1267907" y="1338193"/>
                </a:lnTo>
                <a:lnTo>
                  <a:pt x="1298202" y="1310129"/>
                </a:lnTo>
                <a:lnTo>
                  <a:pt x="1326948" y="1280487"/>
                </a:lnTo>
                <a:lnTo>
                  <a:pt x="1354078" y="1249336"/>
                </a:lnTo>
                <a:lnTo>
                  <a:pt x="1379521" y="1216745"/>
                </a:lnTo>
                <a:lnTo>
                  <a:pt x="1403211" y="1182784"/>
                </a:lnTo>
                <a:lnTo>
                  <a:pt x="1425077" y="1147522"/>
                </a:lnTo>
                <a:lnTo>
                  <a:pt x="1445052" y="1111027"/>
                </a:lnTo>
                <a:lnTo>
                  <a:pt x="1461482" y="1076932"/>
                </a:lnTo>
                <a:lnTo>
                  <a:pt x="1476245" y="1041916"/>
                </a:lnTo>
                <a:lnTo>
                  <a:pt x="1489290" y="1006028"/>
                </a:lnTo>
                <a:lnTo>
                  <a:pt x="1500564" y="969317"/>
                </a:lnTo>
                <a:lnTo>
                  <a:pt x="1507070" y="944409"/>
                </a:lnTo>
                <a:lnTo>
                  <a:pt x="1512980" y="918075"/>
                </a:lnTo>
                <a:lnTo>
                  <a:pt x="1519013" y="885133"/>
                </a:lnTo>
                <a:lnTo>
                  <a:pt x="1524141" y="847661"/>
                </a:lnTo>
                <a:lnTo>
                  <a:pt x="1527445" y="809654"/>
                </a:lnTo>
                <a:lnTo>
                  <a:pt x="1528583" y="784040"/>
                </a:lnTo>
                <a:lnTo>
                  <a:pt x="1528857" y="763947"/>
                </a:lnTo>
                <a:lnTo>
                  <a:pt x="1528759" y="761409"/>
                </a:lnTo>
                <a:lnTo>
                  <a:pt x="1528613" y="758797"/>
                </a:lnTo>
                <a:lnTo>
                  <a:pt x="1528613" y="756160"/>
                </a:lnTo>
                <a:lnTo>
                  <a:pt x="1528395" y="743366"/>
                </a:lnTo>
                <a:lnTo>
                  <a:pt x="1527970" y="730621"/>
                </a:lnTo>
                <a:lnTo>
                  <a:pt x="1527339" y="717927"/>
                </a:lnTo>
                <a:lnTo>
                  <a:pt x="1526500" y="705290"/>
                </a:lnTo>
                <a:lnTo>
                  <a:pt x="1525452" y="692712"/>
                </a:lnTo>
                <a:lnTo>
                  <a:pt x="1523803" y="676857"/>
                </a:lnTo>
                <a:lnTo>
                  <a:pt x="1522213" y="663996"/>
                </a:lnTo>
                <a:lnTo>
                  <a:pt x="1520411" y="651202"/>
                </a:lnTo>
                <a:lnTo>
                  <a:pt x="1518398" y="638478"/>
                </a:lnTo>
                <a:lnTo>
                  <a:pt x="1516175" y="625824"/>
                </a:lnTo>
                <a:lnTo>
                  <a:pt x="1513746" y="613243"/>
                </a:lnTo>
                <a:lnTo>
                  <a:pt x="1511110" y="600736"/>
                </a:lnTo>
                <a:lnTo>
                  <a:pt x="1508271" y="588305"/>
                </a:lnTo>
                <a:lnTo>
                  <a:pt x="1505230" y="575951"/>
                </a:lnTo>
                <a:lnTo>
                  <a:pt x="1501989" y="563677"/>
                </a:lnTo>
                <a:lnTo>
                  <a:pt x="1498549" y="551484"/>
                </a:lnTo>
                <a:lnTo>
                  <a:pt x="1494913" y="539373"/>
                </a:lnTo>
                <a:lnTo>
                  <a:pt x="1491082" y="527346"/>
                </a:lnTo>
                <a:lnTo>
                  <a:pt x="1487058" y="515406"/>
                </a:lnTo>
                <a:lnTo>
                  <a:pt x="1482843" y="503553"/>
                </a:lnTo>
                <a:lnTo>
                  <a:pt x="1478439" y="491790"/>
                </a:lnTo>
                <a:lnTo>
                  <a:pt x="1474513" y="481776"/>
                </a:lnTo>
                <a:lnTo>
                  <a:pt x="1472624" y="476951"/>
                </a:lnTo>
                <a:lnTo>
                  <a:pt x="1468791" y="467178"/>
                </a:lnTo>
                <a:lnTo>
                  <a:pt x="1463468" y="454915"/>
                </a:lnTo>
                <a:lnTo>
                  <a:pt x="1457936" y="442765"/>
                </a:lnTo>
                <a:lnTo>
                  <a:pt x="1452197" y="430729"/>
                </a:lnTo>
                <a:lnTo>
                  <a:pt x="1449781" y="614777"/>
                </a:lnTo>
                <a:lnTo>
                  <a:pt x="1444757" y="605449"/>
                </a:lnTo>
                <a:lnTo>
                  <a:pt x="1446945" y="602837"/>
                </a:lnTo>
                <a:lnTo>
                  <a:pt x="1446255" y="418811"/>
                </a:lnTo>
                <a:lnTo>
                  <a:pt x="1440111" y="407011"/>
                </a:lnTo>
                <a:lnTo>
                  <a:pt x="1433767" y="395333"/>
                </a:lnTo>
                <a:lnTo>
                  <a:pt x="1427227" y="383778"/>
                </a:lnTo>
                <a:lnTo>
                  <a:pt x="1420493" y="372349"/>
                </a:lnTo>
                <a:lnTo>
                  <a:pt x="1413567" y="361047"/>
                </a:lnTo>
                <a:lnTo>
                  <a:pt x="1406451" y="349875"/>
                </a:lnTo>
                <a:lnTo>
                  <a:pt x="1399148" y="338834"/>
                </a:lnTo>
                <a:lnTo>
                  <a:pt x="1391661" y="327928"/>
                </a:lnTo>
                <a:lnTo>
                  <a:pt x="1384733" y="450811"/>
                </a:lnTo>
                <a:lnTo>
                  <a:pt x="1389111" y="445837"/>
                </a:lnTo>
                <a:lnTo>
                  <a:pt x="1394828" y="457169"/>
                </a:lnTo>
                <a:lnTo>
                  <a:pt x="1400325" y="468613"/>
                </a:lnTo>
                <a:lnTo>
                  <a:pt x="1405585" y="480205"/>
                </a:lnTo>
                <a:lnTo>
                  <a:pt x="1398269" y="479905"/>
                </a:lnTo>
                <a:lnTo>
                  <a:pt x="1384682" y="481771"/>
                </a:lnTo>
                <a:lnTo>
                  <a:pt x="1418426" y="510908"/>
                </a:lnTo>
                <a:lnTo>
                  <a:pt x="1422938" y="522750"/>
                </a:lnTo>
                <a:lnTo>
                  <a:pt x="1427231" y="534683"/>
                </a:lnTo>
                <a:lnTo>
                  <a:pt x="1431297" y="546715"/>
                </a:lnTo>
                <a:lnTo>
                  <a:pt x="1435128" y="558853"/>
                </a:lnTo>
                <a:lnTo>
                  <a:pt x="1437389" y="566466"/>
                </a:lnTo>
                <a:lnTo>
                  <a:pt x="1433410" y="570036"/>
                </a:lnTo>
                <a:lnTo>
                  <a:pt x="1377468" y="570036"/>
                </a:lnTo>
                <a:lnTo>
                  <a:pt x="1343325" y="544693"/>
                </a:lnTo>
                <a:lnTo>
                  <a:pt x="1307495" y="548152"/>
                </a:lnTo>
                <a:lnTo>
                  <a:pt x="1307495" y="570036"/>
                </a:lnTo>
                <a:lnTo>
                  <a:pt x="1296152" y="570036"/>
                </a:lnTo>
                <a:lnTo>
                  <a:pt x="1283953" y="561333"/>
                </a:lnTo>
                <a:lnTo>
                  <a:pt x="1221792" y="545618"/>
                </a:lnTo>
                <a:lnTo>
                  <a:pt x="1221792" y="505377"/>
                </a:lnTo>
                <a:lnTo>
                  <a:pt x="1143063" y="511468"/>
                </a:lnTo>
                <a:lnTo>
                  <a:pt x="1118626" y="524577"/>
                </a:lnTo>
                <a:lnTo>
                  <a:pt x="1087421" y="524577"/>
                </a:lnTo>
                <a:lnTo>
                  <a:pt x="1072044" y="523036"/>
                </a:lnTo>
                <a:lnTo>
                  <a:pt x="1034118" y="544124"/>
                </a:lnTo>
                <a:lnTo>
                  <a:pt x="1034118" y="583740"/>
                </a:lnTo>
                <a:lnTo>
                  <a:pt x="956602" y="639671"/>
                </a:lnTo>
                <a:lnTo>
                  <a:pt x="963027" y="663571"/>
                </a:lnTo>
                <a:lnTo>
                  <a:pt x="978777" y="663571"/>
                </a:lnTo>
                <a:lnTo>
                  <a:pt x="974648" y="686325"/>
                </a:lnTo>
                <a:lnTo>
                  <a:pt x="963596" y="690404"/>
                </a:lnTo>
                <a:lnTo>
                  <a:pt x="963027" y="749841"/>
                </a:lnTo>
                <a:lnTo>
                  <a:pt x="1029989" y="826141"/>
                </a:lnTo>
                <a:lnTo>
                  <a:pt x="1059198" y="826141"/>
                </a:lnTo>
                <a:lnTo>
                  <a:pt x="1060941" y="821513"/>
                </a:lnTo>
                <a:lnTo>
                  <a:pt x="1113396" y="821513"/>
                </a:lnTo>
                <a:lnTo>
                  <a:pt x="1128521" y="807536"/>
                </a:lnTo>
                <a:lnTo>
                  <a:pt x="1158282" y="807536"/>
                </a:lnTo>
                <a:lnTo>
                  <a:pt x="1174610" y="823851"/>
                </a:lnTo>
                <a:lnTo>
                  <a:pt x="1218849" y="828427"/>
                </a:lnTo>
                <a:lnTo>
                  <a:pt x="1213028" y="887321"/>
                </a:lnTo>
                <a:lnTo>
                  <a:pt x="1262300" y="974139"/>
                </a:lnTo>
                <a:lnTo>
                  <a:pt x="1236326" y="1023678"/>
                </a:lnTo>
                <a:lnTo>
                  <a:pt x="1238065" y="1046958"/>
                </a:lnTo>
                <a:lnTo>
                  <a:pt x="1258518" y="1067301"/>
                </a:lnTo>
                <a:lnTo>
                  <a:pt x="1258518" y="1123360"/>
                </a:lnTo>
                <a:lnTo>
                  <a:pt x="1285294" y="1159372"/>
                </a:lnTo>
                <a:lnTo>
                  <a:pt x="1285294" y="1206022"/>
                </a:lnTo>
                <a:lnTo>
                  <a:pt x="1308385" y="1206022"/>
                </a:lnTo>
                <a:lnTo>
                  <a:pt x="1267798" y="1251677"/>
                </a:lnTo>
                <a:lnTo>
                  <a:pt x="1223433" y="1293654"/>
                </a:lnTo>
                <a:lnTo>
                  <a:pt x="1175555" y="1331685"/>
                </a:lnTo>
                <a:lnTo>
                  <a:pt x="1124428" y="1365507"/>
                </a:lnTo>
                <a:lnTo>
                  <a:pt x="1070317" y="1394853"/>
                </a:lnTo>
                <a:lnTo>
                  <a:pt x="1013488" y="1419458"/>
                </a:lnTo>
                <a:lnTo>
                  <a:pt x="954205" y="1439057"/>
                </a:lnTo>
                <a:lnTo>
                  <a:pt x="892733" y="1453385"/>
                </a:lnTo>
                <a:lnTo>
                  <a:pt x="829336" y="1462177"/>
                </a:lnTo>
                <a:lnTo>
                  <a:pt x="764281" y="1465166"/>
                </a:lnTo>
                <a:lnTo>
                  <a:pt x="706825" y="1462838"/>
                </a:lnTo>
                <a:lnTo>
                  <a:pt x="650634" y="1455975"/>
                </a:lnTo>
                <a:lnTo>
                  <a:pt x="595889" y="1444758"/>
                </a:lnTo>
                <a:lnTo>
                  <a:pt x="542771" y="1429369"/>
                </a:lnTo>
                <a:lnTo>
                  <a:pt x="491464" y="1409991"/>
                </a:lnTo>
                <a:lnTo>
                  <a:pt x="442148" y="1386804"/>
                </a:lnTo>
                <a:lnTo>
                  <a:pt x="395005" y="1359990"/>
                </a:lnTo>
                <a:lnTo>
                  <a:pt x="350218" y="1329731"/>
                </a:lnTo>
                <a:lnTo>
                  <a:pt x="307969" y="1296209"/>
                </a:lnTo>
                <a:lnTo>
                  <a:pt x="268439" y="1259605"/>
                </a:lnTo>
                <a:lnTo>
                  <a:pt x="231810" y="1220101"/>
                </a:lnTo>
                <a:lnTo>
                  <a:pt x="198265" y="1177879"/>
                </a:lnTo>
                <a:lnTo>
                  <a:pt x="167985" y="1133120"/>
                </a:lnTo>
                <a:lnTo>
                  <a:pt x="141152" y="1086006"/>
                </a:lnTo>
                <a:lnTo>
                  <a:pt x="117947" y="1036719"/>
                </a:lnTo>
                <a:lnTo>
                  <a:pt x="98554" y="985440"/>
                </a:lnTo>
                <a:lnTo>
                  <a:pt x="83154" y="932351"/>
                </a:lnTo>
                <a:lnTo>
                  <a:pt x="71929" y="877634"/>
                </a:lnTo>
                <a:lnTo>
                  <a:pt x="65060" y="821470"/>
                </a:lnTo>
                <a:lnTo>
                  <a:pt x="62730" y="764041"/>
                </a:lnTo>
                <a:lnTo>
                  <a:pt x="62879" y="749479"/>
                </a:lnTo>
                <a:lnTo>
                  <a:pt x="65096" y="706230"/>
                </a:lnTo>
                <a:lnTo>
                  <a:pt x="69905" y="663702"/>
                </a:lnTo>
                <a:lnTo>
                  <a:pt x="77225" y="621973"/>
                </a:lnTo>
                <a:lnTo>
                  <a:pt x="86978" y="581124"/>
                </a:lnTo>
                <a:lnTo>
                  <a:pt x="99083" y="541235"/>
                </a:lnTo>
                <a:lnTo>
                  <a:pt x="113460" y="502384"/>
                </a:lnTo>
                <a:lnTo>
                  <a:pt x="118744" y="489678"/>
                </a:lnTo>
                <a:lnTo>
                  <a:pt x="118744" y="467820"/>
                </a:lnTo>
                <a:lnTo>
                  <a:pt x="143824" y="437382"/>
                </a:lnTo>
                <a:lnTo>
                  <a:pt x="149882" y="426185"/>
                </a:lnTo>
                <a:lnTo>
                  <a:pt x="156137" y="415126"/>
                </a:lnTo>
                <a:lnTo>
                  <a:pt x="162591" y="404199"/>
                </a:lnTo>
                <a:lnTo>
                  <a:pt x="169244" y="393393"/>
                </a:lnTo>
                <a:lnTo>
                  <a:pt x="171846" y="389285"/>
                </a:lnTo>
                <a:lnTo>
                  <a:pt x="172917" y="402017"/>
                </a:lnTo>
                <a:lnTo>
                  <a:pt x="176904" y="276055"/>
                </a:lnTo>
                <a:lnTo>
                  <a:pt x="144787" y="317376"/>
                </a:lnTo>
                <a:lnTo>
                  <a:pt x="117311" y="358006"/>
                </a:lnTo>
                <a:lnTo>
                  <a:pt x="92424" y="400420"/>
                </a:lnTo>
                <a:lnTo>
                  <a:pt x="70240" y="444507"/>
                </a:lnTo>
                <a:lnTo>
                  <a:pt x="50877" y="490152"/>
                </a:lnTo>
                <a:lnTo>
                  <a:pt x="34451" y="537242"/>
                </a:lnTo>
                <a:lnTo>
                  <a:pt x="21078" y="585664"/>
                </a:lnTo>
                <a:lnTo>
                  <a:pt x="10875" y="635305"/>
                </a:lnTo>
                <a:lnTo>
                  <a:pt x="3958" y="686051"/>
                </a:lnTo>
                <a:lnTo>
                  <a:pt x="444" y="737789"/>
                </a:lnTo>
                <a:lnTo>
                  <a:pt x="0" y="763987"/>
                </a:lnTo>
                <a:lnTo>
                  <a:pt x="2538" y="826559"/>
                </a:lnTo>
                <a:lnTo>
                  <a:pt x="10023" y="887747"/>
                </a:lnTo>
                <a:lnTo>
                  <a:pt x="22255" y="947362"/>
                </a:lnTo>
                <a:lnTo>
                  <a:pt x="39036" y="1005206"/>
                </a:lnTo>
                <a:lnTo>
                  <a:pt x="60168" y="1061079"/>
                </a:lnTo>
                <a:lnTo>
                  <a:pt x="85452" y="1114784"/>
                </a:lnTo>
                <a:lnTo>
                  <a:pt x="114691" y="1166122"/>
                </a:lnTo>
                <a:lnTo>
                  <a:pt x="147686" y="1214896"/>
                </a:lnTo>
                <a:lnTo>
                  <a:pt x="184238" y="1260907"/>
                </a:lnTo>
                <a:lnTo>
                  <a:pt x="224151" y="1303956"/>
                </a:lnTo>
                <a:lnTo>
                  <a:pt x="267224" y="1343847"/>
                </a:lnTo>
                <a:lnTo>
                  <a:pt x="313261" y="1380380"/>
                </a:lnTo>
                <a:lnTo>
                  <a:pt x="362062" y="1413357"/>
                </a:lnTo>
                <a:lnTo>
                  <a:pt x="413430" y="1442580"/>
                </a:lnTo>
                <a:lnTo>
                  <a:pt x="467166" y="1467852"/>
                </a:lnTo>
                <a:lnTo>
                  <a:pt x="523072" y="1488973"/>
                </a:lnTo>
                <a:lnTo>
                  <a:pt x="580949" y="1505745"/>
                </a:lnTo>
                <a:lnTo>
                  <a:pt x="640601" y="1517971"/>
                </a:lnTo>
                <a:lnTo>
                  <a:pt x="701827" y="1525452"/>
                </a:lnTo>
                <a:lnTo>
                  <a:pt x="764430" y="1527989"/>
                </a:lnTo>
                <a:lnTo>
                  <a:pt x="808603" y="1526728"/>
                </a:lnTo>
                <a:close/>
              </a:path>
              <a:path w="1452197" h="1527989">
                <a:moveTo>
                  <a:pt x="700830" y="1400656"/>
                </a:moveTo>
                <a:lnTo>
                  <a:pt x="670148" y="1374846"/>
                </a:lnTo>
                <a:lnTo>
                  <a:pt x="671939" y="1362063"/>
                </a:lnTo>
                <a:lnTo>
                  <a:pt x="677387" y="1346292"/>
                </a:lnTo>
                <a:lnTo>
                  <a:pt x="678557" y="1330277"/>
                </a:lnTo>
                <a:lnTo>
                  <a:pt x="657829" y="1329678"/>
                </a:lnTo>
                <a:lnTo>
                  <a:pt x="647378" y="1316552"/>
                </a:lnTo>
                <a:lnTo>
                  <a:pt x="664601" y="1299938"/>
                </a:lnTo>
                <a:lnTo>
                  <a:pt x="666940" y="1287454"/>
                </a:lnTo>
                <a:lnTo>
                  <a:pt x="647682" y="1281932"/>
                </a:lnTo>
                <a:lnTo>
                  <a:pt x="648800" y="1270292"/>
                </a:lnTo>
                <a:lnTo>
                  <a:pt x="676222" y="1266114"/>
                </a:lnTo>
                <a:lnTo>
                  <a:pt x="717900" y="1246113"/>
                </a:lnTo>
                <a:lnTo>
                  <a:pt x="731885" y="1220401"/>
                </a:lnTo>
                <a:lnTo>
                  <a:pt x="775559" y="1164492"/>
                </a:lnTo>
                <a:lnTo>
                  <a:pt x="765655" y="1120770"/>
                </a:lnTo>
                <a:lnTo>
                  <a:pt x="779067" y="1097491"/>
                </a:lnTo>
                <a:lnTo>
                  <a:pt x="819327" y="1098681"/>
                </a:lnTo>
                <a:lnTo>
                  <a:pt x="846428" y="1077190"/>
                </a:lnTo>
                <a:lnTo>
                  <a:pt x="855213" y="992885"/>
                </a:lnTo>
                <a:lnTo>
                  <a:pt x="885368" y="954883"/>
                </a:lnTo>
                <a:lnTo>
                  <a:pt x="890667" y="930464"/>
                </a:lnTo>
                <a:lnTo>
                  <a:pt x="863296" y="921710"/>
                </a:lnTo>
                <a:lnTo>
                  <a:pt x="845203" y="891991"/>
                </a:lnTo>
                <a:lnTo>
                  <a:pt x="783440" y="891370"/>
                </a:lnTo>
                <a:lnTo>
                  <a:pt x="734421" y="872744"/>
                </a:lnTo>
                <a:lnTo>
                  <a:pt x="732133" y="837803"/>
                </a:lnTo>
                <a:lnTo>
                  <a:pt x="715809" y="809227"/>
                </a:lnTo>
                <a:lnTo>
                  <a:pt x="671540" y="808606"/>
                </a:lnTo>
                <a:lnTo>
                  <a:pt x="645861" y="768442"/>
                </a:lnTo>
                <a:lnTo>
                  <a:pt x="623168" y="757376"/>
                </a:lnTo>
                <a:lnTo>
                  <a:pt x="621998" y="769611"/>
                </a:lnTo>
                <a:lnTo>
                  <a:pt x="580569" y="772047"/>
                </a:lnTo>
                <a:lnTo>
                  <a:pt x="565440" y="750959"/>
                </a:lnTo>
                <a:lnTo>
                  <a:pt x="522268" y="742204"/>
                </a:lnTo>
                <a:lnTo>
                  <a:pt x="486707" y="783314"/>
                </a:lnTo>
                <a:lnTo>
                  <a:pt x="430744" y="773768"/>
                </a:lnTo>
                <a:lnTo>
                  <a:pt x="426662" y="710722"/>
                </a:lnTo>
                <a:lnTo>
                  <a:pt x="385854" y="703735"/>
                </a:lnTo>
                <a:lnTo>
                  <a:pt x="402152" y="672823"/>
                </a:lnTo>
                <a:lnTo>
                  <a:pt x="397475" y="655065"/>
                </a:lnTo>
                <a:lnTo>
                  <a:pt x="343799" y="690901"/>
                </a:lnTo>
                <a:lnTo>
                  <a:pt x="310059" y="686774"/>
                </a:lnTo>
                <a:lnTo>
                  <a:pt x="297992" y="660412"/>
                </a:lnTo>
                <a:lnTo>
                  <a:pt x="305433" y="633206"/>
                </a:lnTo>
                <a:lnTo>
                  <a:pt x="324018" y="598937"/>
                </a:lnTo>
                <a:lnTo>
                  <a:pt x="366844" y="577224"/>
                </a:lnTo>
                <a:lnTo>
                  <a:pt x="393290" y="279487"/>
                </a:lnTo>
                <a:lnTo>
                  <a:pt x="358675" y="281675"/>
                </a:lnTo>
                <a:lnTo>
                  <a:pt x="352105" y="273768"/>
                </a:lnTo>
                <a:lnTo>
                  <a:pt x="376619" y="266802"/>
                </a:lnTo>
                <a:lnTo>
                  <a:pt x="391945" y="264191"/>
                </a:lnTo>
                <a:lnTo>
                  <a:pt x="394558" y="264191"/>
                </a:lnTo>
                <a:lnTo>
                  <a:pt x="416878" y="347152"/>
                </a:lnTo>
                <a:lnTo>
                  <a:pt x="435169" y="338402"/>
                </a:lnTo>
                <a:lnTo>
                  <a:pt x="451793" y="342379"/>
                </a:lnTo>
                <a:lnTo>
                  <a:pt x="446121" y="364687"/>
                </a:lnTo>
                <a:lnTo>
                  <a:pt x="428204" y="370333"/>
                </a:lnTo>
                <a:lnTo>
                  <a:pt x="449608" y="577224"/>
                </a:lnTo>
                <a:lnTo>
                  <a:pt x="454033" y="454690"/>
                </a:lnTo>
                <a:lnTo>
                  <a:pt x="456671" y="437206"/>
                </a:lnTo>
                <a:lnTo>
                  <a:pt x="472846" y="419749"/>
                </a:lnTo>
                <a:lnTo>
                  <a:pt x="496010" y="419749"/>
                </a:lnTo>
                <a:lnTo>
                  <a:pt x="499488" y="456008"/>
                </a:lnTo>
                <a:lnTo>
                  <a:pt x="510038" y="455088"/>
                </a:lnTo>
                <a:lnTo>
                  <a:pt x="510047" y="419744"/>
                </a:lnTo>
                <a:lnTo>
                  <a:pt x="514322" y="414055"/>
                </a:lnTo>
                <a:lnTo>
                  <a:pt x="472417" y="414055"/>
                </a:lnTo>
                <a:lnTo>
                  <a:pt x="456616" y="409654"/>
                </a:lnTo>
                <a:lnTo>
                  <a:pt x="460548" y="399632"/>
                </a:lnTo>
                <a:lnTo>
                  <a:pt x="480680" y="391327"/>
                </a:lnTo>
                <a:lnTo>
                  <a:pt x="508252" y="391327"/>
                </a:lnTo>
                <a:lnTo>
                  <a:pt x="502650" y="183563"/>
                </a:lnTo>
                <a:lnTo>
                  <a:pt x="483790" y="157796"/>
                </a:lnTo>
                <a:lnTo>
                  <a:pt x="444151" y="157796"/>
                </a:lnTo>
                <a:lnTo>
                  <a:pt x="402769" y="188662"/>
                </a:lnTo>
                <a:lnTo>
                  <a:pt x="440669" y="188662"/>
                </a:lnTo>
                <a:lnTo>
                  <a:pt x="444078" y="199780"/>
                </a:lnTo>
                <a:lnTo>
                  <a:pt x="434196" y="209078"/>
                </a:lnTo>
                <a:lnTo>
                  <a:pt x="476204" y="210272"/>
                </a:lnTo>
                <a:lnTo>
                  <a:pt x="482573" y="225393"/>
                </a:lnTo>
                <a:lnTo>
                  <a:pt x="435319" y="223650"/>
                </a:lnTo>
                <a:lnTo>
                  <a:pt x="432980" y="211985"/>
                </a:lnTo>
                <a:lnTo>
                  <a:pt x="403317" y="205567"/>
                </a:lnTo>
                <a:lnTo>
                  <a:pt x="393834" y="237105"/>
                </a:lnTo>
                <a:lnTo>
                  <a:pt x="386590" y="246678"/>
                </a:lnTo>
                <a:lnTo>
                  <a:pt x="352100" y="246678"/>
                </a:lnTo>
                <a:lnTo>
                  <a:pt x="352100" y="232726"/>
                </a:lnTo>
                <a:lnTo>
                  <a:pt x="352156" y="231437"/>
                </a:lnTo>
                <a:lnTo>
                  <a:pt x="387516" y="196864"/>
                </a:lnTo>
                <a:lnTo>
                  <a:pt x="352156" y="197160"/>
                </a:lnTo>
                <a:lnTo>
                  <a:pt x="369729" y="184770"/>
                </a:lnTo>
                <a:lnTo>
                  <a:pt x="406024" y="161586"/>
                </a:lnTo>
                <a:lnTo>
                  <a:pt x="443777" y="140607"/>
                </a:lnTo>
                <a:lnTo>
                  <a:pt x="482899" y="121925"/>
                </a:lnTo>
                <a:lnTo>
                  <a:pt x="523299" y="105634"/>
                </a:lnTo>
                <a:lnTo>
                  <a:pt x="564887" y="91827"/>
                </a:lnTo>
                <a:lnTo>
                  <a:pt x="607574" y="80595"/>
                </a:lnTo>
                <a:lnTo>
                  <a:pt x="651269" y="72033"/>
                </a:lnTo>
                <a:lnTo>
                  <a:pt x="695884" y="66234"/>
                </a:lnTo>
                <a:lnTo>
                  <a:pt x="741327" y="63289"/>
                </a:lnTo>
                <a:lnTo>
                  <a:pt x="764332" y="62917"/>
                </a:lnTo>
                <a:lnTo>
                  <a:pt x="790817" y="63411"/>
                </a:lnTo>
                <a:lnTo>
                  <a:pt x="843034" y="67309"/>
                </a:lnTo>
                <a:lnTo>
                  <a:pt x="894131" y="74970"/>
                </a:lnTo>
                <a:lnTo>
                  <a:pt x="943966" y="86253"/>
                </a:lnTo>
                <a:lnTo>
                  <a:pt x="992400" y="101015"/>
                </a:lnTo>
                <a:lnTo>
                  <a:pt x="1039293" y="119114"/>
                </a:lnTo>
                <a:lnTo>
                  <a:pt x="1084503" y="140410"/>
                </a:lnTo>
                <a:lnTo>
                  <a:pt x="1127892" y="164761"/>
                </a:lnTo>
                <a:lnTo>
                  <a:pt x="1169318" y="192025"/>
                </a:lnTo>
                <a:lnTo>
                  <a:pt x="1208642" y="222060"/>
                </a:lnTo>
                <a:lnTo>
                  <a:pt x="1227472" y="238073"/>
                </a:lnTo>
                <a:lnTo>
                  <a:pt x="1219209" y="252945"/>
                </a:lnTo>
                <a:lnTo>
                  <a:pt x="1186809" y="265625"/>
                </a:lnTo>
                <a:lnTo>
                  <a:pt x="1173128" y="280446"/>
                </a:lnTo>
                <a:lnTo>
                  <a:pt x="1176311" y="297655"/>
                </a:lnTo>
                <a:lnTo>
                  <a:pt x="1192986" y="299993"/>
                </a:lnTo>
                <a:lnTo>
                  <a:pt x="1203086" y="325109"/>
                </a:lnTo>
                <a:lnTo>
                  <a:pt x="1231802" y="313495"/>
                </a:lnTo>
                <a:lnTo>
                  <a:pt x="1236630" y="347143"/>
                </a:lnTo>
                <a:lnTo>
                  <a:pt x="1227870" y="347143"/>
                </a:lnTo>
                <a:lnTo>
                  <a:pt x="1204230" y="343637"/>
                </a:lnTo>
                <a:lnTo>
                  <a:pt x="1178054" y="348012"/>
                </a:lnTo>
                <a:lnTo>
                  <a:pt x="1152671" y="383874"/>
                </a:lnTo>
                <a:lnTo>
                  <a:pt x="1116441" y="389521"/>
                </a:lnTo>
                <a:lnTo>
                  <a:pt x="1111211" y="420558"/>
                </a:lnTo>
                <a:lnTo>
                  <a:pt x="1126542" y="424162"/>
                </a:lnTo>
                <a:lnTo>
                  <a:pt x="1122061" y="444133"/>
                </a:lnTo>
                <a:lnTo>
                  <a:pt x="1086029" y="436898"/>
                </a:lnTo>
                <a:lnTo>
                  <a:pt x="1053034" y="444133"/>
                </a:lnTo>
                <a:lnTo>
                  <a:pt x="1046014" y="462511"/>
                </a:lnTo>
                <a:lnTo>
                  <a:pt x="1051689" y="501083"/>
                </a:lnTo>
                <a:lnTo>
                  <a:pt x="1071097" y="510137"/>
                </a:lnTo>
                <a:lnTo>
                  <a:pt x="1103694" y="509940"/>
                </a:lnTo>
                <a:lnTo>
                  <a:pt x="1125638" y="507950"/>
                </a:lnTo>
                <a:lnTo>
                  <a:pt x="1132406" y="490492"/>
                </a:lnTo>
                <a:lnTo>
                  <a:pt x="1166750" y="445875"/>
                </a:lnTo>
                <a:lnTo>
                  <a:pt x="1189298" y="450503"/>
                </a:lnTo>
                <a:lnTo>
                  <a:pt x="1211542" y="430383"/>
                </a:lnTo>
                <a:lnTo>
                  <a:pt x="1215722" y="446128"/>
                </a:lnTo>
                <a:lnTo>
                  <a:pt x="1270464" y="483034"/>
                </a:lnTo>
                <a:lnTo>
                  <a:pt x="1263795" y="492059"/>
                </a:lnTo>
                <a:lnTo>
                  <a:pt x="1239110" y="490740"/>
                </a:lnTo>
                <a:lnTo>
                  <a:pt x="1248662" y="504169"/>
                </a:lnTo>
                <a:lnTo>
                  <a:pt x="1263894" y="507551"/>
                </a:lnTo>
                <a:lnTo>
                  <a:pt x="1281708" y="500115"/>
                </a:lnTo>
                <a:lnTo>
                  <a:pt x="1281310" y="478702"/>
                </a:lnTo>
                <a:lnTo>
                  <a:pt x="1289273" y="474751"/>
                </a:lnTo>
                <a:lnTo>
                  <a:pt x="1282903" y="468008"/>
                </a:lnTo>
                <a:lnTo>
                  <a:pt x="1246374" y="447639"/>
                </a:lnTo>
                <a:lnTo>
                  <a:pt x="1236720" y="420609"/>
                </a:lnTo>
                <a:lnTo>
                  <a:pt x="1267128" y="420609"/>
                </a:lnTo>
                <a:lnTo>
                  <a:pt x="1276735" y="430233"/>
                </a:lnTo>
                <a:lnTo>
                  <a:pt x="1295248" y="343248"/>
                </a:lnTo>
                <a:lnTo>
                  <a:pt x="1247073" y="342773"/>
                </a:lnTo>
                <a:lnTo>
                  <a:pt x="1244091" y="332751"/>
                </a:lnTo>
                <a:lnTo>
                  <a:pt x="1274247" y="317459"/>
                </a:lnTo>
                <a:lnTo>
                  <a:pt x="1274345" y="283336"/>
                </a:lnTo>
                <a:lnTo>
                  <a:pt x="1283000" y="292645"/>
                </a:lnTo>
                <a:lnTo>
                  <a:pt x="1291479" y="302096"/>
                </a:lnTo>
                <a:lnTo>
                  <a:pt x="1299784" y="311698"/>
                </a:lnTo>
                <a:lnTo>
                  <a:pt x="1307913" y="321463"/>
                </a:lnTo>
                <a:lnTo>
                  <a:pt x="1308985" y="322780"/>
                </a:lnTo>
                <a:lnTo>
                  <a:pt x="1313564" y="233278"/>
                </a:lnTo>
                <a:lnTo>
                  <a:pt x="1286522" y="206444"/>
                </a:lnTo>
                <a:lnTo>
                  <a:pt x="1257917" y="180968"/>
                </a:lnTo>
                <a:lnTo>
                  <a:pt x="1214567" y="146845"/>
                </a:lnTo>
                <a:lnTo>
                  <a:pt x="1168783" y="115860"/>
                </a:lnTo>
                <a:lnTo>
                  <a:pt x="1120730" y="88176"/>
                </a:lnTo>
                <a:lnTo>
                  <a:pt x="1070573" y="63957"/>
                </a:lnTo>
                <a:lnTo>
                  <a:pt x="1018475" y="43367"/>
                </a:lnTo>
                <a:lnTo>
                  <a:pt x="964602" y="26568"/>
                </a:lnTo>
                <a:lnTo>
                  <a:pt x="909116" y="13725"/>
                </a:lnTo>
                <a:lnTo>
                  <a:pt x="852184" y="5002"/>
                </a:lnTo>
                <a:lnTo>
                  <a:pt x="793968" y="562"/>
                </a:lnTo>
                <a:lnTo>
                  <a:pt x="764430" y="0"/>
                </a:lnTo>
                <a:lnTo>
                  <a:pt x="734646" y="573"/>
                </a:lnTo>
                <a:lnTo>
                  <a:pt x="675956" y="5093"/>
                </a:lnTo>
                <a:lnTo>
                  <a:pt x="618575" y="13972"/>
                </a:lnTo>
                <a:lnTo>
                  <a:pt x="562671" y="27039"/>
                </a:lnTo>
                <a:lnTo>
                  <a:pt x="508412" y="44125"/>
                </a:lnTo>
                <a:lnTo>
                  <a:pt x="455965" y="65061"/>
                </a:lnTo>
                <a:lnTo>
                  <a:pt x="405498" y="89677"/>
                </a:lnTo>
                <a:lnTo>
                  <a:pt x="357179" y="117804"/>
                </a:lnTo>
                <a:lnTo>
                  <a:pt x="311174" y="149271"/>
                </a:lnTo>
                <a:lnTo>
                  <a:pt x="267652" y="183910"/>
                </a:lnTo>
                <a:lnTo>
                  <a:pt x="237599" y="211056"/>
                </a:lnTo>
                <a:lnTo>
                  <a:pt x="210678" y="238045"/>
                </a:lnTo>
                <a:lnTo>
                  <a:pt x="185119" y="266345"/>
                </a:lnTo>
                <a:lnTo>
                  <a:pt x="172917" y="402017"/>
                </a:lnTo>
                <a:lnTo>
                  <a:pt x="143828" y="437382"/>
                </a:lnTo>
                <a:lnTo>
                  <a:pt x="137981" y="448639"/>
                </a:lnTo>
                <a:lnTo>
                  <a:pt x="132317" y="460001"/>
                </a:lnTo>
                <a:lnTo>
                  <a:pt x="126855" y="471473"/>
                </a:lnTo>
                <a:lnTo>
                  <a:pt x="121615" y="483059"/>
                </a:lnTo>
                <a:lnTo>
                  <a:pt x="118749" y="489683"/>
                </a:lnTo>
                <a:lnTo>
                  <a:pt x="118749" y="529547"/>
                </a:lnTo>
                <a:lnTo>
                  <a:pt x="147837" y="543571"/>
                </a:lnTo>
                <a:lnTo>
                  <a:pt x="147837" y="599031"/>
                </a:lnTo>
                <a:lnTo>
                  <a:pt x="175829" y="646704"/>
                </a:lnTo>
                <a:lnTo>
                  <a:pt x="198600" y="650163"/>
                </a:lnTo>
                <a:lnTo>
                  <a:pt x="201513" y="633823"/>
                </a:lnTo>
                <a:lnTo>
                  <a:pt x="174763" y="592464"/>
                </a:lnTo>
                <a:lnTo>
                  <a:pt x="169464" y="552275"/>
                </a:lnTo>
                <a:lnTo>
                  <a:pt x="185214" y="552275"/>
                </a:lnTo>
                <a:lnTo>
                  <a:pt x="191884" y="593685"/>
                </a:lnTo>
                <a:lnTo>
                  <a:pt x="230653" y="650163"/>
                </a:lnTo>
                <a:lnTo>
                  <a:pt x="220672" y="668443"/>
                </a:lnTo>
                <a:lnTo>
                  <a:pt x="245234" y="706094"/>
                </a:lnTo>
                <a:lnTo>
                  <a:pt x="306448" y="721215"/>
                </a:lnTo>
                <a:lnTo>
                  <a:pt x="306448" y="711343"/>
                </a:lnTo>
                <a:lnTo>
                  <a:pt x="330910" y="714802"/>
                </a:lnTo>
                <a:lnTo>
                  <a:pt x="328623" y="732260"/>
                </a:lnTo>
                <a:lnTo>
                  <a:pt x="347830" y="735791"/>
                </a:lnTo>
                <a:lnTo>
                  <a:pt x="377591" y="743874"/>
                </a:lnTo>
                <a:lnTo>
                  <a:pt x="419568" y="791697"/>
                </a:lnTo>
                <a:lnTo>
                  <a:pt x="473141" y="795725"/>
                </a:lnTo>
                <a:lnTo>
                  <a:pt x="478440" y="839421"/>
                </a:lnTo>
                <a:lnTo>
                  <a:pt x="441688" y="865038"/>
                </a:lnTo>
                <a:lnTo>
                  <a:pt x="440017" y="904059"/>
                </a:lnTo>
                <a:lnTo>
                  <a:pt x="434719" y="927981"/>
                </a:lnTo>
                <a:lnTo>
                  <a:pt x="487773" y="994336"/>
                </a:lnTo>
                <a:lnTo>
                  <a:pt x="491830" y="1017111"/>
                </a:lnTo>
                <a:lnTo>
                  <a:pt x="511062" y="1022287"/>
                </a:lnTo>
                <a:lnTo>
                  <a:pt x="513452" y="1022287"/>
                </a:lnTo>
                <a:lnTo>
                  <a:pt x="520631" y="1026756"/>
                </a:lnTo>
                <a:lnTo>
                  <a:pt x="534524" y="1036771"/>
                </a:lnTo>
                <a:lnTo>
                  <a:pt x="548602" y="1047237"/>
                </a:lnTo>
                <a:lnTo>
                  <a:pt x="556337" y="1053062"/>
                </a:lnTo>
                <a:lnTo>
                  <a:pt x="556552" y="1053225"/>
                </a:lnTo>
                <a:lnTo>
                  <a:pt x="556552" y="1173195"/>
                </a:lnTo>
                <a:lnTo>
                  <a:pt x="571086" y="1177322"/>
                </a:lnTo>
                <a:lnTo>
                  <a:pt x="561260" y="1232632"/>
                </a:lnTo>
                <a:lnTo>
                  <a:pt x="585718" y="1265313"/>
                </a:lnTo>
                <a:lnTo>
                  <a:pt x="581143" y="1320225"/>
                </a:lnTo>
                <a:lnTo>
                  <a:pt x="613539" y="1377029"/>
                </a:lnTo>
                <a:lnTo>
                  <a:pt x="655071" y="1413289"/>
                </a:lnTo>
                <a:lnTo>
                  <a:pt x="696752" y="1414133"/>
                </a:lnTo>
                <a:lnTo>
                  <a:pt x="700830" y="1400656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9416729" y="1296841"/>
            <a:ext cx="25079" cy="52326"/>
          </a:xfrm>
          <a:custGeom>
            <a:avLst/>
            <a:gdLst/>
            <a:ahLst/>
            <a:cxnLst/>
            <a:rect l="l" t="t" r="r" b="b"/>
            <a:pathLst>
              <a:path w="25079" h="52326">
                <a:moveTo>
                  <a:pt x="0" y="30467"/>
                </a:moveTo>
                <a:lnTo>
                  <a:pt x="25079" y="0"/>
                </a:lnTo>
                <a:lnTo>
                  <a:pt x="21732" y="6397"/>
                </a:lnTo>
                <a:lnTo>
                  <a:pt x="15990" y="17710"/>
                </a:lnTo>
                <a:lnTo>
                  <a:pt x="10440" y="29124"/>
                </a:lnTo>
                <a:lnTo>
                  <a:pt x="5103" y="40658"/>
                </a:lnTo>
                <a:lnTo>
                  <a:pt x="0" y="52326"/>
                </a:lnTo>
                <a:lnTo>
                  <a:pt x="0" y="30467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582061" y="1144429"/>
            <a:ext cx="963959" cy="886423"/>
          </a:xfrm>
          <a:custGeom>
            <a:avLst/>
            <a:gdLst/>
            <a:ahLst/>
            <a:cxnLst/>
            <a:rect l="l" t="t" r="r" b="b"/>
            <a:pathLst>
              <a:path w="963959" h="886423">
                <a:moveTo>
                  <a:pt x="772801" y="125488"/>
                </a:moveTo>
                <a:lnTo>
                  <a:pt x="762710" y="96733"/>
                </a:lnTo>
                <a:lnTo>
                  <a:pt x="773190" y="88378"/>
                </a:lnTo>
                <a:lnTo>
                  <a:pt x="784399" y="80345"/>
                </a:lnTo>
                <a:lnTo>
                  <a:pt x="796325" y="72645"/>
                </a:lnTo>
                <a:lnTo>
                  <a:pt x="808952" y="65293"/>
                </a:lnTo>
                <a:lnTo>
                  <a:pt x="822268" y="58301"/>
                </a:lnTo>
                <a:lnTo>
                  <a:pt x="833009" y="53154"/>
                </a:lnTo>
                <a:lnTo>
                  <a:pt x="850571" y="45571"/>
                </a:lnTo>
                <a:lnTo>
                  <a:pt x="866418" y="39538"/>
                </a:lnTo>
                <a:lnTo>
                  <a:pt x="879948" y="34967"/>
                </a:lnTo>
                <a:lnTo>
                  <a:pt x="890554" y="31768"/>
                </a:lnTo>
                <a:lnTo>
                  <a:pt x="897634" y="29851"/>
                </a:lnTo>
                <a:lnTo>
                  <a:pt x="905046" y="76004"/>
                </a:lnTo>
                <a:lnTo>
                  <a:pt x="841400" y="227921"/>
                </a:lnTo>
                <a:lnTo>
                  <a:pt x="878991" y="65062"/>
                </a:lnTo>
                <a:lnTo>
                  <a:pt x="870549" y="68108"/>
                </a:lnTo>
                <a:lnTo>
                  <a:pt x="859221" y="72543"/>
                </a:lnTo>
                <a:lnTo>
                  <a:pt x="847067" y="77775"/>
                </a:lnTo>
                <a:lnTo>
                  <a:pt x="834334" y="83835"/>
                </a:lnTo>
                <a:lnTo>
                  <a:pt x="825715" y="88312"/>
                </a:lnTo>
                <a:lnTo>
                  <a:pt x="815202" y="94246"/>
                </a:lnTo>
                <a:lnTo>
                  <a:pt x="804459" y="100916"/>
                </a:lnTo>
                <a:lnTo>
                  <a:pt x="793682" y="108338"/>
                </a:lnTo>
                <a:lnTo>
                  <a:pt x="783064" y="116524"/>
                </a:lnTo>
                <a:lnTo>
                  <a:pt x="772801" y="125488"/>
                </a:lnTo>
                <a:close/>
              </a:path>
              <a:path w="963959" h="886423">
                <a:moveTo>
                  <a:pt x="35674" y="725810"/>
                </a:moveTo>
                <a:lnTo>
                  <a:pt x="29436" y="711334"/>
                </a:lnTo>
                <a:lnTo>
                  <a:pt x="23787" y="696659"/>
                </a:lnTo>
                <a:lnTo>
                  <a:pt x="18730" y="681800"/>
                </a:lnTo>
                <a:lnTo>
                  <a:pt x="14268" y="666771"/>
                </a:lnTo>
                <a:lnTo>
                  <a:pt x="10405" y="651587"/>
                </a:lnTo>
                <a:lnTo>
                  <a:pt x="7145" y="636263"/>
                </a:lnTo>
                <a:lnTo>
                  <a:pt x="4490" y="620813"/>
                </a:lnTo>
                <a:lnTo>
                  <a:pt x="2445" y="605253"/>
                </a:lnTo>
                <a:lnTo>
                  <a:pt x="1012" y="589596"/>
                </a:lnTo>
                <a:lnTo>
                  <a:pt x="196" y="573859"/>
                </a:lnTo>
                <a:lnTo>
                  <a:pt x="0" y="558055"/>
                </a:lnTo>
                <a:lnTo>
                  <a:pt x="426" y="542198"/>
                </a:lnTo>
                <a:lnTo>
                  <a:pt x="1479" y="526305"/>
                </a:lnTo>
                <a:lnTo>
                  <a:pt x="3162" y="510390"/>
                </a:lnTo>
                <a:lnTo>
                  <a:pt x="5479" y="494466"/>
                </a:lnTo>
                <a:lnTo>
                  <a:pt x="12390" y="484673"/>
                </a:lnTo>
                <a:lnTo>
                  <a:pt x="22308" y="483547"/>
                </a:lnTo>
                <a:lnTo>
                  <a:pt x="30874" y="488609"/>
                </a:lnTo>
                <a:lnTo>
                  <a:pt x="33362" y="499063"/>
                </a:lnTo>
                <a:lnTo>
                  <a:pt x="31208" y="513870"/>
                </a:lnTo>
                <a:lnTo>
                  <a:pt x="29643" y="528669"/>
                </a:lnTo>
                <a:lnTo>
                  <a:pt x="28664" y="543449"/>
                </a:lnTo>
                <a:lnTo>
                  <a:pt x="28268" y="558193"/>
                </a:lnTo>
                <a:lnTo>
                  <a:pt x="28451" y="572890"/>
                </a:lnTo>
                <a:lnTo>
                  <a:pt x="30542" y="602084"/>
                </a:lnTo>
                <a:lnTo>
                  <a:pt x="34912" y="630921"/>
                </a:lnTo>
                <a:lnTo>
                  <a:pt x="41536" y="659291"/>
                </a:lnTo>
                <a:lnTo>
                  <a:pt x="50389" y="687085"/>
                </a:lnTo>
                <a:lnTo>
                  <a:pt x="61444" y="714193"/>
                </a:lnTo>
                <a:lnTo>
                  <a:pt x="74676" y="740505"/>
                </a:lnTo>
                <a:lnTo>
                  <a:pt x="90060" y="765912"/>
                </a:lnTo>
                <a:lnTo>
                  <a:pt x="107516" y="790232"/>
                </a:lnTo>
                <a:lnTo>
                  <a:pt x="126667" y="812945"/>
                </a:lnTo>
                <a:lnTo>
                  <a:pt x="147368" y="833913"/>
                </a:lnTo>
                <a:lnTo>
                  <a:pt x="169523" y="853080"/>
                </a:lnTo>
                <a:lnTo>
                  <a:pt x="193037" y="870385"/>
                </a:lnTo>
                <a:lnTo>
                  <a:pt x="217814" y="885768"/>
                </a:lnTo>
                <a:lnTo>
                  <a:pt x="243758" y="899171"/>
                </a:lnTo>
                <a:lnTo>
                  <a:pt x="270774" y="910535"/>
                </a:lnTo>
                <a:lnTo>
                  <a:pt x="298766" y="919799"/>
                </a:lnTo>
                <a:lnTo>
                  <a:pt x="327639" y="926905"/>
                </a:lnTo>
                <a:lnTo>
                  <a:pt x="372895" y="933404"/>
                </a:lnTo>
                <a:lnTo>
                  <a:pt x="403142" y="934676"/>
                </a:lnTo>
                <a:lnTo>
                  <a:pt x="433006" y="933526"/>
                </a:lnTo>
                <a:lnTo>
                  <a:pt x="462374" y="930036"/>
                </a:lnTo>
                <a:lnTo>
                  <a:pt x="491135" y="924285"/>
                </a:lnTo>
                <a:lnTo>
                  <a:pt x="519177" y="916353"/>
                </a:lnTo>
                <a:lnTo>
                  <a:pt x="546388" y="906319"/>
                </a:lnTo>
                <a:lnTo>
                  <a:pt x="572656" y="894265"/>
                </a:lnTo>
                <a:lnTo>
                  <a:pt x="597870" y="880270"/>
                </a:lnTo>
                <a:lnTo>
                  <a:pt x="621918" y="864414"/>
                </a:lnTo>
                <a:lnTo>
                  <a:pt x="644688" y="846778"/>
                </a:lnTo>
                <a:lnTo>
                  <a:pt x="666067" y="827441"/>
                </a:lnTo>
                <a:lnTo>
                  <a:pt x="685946" y="806482"/>
                </a:lnTo>
                <a:lnTo>
                  <a:pt x="704210" y="783984"/>
                </a:lnTo>
                <a:lnTo>
                  <a:pt x="720750" y="760025"/>
                </a:lnTo>
                <a:lnTo>
                  <a:pt x="735452" y="734685"/>
                </a:lnTo>
                <a:lnTo>
                  <a:pt x="748205" y="708044"/>
                </a:lnTo>
                <a:lnTo>
                  <a:pt x="758898" y="680184"/>
                </a:lnTo>
                <a:lnTo>
                  <a:pt x="767418" y="651182"/>
                </a:lnTo>
                <a:lnTo>
                  <a:pt x="773654" y="621121"/>
                </a:lnTo>
                <a:lnTo>
                  <a:pt x="777371" y="591513"/>
                </a:lnTo>
                <a:lnTo>
                  <a:pt x="778745" y="561988"/>
                </a:lnTo>
                <a:lnTo>
                  <a:pt x="778562" y="547292"/>
                </a:lnTo>
                <a:lnTo>
                  <a:pt x="776470" y="518098"/>
                </a:lnTo>
                <a:lnTo>
                  <a:pt x="772099" y="489262"/>
                </a:lnTo>
                <a:lnTo>
                  <a:pt x="765475" y="460893"/>
                </a:lnTo>
                <a:lnTo>
                  <a:pt x="756623" y="433100"/>
                </a:lnTo>
                <a:lnTo>
                  <a:pt x="745569" y="405992"/>
                </a:lnTo>
                <a:lnTo>
                  <a:pt x="732337" y="379680"/>
                </a:lnTo>
                <a:lnTo>
                  <a:pt x="716955" y="354273"/>
                </a:lnTo>
                <a:lnTo>
                  <a:pt x="695679" y="325130"/>
                </a:lnTo>
                <a:lnTo>
                  <a:pt x="678922" y="305701"/>
                </a:lnTo>
                <a:lnTo>
                  <a:pt x="661011" y="287579"/>
                </a:lnTo>
                <a:lnTo>
                  <a:pt x="642010" y="270800"/>
                </a:lnTo>
                <a:lnTo>
                  <a:pt x="621983" y="255401"/>
                </a:lnTo>
                <a:lnTo>
                  <a:pt x="621837" y="255526"/>
                </a:lnTo>
                <a:lnTo>
                  <a:pt x="614907" y="261387"/>
                </a:lnTo>
                <a:lnTo>
                  <a:pt x="605818" y="268748"/>
                </a:lnTo>
                <a:lnTo>
                  <a:pt x="594701" y="277332"/>
                </a:lnTo>
                <a:lnTo>
                  <a:pt x="581689" y="286860"/>
                </a:lnTo>
                <a:lnTo>
                  <a:pt x="595008" y="296024"/>
                </a:lnTo>
                <a:lnTo>
                  <a:pt x="607838" y="305816"/>
                </a:lnTo>
                <a:lnTo>
                  <a:pt x="607656" y="343025"/>
                </a:lnTo>
                <a:lnTo>
                  <a:pt x="598048" y="334391"/>
                </a:lnTo>
                <a:lnTo>
                  <a:pt x="588070" y="326171"/>
                </a:lnTo>
                <a:lnTo>
                  <a:pt x="577736" y="318380"/>
                </a:lnTo>
                <a:lnTo>
                  <a:pt x="567061" y="311032"/>
                </a:lnTo>
                <a:lnTo>
                  <a:pt x="556057" y="304139"/>
                </a:lnTo>
                <a:lnTo>
                  <a:pt x="552661" y="306288"/>
                </a:lnTo>
                <a:lnTo>
                  <a:pt x="541786" y="312958"/>
                </a:lnTo>
                <a:lnTo>
                  <a:pt x="530735" y="319403"/>
                </a:lnTo>
                <a:lnTo>
                  <a:pt x="519515" y="325597"/>
                </a:lnTo>
                <a:lnTo>
                  <a:pt x="508132" y="331516"/>
                </a:lnTo>
                <a:lnTo>
                  <a:pt x="496592" y="337134"/>
                </a:lnTo>
                <a:lnTo>
                  <a:pt x="484899" y="342427"/>
                </a:lnTo>
                <a:lnTo>
                  <a:pt x="473062" y="347370"/>
                </a:lnTo>
                <a:lnTo>
                  <a:pt x="461084" y="351937"/>
                </a:lnTo>
                <a:lnTo>
                  <a:pt x="448973" y="356104"/>
                </a:lnTo>
                <a:lnTo>
                  <a:pt x="436734" y="359846"/>
                </a:lnTo>
                <a:lnTo>
                  <a:pt x="424373" y="363138"/>
                </a:lnTo>
                <a:lnTo>
                  <a:pt x="411897" y="365954"/>
                </a:lnTo>
                <a:lnTo>
                  <a:pt x="399310" y="368270"/>
                </a:lnTo>
                <a:lnTo>
                  <a:pt x="386620" y="370062"/>
                </a:lnTo>
                <a:lnTo>
                  <a:pt x="382204" y="374154"/>
                </a:lnTo>
                <a:lnTo>
                  <a:pt x="377451" y="377828"/>
                </a:lnTo>
                <a:lnTo>
                  <a:pt x="372329" y="380945"/>
                </a:lnTo>
                <a:lnTo>
                  <a:pt x="370220" y="382247"/>
                </a:lnTo>
                <a:lnTo>
                  <a:pt x="366281" y="343574"/>
                </a:lnTo>
                <a:lnTo>
                  <a:pt x="382602" y="342239"/>
                </a:lnTo>
                <a:lnTo>
                  <a:pt x="398779" y="339840"/>
                </a:lnTo>
                <a:lnTo>
                  <a:pt x="414759" y="336481"/>
                </a:lnTo>
                <a:lnTo>
                  <a:pt x="430487" y="332267"/>
                </a:lnTo>
                <a:lnTo>
                  <a:pt x="445909" y="327302"/>
                </a:lnTo>
                <a:lnTo>
                  <a:pt x="460971" y="321691"/>
                </a:lnTo>
                <a:lnTo>
                  <a:pt x="475619" y="315538"/>
                </a:lnTo>
                <a:lnTo>
                  <a:pt x="489799" y="308948"/>
                </a:lnTo>
                <a:lnTo>
                  <a:pt x="503457" y="302026"/>
                </a:lnTo>
                <a:lnTo>
                  <a:pt x="516538" y="294875"/>
                </a:lnTo>
                <a:lnTo>
                  <a:pt x="528989" y="287600"/>
                </a:lnTo>
                <a:lnTo>
                  <a:pt x="540756" y="280306"/>
                </a:lnTo>
                <a:lnTo>
                  <a:pt x="551784" y="273097"/>
                </a:lnTo>
                <a:lnTo>
                  <a:pt x="562020" y="266078"/>
                </a:lnTo>
                <a:lnTo>
                  <a:pt x="571408" y="259353"/>
                </a:lnTo>
                <a:lnTo>
                  <a:pt x="579897" y="253027"/>
                </a:lnTo>
                <a:lnTo>
                  <a:pt x="587430" y="247204"/>
                </a:lnTo>
                <a:lnTo>
                  <a:pt x="458635" y="222142"/>
                </a:lnTo>
                <a:lnTo>
                  <a:pt x="302216" y="336622"/>
                </a:lnTo>
                <a:lnTo>
                  <a:pt x="307075" y="337980"/>
                </a:lnTo>
                <a:lnTo>
                  <a:pt x="312003" y="339173"/>
                </a:lnTo>
                <a:lnTo>
                  <a:pt x="323800" y="369831"/>
                </a:lnTo>
                <a:lnTo>
                  <a:pt x="311129" y="367662"/>
                </a:lnTo>
                <a:lnTo>
                  <a:pt x="298640" y="364767"/>
                </a:lnTo>
                <a:lnTo>
                  <a:pt x="286348" y="361179"/>
                </a:lnTo>
                <a:lnTo>
                  <a:pt x="274269" y="356933"/>
                </a:lnTo>
                <a:lnTo>
                  <a:pt x="262417" y="352064"/>
                </a:lnTo>
                <a:lnTo>
                  <a:pt x="250806" y="346607"/>
                </a:lnTo>
                <a:lnTo>
                  <a:pt x="239452" y="340597"/>
                </a:lnTo>
                <a:lnTo>
                  <a:pt x="228369" y="334068"/>
                </a:lnTo>
                <a:lnTo>
                  <a:pt x="217572" y="327056"/>
                </a:lnTo>
                <a:lnTo>
                  <a:pt x="211531" y="332006"/>
                </a:lnTo>
                <a:lnTo>
                  <a:pt x="201883" y="340481"/>
                </a:lnTo>
                <a:lnTo>
                  <a:pt x="192608" y="349353"/>
                </a:lnTo>
                <a:lnTo>
                  <a:pt x="183721" y="358606"/>
                </a:lnTo>
                <a:lnTo>
                  <a:pt x="175235" y="368225"/>
                </a:lnTo>
                <a:lnTo>
                  <a:pt x="167167" y="378193"/>
                </a:lnTo>
                <a:lnTo>
                  <a:pt x="159532" y="388494"/>
                </a:lnTo>
                <a:lnTo>
                  <a:pt x="152343" y="399111"/>
                </a:lnTo>
                <a:lnTo>
                  <a:pt x="145616" y="410028"/>
                </a:lnTo>
                <a:lnTo>
                  <a:pt x="139367" y="421229"/>
                </a:lnTo>
                <a:lnTo>
                  <a:pt x="133609" y="432697"/>
                </a:lnTo>
                <a:lnTo>
                  <a:pt x="128357" y="444417"/>
                </a:lnTo>
                <a:lnTo>
                  <a:pt x="134322" y="452165"/>
                </a:lnTo>
                <a:lnTo>
                  <a:pt x="140877" y="462507"/>
                </a:lnTo>
                <a:lnTo>
                  <a:pt x="147478" y="474232"/>
                </a:lnTo>
                <a:lnTo>
                  <a:pt x="154184" y="486805"/>
                </a:lnTo>
                <a:lnTo>
                  <a:pt x="158269" y="494503"/>
                </a:lnTo>
                <a:lnTo>
                  <a:pt x="165422" y="507508"/>
                </a:lnTo>
                <a:lnTo>
                  <a:pt x="172286" y="518649"/>
                </a:lnTo>
                <a:lnTo>
                  <a:pt x="178114" y="525684"/>
                </a:lnTo>
                <a:lnTo>
                  <a:pt x="181058" y="528136"/>
                </a:lnTo>
                <a:lnTo>
                  <a:pt x="189302" y="530663"/>
                </a:lnTo>
                <a:lnTo>
                  <a:pt x="196574" y="532898"/>
                </a:lnTo>
                <a:lnTo>
                  <a:pt x="207239" y="536308"/>
                </a:lnTo>
                <a:lnTo>
                  <a:pt x="219222" y="541128"/>
                </a:lnTo>
                <a:lnTo>
                  <a:pt x="230173" y="547767"/>
                </a:lnTo>
                <a:lnTo>
                  <a:pt x="237158" y="554523"/>
                </a:lnTo>
                <a:lnTo>
                  <a:pt x="243125" y="564890"/>
                </a:lnTo>
                <a:lnTo>
                  <a:pt x="245399" y="576797"/>
                </a:lnTo>
                <a:lnTo>
                  <a:pt x="243922" y="590067"/>
                </a:lnTo>
                <a:lnTo>
                  <a:pt x="239168" y="605259"/>
                </a:lnTo>
                <a:lnTo>
                  <a:pt x="234348" y="617066"/>
                </a:lnTo>
                <a:lnTo>
                  <a:pt x="228894" y="628926"/>
                </a:lnTo>
                <a:lnTo>
                  <a:pt x="223166" y="640721"/>
                </a:lnTo>
                <a:lnTo>
                  <a:pt x="220438" y="646317"/>
                </a:lnTo>
                <a:lnTo>
                  <a:pt x="214312" y="659395"/>
                </a:lnTo>
                <a:lnTo>
                  <a:pt x="208870" y="672665"/>
                </a:lnTo>
                <a:lnTo>
                  <a:pt x="205667" y="684030"/>
                </a:lnTo>
                <a:lnTo>
                  <a:pt x="206255" y="691394"/>
                </a:lnTo>
                <a:lnTo>
                  <a:pt x="209353" y="696405"/>
                </a:lnTo>
                <a:lnTo>
                  <a:pt x="217663" y="712264"/>
                </a:lnTo>
                <a:lnTo>
                  <a:pt x="223768" y="727683"/>
                </a:lnTo>
                <a:lnTo>
                  <a:pt x="227973" y="742417"/>
                </a:lnTo>
                <a:lnTo>
                  <a:pt x="230579" y="756221"/>
                </a:lnTo>
                <a:lnTo>
                  <a:pt x="231891" y="768849"/>
                </a:lnTo>
                <a:lnTo>
                  <a:pt x="232211" y="780055"/>
                </a:lnTo>
                <a:lnTo>
                  <a:pt x="231842" y="789594"/>
                </a:lnTo>
                <a:lnTo>
                  <a:pt x="231087" y="797220"/>
                </a:lnTo>
                <a:lnTo>
                  <a:pt x="230250" y="802688"/>
                </a:lnTo>
                <a:lnTo>
                  <a:pt x="235359" y="806249"/>
                </a:lnTo>
                <a:lnTo>
                  <a:pt x="245980" y="813164"/>
                </a:lnTo>
                <a:lnTo>
                  <a:pt x="256903" y="819636"/>
                </a:lnTo>
                <a:lnTo>
                  <a:pt x="268118" y="825652"/>
                </a:lnTo>
                <a:lnTo>
                  <a:pt x="279614" y="831198"/>
                </a:lnTo>
                <a:lnTo>
                  <a:pt x="291383" y="836263"/>
                </a:lnTo>
                <a:lnTo>
                  <a:pt x="297086" y="840345"/>
                </a:lnTo>
                <a:lnTo>
                  <a:pt x="299879" y="848700"/>
                </a:lnTo>
                <a:lnTo>
                  <a:pt x="297261" y="857192"/>
                </a:lnTo>
                <a:lnTo>
                  <a:pt x="290473" y="862778"/>
                </a:lnTo>
                <a:lnTo>
                  <a:pt x="269214" y="857482"/>
                </a:lnTo>
                <a:lnTo>
                  <a:pt x="246100" y="845963"/>
                </a:lnTo>
                <a:lnTo>
                  <a:pt x="224070" y="832720"/>
                </a:lnTo>
                <a:lnTo>
                  <a:pt x="203204" y="817818"/>
                </a:lnTo>
                <a:lnTo>
                  <a:pt x="183579" y="801321"/>
                </a:lnTo>
                <a:lnTo>
                  <a:pt x="165276" y="783292"/>
                </a:lnTo>
                <a:lnTo>
                  <a:pt x="148373" y="763796"/>
                </a:lnTo>
                <a:lnTo>
                  <a:pt x="132950" y="742896"/>
                </a:lnTo>
                <a:lnTo>
                  <a:pt x="123444" y="728059"/>
                </a:lnTo>
                <a:lnTo>
                  <a:pt x="111008" y="705477"/>
                </a:lnTo>
                <a:lnTo>
                  <a:pt x="100452" y="682101"/>
                </a:lnTo>
                <a:lnTo>
                  <a:pt x="91806" y="658022"/>
                </a:lnTo>
                <a:lnTo>
                  <a:pt x="85097" y="633333"/>
                </a:lnTo>
                <a:lnTo>
                  <a:pt x="80351" y="608126"/>
                </a:lnTo>
                <a:lnTo>
                  <a:pt x="77598" y="582493"/>
                </a:lnTo>
                <a:lnTo>
                  <a:pt x="76864" y="556526"/>
                </a:lnTo>
                <a:lnTo>
                  <a:pt x="76967" y="551100"/>
                </a:lnTo>
                <a:lnTo>
                  <a:pt x="78670" y="525328"/>
                </a:lnTo>
                <a:lnTo>
                  <a:pt x="82349" y="499994"/>
                </a:lnTo>
                <a:lnTo>
                  <a:pt x="87964" y="475189"/>
                </a:lnTo>
                <a:lnTo>
                  <a:pt x="95478" y="451003"/>
                </a:lnTo>
                <a:lnTo>
                  <a:pt x="102994" y="431775"/>
                </a:lnTo>
                <a:lnTo>
                  <a:pt x="105289" y="559999"/>
                </a:lnTo>
                <a:lnTo>
                  <a:pt x="105821" y="576595"/>
                </a:lnTo>
                <a:lnTo>
                  <a:pt x="107267" y="593108"/>
                </a:lnTo>
                <a:lnTo>
                  <a:pt x="109615" y="609497"/>
                </a:lnTo>
                <a:lnTo>
                  <a:pt x="112853" y="625720"/>
                </a:lnTo>
                <a:lnTo>
                  <a:pt x="116970" y="641737"/>
                </a:lnTo>
                <a:lnTo>
                  <a:pt x="121953" y="657506"/>
                </a:lnTo>
                <a:lnTo>
                  <a:pt x="127790" y="672987"/>
                </a:lnTo>
                <a:lnTo>
                  <a:pt x="134471" y="688138"/>
                </a:lnTo>
                <a:lnTo>
                  <a:pt x="141982" y="702918"/>
                </a:lnTo>
                <a:lnTo>
                  <a:pt x="150313" y="717285"/>
                </a:lnTo>
                <a:lnTo>
                  <a:pt x="159452" y="731200"/>
                </a:lnTo>
                <a:lnTo>
                  <a:pt x="169386" y="744620"/>
                </a:lnTo>
                <a:lnTo>
                  <a:pt x="180105" y="757505"/>
                </a:lnTo>
                <a:lnTo>
                  <a:pt x="191595" y="769814"/>
                </a:lnTo>
                <a:lnTo>
                  <a:pt x="203846" y="781504"/>
                </a:lnTo>
                <a:lnTo>
                  <a:pt x="203862" y="780236"/>
                </a:lnTo>
                <a:lnTo>
                  <a:pt x="203583" y="770584"/>
                </a:lnTo>
                <a:lnTo>
                  <a:pt x="202398" y="759531"/>
                </a:lnTo>
                <a:lnTo>
                  <a:pt x="200000" y="747344"/>
                </a:lnTo>
                <a:lnTo>
                  <a:pt x="196082" y="734288"/>
                </a:lnTo>
                <a:lnTo>
                  <a:pt x="190338" y="720629"/>
                </a:lnTo>
                <a:lnTo>
                  <a:pt x="182460" y="706633"/>
                </a:lnTo>
                <a:lnTo>
                  <a:pt x="178480" y="697649"/>
                </a:lnTo>
                <a:lnTo>
                  <a:pt x="177228" y="687603"/>
                </a:lnTo>
                <a:lnTo>
                  <a:pt x="178376" y="676810"/>
                </a:lnTo>
                <a:lnTo>
                  <a:pt x="181465" y="665377"/>
                </a:lnTo>
                <a:lnTo>
                  <a:pt x="186035" y="653412"/>
                </a:lnTo>
                <a:lnTo>
                  <a:pt x="191625" y="641025"/>
                </a:lnTo>
                <a:lnTo>
                  <a:pt x="197775" y="628323"/>
                </a:lnTo>
                <a:lnTo>
                  <a:pt x="202687" y="618222"/>
                </a:lnTo>
                <a:lnTo>
                  <a:pt x="208288" y="606114"/>
                </a:lnTo>
                <a:lnTo>
                  <a:pt x="213047" y="594400"/>
                </a:lnTo>
                <a:lnTo>
                  <a:pt x="216448" y="583417"/>
                </a:lnTo>
                <a:lnTo>
                  <a:pt x="216907" y="581247"/>
                </a:lnTo>
                <a:lnTo>
                  <a:pt x="215919" y="573311"/>
                </a:lnTo>
                <a:lnTo>
                  <a:pt x="207480" y="566847"/>
                </a:lnTo>
                <a:lnTo>
                  <a:pt x="188265" y="559872"/>
                </a:lnTo>
                <a:lnTo>
                  <a:pt x="182540" y="558092"/>
                </a:lnTo>
                <a:lnTo>
                  <a:pt x="170282" y="553559"/>
                </a:lnTo>
                <a:lnTo>
                  <a:pt x="159978" y="547326"/>
                </a:lnTo>
                <a:lnTo>
                  <a:pt x="156869" y="544420"/>
                </a:lnTo>
                <a:lnTo>
                  <a:pt x="149978" y="535975"/>
                </a:lnTo>
                <a:lnTo>
                  <a:pt x="143110" y="525339"/>
                </a:lnTo>
                <a:lnTo>
                  <a:pt x="136200" y="513133"/>
                </a:lnTo>
                <a:lnTo>
                  <a:pt x="129182" y="499975"/>
                </a:lnTo>
                <a:lnTo>
                  <a:pt x="128937" y="499513"/>
                </a:lnTo>
                <a:lnTo>
                  <a:pt x="122925" y="488248"/>
                </a:lnTo>
                <a:lnTo>
                  <a:pt x="116746" y="477211"/>
                </a:lnTo>
                <a:lnTo>
                  <a:pt x="112533" y="493606"/>
                </a:lnTo>
                <a:lnTo>
                  <a:pt x="109292" y="510123"/>
                </a:lnTo>
                <a:lnTo>
                  <a:pt x="107013" y="526722"/>
                </a:lnTo>
                <a:lnTo>
                  <a:pt x="108211" y="420228"/>
                </a:lnTo>
                <a:lnTo>
                  <a:pt x="113883" y="408888"/>
                </a:lnTo>
                <a:lnTo>
                  <a:pt x="120005" y="397766"/>
                </a:lnTo>
                <a:lnTo>
                  <a:pt x="126571" y="386874"/>
                </a:lnTo>
                <a:lnTo>
                  <a:pt x="133578" y="376223"/>
                </a:lnTo>
                <a:lnTo>
                  <a:pt x="141021" y="365824"/>
                </a:lnTo>
                <a:lnTo>
                  <a:pt x="148894" y="355688"/>
                </a:lnTo>
                <a:lnTo>
                  <a:pt x="157194" y="345827"/>
                </a:lnTo>
                <a:lnTo>
                  <a:pt x="165915" y="336251"/>
                </a:lnTo>
                <a:lnTo>
                  <a:pt x="175053" y="326973"/>
                </a:lnTo>
                <a:lnTo>
                  <a:pt x="184673" y="317947"/>
                </a:lnTo>
                <a:lnTo>
                  <a:pt x="194242" y="309642"/>
                </a:lnTo>
                <a:lnTo>
                  <a:pt x="196985" y="274681"/>
                </a:lnTo>
                <a:lnTo>
                  <a:pt x="206449" y="283061"/>
                </a:lnTo>
                <a:lnTo>
                  <a:pt x="216266" y="291131"/>
                </a:lnTo>
                <a:lnTo>
                  <a:pt x="226429" y="298837"/>
                </a:lnTo>
                <a:lnTo>
                  <a:pt x="236933" y="306122"/>
                </a:lnTo>
                <a:lnTo>
                  <a:pt x="247772" y="312930"/>
                </a:lnTo>
                <a:lnTo>
                  <a:pt x="258942" y="319206"/>
                </a:lnTo>
                <a:lnTo>
                  <a:pt x="270437" y="324893"/>
                </a:lnTo>
                <a:lnTo>
                  <a:pt x="420879" y="214792"/>
                </a:lnTo>
                <a:lnTo>
                  <a:pt x="303659" y="191982"/>
                </a:lnTo>
                <a:lnTo>
                  <a:pt x="265897" y="184632"/>
                </a:lnTo>
                <a:lnTo>
                  <a:pt x="101996" y="152726"/>
                </a:lnTo>
                <a:lnTo>
                  <a:pt x="104981" y="157888"/>
                </a:lnTo>
                <a:lnTo>
                  <a:pt x="110124" y="166499"/>
                </a:lnTo>
                <a:lnTo>
                  <a:pt x="115924" y="175822"/>
                </a:lnTo>
                <a:lnTo>
                  <a:pt x="122369" y="185748"/>
                </a:lnTo>
                <a:lnTo>
                  <a:pt x="129451" y="196169"/>
                </a:lnTo>
                <a:lnTo>
                  <a:pt x="127433" y="241079"/>
                </a:lnTo>
                <a:lnTo>
                  <a:pt x="124219" y="236985"/>
                </a:lnTo>
                <a:lnTo>
                  <a:pt x="113355" y="222541"/>
                </a:lnTo>
                <a:lnTo>
                  <a:pt x="103509" y="208584"/>
                </a:lnTo>
                <a:lnTo>
                  <a:pt x="94691" y="195319"/>
                </a:lnTo>
                <a:lnTo>
                  <a:pt x="86914" y="182951"/>
                </a:lnTo>
                <a:lnTo>
                  <a:pt x="80190" y="171684"/>
                </a:lnTo>
                <a:lnTo>
                  <a:pt x="74529" y="161724"/>
                </a:lnTo>
                <a:lnTo>
                  <a:pt x="69943" y="153276"/>
                </a:lnTo>
                <a:lnTo>
                  <a:pt x="66445" y="146543"/>
                </a:lnTo>
                <a:lnTo>
                  <a:pt x="64045" y="141732"/>
                </a:lnTo>
                <a:lnTo>
                  <a:pt x="59681" y="136053"/>
                </a:lnTo>
                <a:lnTo>
                  <a:pt x="60512" y="127223"/>
                </a:lnTo>
                <a:lnTo>
                  <a:pt x="65723" y="122360"/>
                </a:lnTo>
                <a:lnTo>
                  <a:pt x="69414" y="119027"/>
                </a:lnTo>
                <a:lnTo>
                  <a:pt x="74701" y="114438"/>
                </a:lnTo>
                <a:lnTo>
                  <a:pt x="82123" y="108243"/>
                </a:lnTo>
                <a:lnTo>
                  <a:pt x="91556" y="100700"/>
                </a:lnTo>
                <a:lnTo>
                  <a:pt x="102876" y="92071"/>
                </a:lnTo>
                <a:lnTo>
                  <a:pt x="115959" y="82614"/>
                </a:lnTo>
                <a:lnTo>
                  <a:pt x="106605" y="124877"/>
                </a:lnTo>
                <a:lnTo>
                  <a:pt x="271568" y="156983"/>
                </a:lnTo>
                <a:lnTo>
                  <a:pt x="229319" y="51717"/>
                </a:lnTo>
                <a:lnTo>
                  <a:pt x="312456" y="164943"/>
                </a:lnTo>
                <a:lnTo>
                  <a:pt x="423322" y="186514"/>
                </a:lnTo>
                <a:lnTo>
                  <a:pt x="327155" y="0"/>
                </a:lnTo>
                <a:lnTo>
                  <a:pt x="338662" y="-289"/>
                </a:lnTo>
                <a:lnTo>
                  <a:pt x="350006" y="-53"/>
                </a:lnTo>
                <a:lnTo>
                  <a:pt x="361178" y="710"/>
                </a:lnTo>
                <a:lnTo>
                  <a:pt x="372171" y="2004"/>
                </a:lnTo>
                <a:lnTo>
                  <a:pt x="382975" y="3830"/>
                </a:lnTo>
                <a:lnTo>
                  <a:pt x="393503" y="6159"/>
                </a:lnTo>
                <a:lnTo>
                  <a:pt x="405103" y="9353"/>
                </a:lnTo>
                <a:lnTo>
                  <a:pt x="416645" y="13194"/>
                </a:lnTo>
                <a:lnTo>
                  <a:pt x="428124" y="17679"/>
                </a:lnTo>
                <a:lnTo>
                  <a:pt x="439535" y="22805"/>
                </a:lnTo>
                <a:lnTo>
                  <a:pt x="450873" y="28569"/>
                </a:lnTo>
                <a:lnTo>
                  <a:pt x="462133" y="34968"/>
                </a:lnTo>
                <a:lnTo>
                  <a:pt x="473308" y="41999"/>
                </a:lnTo>
                <a:lnTo>
                  <a:pt x="484394" y="49661"/>
                </a:lnTo>
                <a:lnTo>
                  <a:pt x="495385" y="57949"/>
                </a:lnTo>
                <a:lnTo>
                  <a:pt x="506277" y="66861"/>
                </a:lnTo>
                <a:lnTo>
                  <a:pt x="511086" y="75249"/>
                </a:lnTo>
                <a:lnTo>
                  <a:pt x="509639" y="83260"/>
                </a:lnTo>
                <a:lnTo>
                  <a:pt x="504196" y="89441"/>
                </a:lnTo>
                <a:lnTo>
                  <a:pt x="496413" y="91800"/>
                </a:lnTo>
                <a:lnTo>
                  <a:pt x="487946" y="88344"/>
                </a:lnTo>
                <a:lnTo>
                  <a:pt x="479420" y="81325"/>
                </a:lnTo>
                <a:lnTo>
                  <a:pt x="468364" y="72915"/>
                </a:lnTo>
                <a:lnTo>
                  <a:pt x="457226" y="65217"/>
                </a:lnTo>
                <a:lnTo>
                  <a:pt x="446014" y="58233"/>
                </a:lnTo>
                <a:lnTo>
                  <a:pt x="434735" y="51966"/>
                </a:lnTo>
                <a:lnTo>
                  <a:pt x="423394" y="46422"/>
                </a:lnTo>
                <a:lnTo>
                  <a:pt x="411998" y="41602"/>
                </a:lnTo>
                <a:lnTo>
                  <a:pt x="400554" y="37511"/>
                </a:lnTo>
                <a:lnTo>
                  <a:pt x="389068" y="34152"/>
                </a:lnTo>
                <a:lnTo>
                  <a:pt x="377546" y="31528"/>
                </a:lnTo>
                <a:lnTo>
                  <a:pt x="367171" y="29793"/>
                </a:lnTo>
                <a:lnTo>
                  <a:pt x="354529" y="28448"/>
                </a:lnTo>
                <a:lnTo>
                  <a:pt x="341892" y="27894"/>
                </a:lnTo>
                <a:lnTo>
                  <a:pt x="464205" y="194468"/>
                </a:lnTo>
                <a:lnTo>
                  <a:pt x="592941" y="219526"/>
                </a:lnTo>
                <a:lnTo>
                  <a:pt x="591566" y="217117"/>
                </a:lnTo>
                <a:lnTo>
                  <a:pt x="586437" y="208366"/>
                </a:lnTo>
                <a:lnTo>
                  <a:pt x="580580" y="198783"/>
                </a:lnTo>
                <a:lnTo>
                  <a:pt x="574006" y="188499"/>
                </a:lnTo>
                <a:lnTo>
                  <a:pt x="566728" y="177643"/>
                </a:lnTo>
                <a:lnTo>
                  <a:pt x="558758" y="166344"/>
                </a:lnTo>
                <a:lnTo>
                  <a:pt x="550110" y="154733"/>
                </a:lnTo>
                <a:lnTo>
                  <a:pt x="540795" y="142937"/>
                </a:lnTo>
                <a:lnTo>
                  <a:pt x="540342" y="142357"/>
                </a:lnTo>
                <a:lnTo>
                  <a:pt x="537539" y="133819"/>
                </a:lnTo>
                <a:lnTo>
                  <a:pt x="540414" y="126208"/>
                </a:lnTo>
                <a:lnTo>
                  <a:pt x="546929" y="121144"/>
                </a:lnTo>
                <a:lnTo>
                  <a:pt x="555046" y="120249"/>
                </a:lnTo>
                <a:lnTo>
                  <a:pt x="562728" y="125141"/>
                </a:lnTo>
                <a:lnTo>
                  <a:pt x="567389" y="130946"/>
                </a:lnTo>
                <a:lnTo>
                  <a:pt x="577674" y="144353"/>
                </a:lnTo>
                <a:lnTo>
                  <a:pt x="587100" y="157406"/>
                </a:lnTo>
                <a:lnTo>
                  <a:pt x="595656" y="169945"/>
                </a:lnTo>
                <a:lnTo>
                  <a:pt x="603334" y="181808"/>
                </a:lnTo>
                <a:lnTo>
                  <a:pt x="610124" y="192836"/>
                </a:lnTo>
                <a:lnTo>
                  <a:pt x="616017" y="202867"/>
                </a:lnTo>
                <a:lnTo>
                  <a:pt x="621003" y="211742"/>
                </a:lnTo>
                <a:lnTo>
                  <a:pt x="625074" y="219298"/>
                </a:lnTo>
                <a:lnTo>
                  <a:pt x="628219" y="225376"/>
                </a:lnTo>
                <a:lnTo>
                  <a:pt x="637193" y="231565"/>
                </a:lnTo>
                <a:lnTo>
                  <a:pt x="647410" y="239067"/>
                </a:lnTo>
                <a:lnTo>
                  <a:pt x="657393" y="246898"/>
                </a:lnTo>
                <a:lnTo>
                  <a:pt x="667136" y="255055"/>
                </a:lnTo>
                <a:lnTo>
                  <a:pt x="676632" y="263532"/>
                </a:lnTo>
                <a:lnTo>
                  <a:pt x="685876" y="272327"/>
                </a:lnTo>
                <a:lnTo>
                  <a:pt x="694860" y="281435"/>
                </a:lnTo>
                <a:lnTo>
                  <a:pt x="703577" y="290851"/>
                </a:lnTo>
                <a:lnTo>
                  <a:pt x="703177" y="289024"/>
                </a:lnTo>
                <a:lnTo>
                  <a:pt x="700518" y="275129"/>
                </a:lnTo>
                <a:lnTo>
                  <a:pt x="698602" y="261518"/>
                </a:lnTo>
                <a:lnTo>
                  <a:pt x="697428" y="248211"/>
                </a:lnTo>
                <a:lnTo>
                  <a:pt x="696998" y="235228"/>
                </a:lnTo>
                <a:lnTo>
                  <a:pt x="697311" y="222586"/>
                </a:lnTo>
                <a:lnTo>
                  <a:pt x="698368" y="210307"/>
                </a:lnTo>
                <a:lnTo>
                  <a:pt x="700168" y="198409"/>
                </a:lnTo>
                <a:lnTo>
                  <a:pt x="702713" y="186910"/>
                </a:lnTo>
                <a:lnTo>
                  <a:pt x="706003" y="175831"/>
                </a:lnTo>
                <a:lnTo>
                  <a:pt x="710037" y="165190"/>
                </a:lnTo>
                <a:lnTo>
                  <a:pt x="715933" y="152851"/>
                </a:lnTo>
                <a:lnTo>
                  <a:pt x="721744" y="142851"/>
                </a:lnTo>
                <a:lnTo>
                  <a:pt x="725320" y="228062"/>
                </a:lnTo>
                <a:lnTo>
                  <a:pt x="725344" y="240925"/>
                </a:lnTo>
                <a:lnTo>
                  <a:pt x="726174" y="253624"/>
                </a:lnTo>
                <a:lnTo>
                  <a:pt x="727690" y="266050"/>
                </a:lnTo>
                <a:lnTo>
                  <a:pt x="729774" y="278098"/>
                </a:lnTo>
                <a:lnTo>
                  <a:pt x="732305" y="289659"/>
                </a:lnTo>
                <a:lnTo>
                  <a:pt x="735163" y="300627"/>
                </a:lnTo>
                <a:lnTo>
                  <a:pt x="738230" y="310894"/>
                </a:lnTo>
                <a:lnTo>
                  <a:pt x="742475" y="323469"/>
                </a:lnTo>
                <a:lnTo>
                  <a:pt x="747224" y="335981"/>
                </a:lnTo>
                <a:lnTo>
                  <a:pt x="751981" y="347334"/>
                </a:lnTo>
                <a:lnTo>
                  <a:pt x="756543" y="357363"/>
                </a:lnTo>
                <a:lnTo>
                  <a:pt x="797572" y="259404"/>
                </a:lnTo>
                <a:lnTo>
                  <a:pt x="825943" y="264824"/>
                </a:lnTo>
                <a:lnTo>
                  <a:pt x="783365" y="366458"/>
                </a:lnTo>
                <a:lnTo>
                  <a:pt x="792637" y="393149"/>
                </a:lnTo>
                <a:lnTo>
                  <a:pt x="782227" y="396655"/>
                </a:lnTo>
                <a:lnTo>
                  <a:pt x="773518" y="399340"/>
                </a:lnTo>
                <a:lnTo>
                  <a:pt x="775123" y="403052"/>
                </a:lnTo>
                <a:lnTo>
                  <a:pt x="779879" y="414713"/>
                </a:lnTo>
                <a:lnTo>
                  <a:pt x="791876" y="450408"/>
                </a:lnTo>
                <a:lnTo>
                  <a:pt x="800429" y="487013"/>
                </a:lnTo>
                <a:lnTo>
                  <a:pt x="805489" y="524323"/>
                </a:lnTo>
                <a:lnTo>
                  <a:pt x="807007" y="562136"/>
                </a:lnTo>
                <a:lnTo>
                  <a:pt x="806718" y="574816"/>
                </a:lnTo>
                <a:lnTo>
                  <a:pt x="804935" y="600246"/>
                </a:lnTo>
                <a:lnTo>
                  <a:pt x="801535" y="625719"/>
                </a:lnTo>
                <a:lnTo>
                  <a:pt x="795069" y="657151"/>
                </a:lnTo>
                <a:lnTo>
                  <a:pt x="786246" y="687689"/>
                </a:lnTo>
                <a:lnTo>
                  <a:pt x="775129" y="717230"/>
                </a:lnTo>
                <a:lnTo>
                  <a:pt x="761783" y="745672"/>
                </a:lnTo>
                <a:lnTo>
                  <a:pt x="746271" y="772913"/>
                </a:lnTo>
                <a:lnTo>
                  <a:pt x="728658" y="798849"/>
                </a:lnTo>
                <a:lnTo>
                  <a:pt x="709007" y="823378"/>
                </a:lnTo>
                <a:lnTo>
                  <a:pt x="687383" y="846397"/>
                </a:lnTo>
                <a:lnTo>
                  <a:pt x="663850" y="867803"/>
                </a:lnTo>
                <a:lnTo>
                  <a:pt x="638471" y="887494"/>
                </a:lnTo>
                <a:lnTo>
                  <a:pt x="612551" y="904602"/>
                </a:lnTo>
                <a:lnTo>
                  <a:pt x="589892" y="917385"/>
                </a:lnTo>
                <a:lnTo>
                  <a:pt x="566604" y="928622"/>
                </a:lnTo>
                <a:lnTo>
                  <a:pt x="542753" y="938298"/>
                </a:lnTo>
                <a:lnTo>
                  <a:pt x="518402" y="946398"/>
                </a:lnTo>
                <a:lnTo>
                  <a:pt x="493616" y="952909"/>
                </a:lnTo>
                <a:lnTo>
                  <a:pt x="468459" y="957813"/>
                </a:lnTo>
                <a:lnTo>
                  <a:pt x="442996" y="961098"/>
                </a:lnTo>
                <a:lnTo>
                  <a:pt x="417291" y="962747"/>
                </a:lnTo>
                <a:lnTo>
                  <a:pt x="404368" y="962954"/>
                </a:lnTo>
                <a:lnTo>
                  <a:pt x="401070" y="962941"/>
                </a:lnTo>
                <a:lnTo>
                  <a:pt x="363126" y="960857"/>
                </a:lnTo>
                <a:lnTo>
                  <a:pt x="337770" y="957480"/>
                </a:lnTo>
                <a:lnTo>
                  <a:pt x="306289" y="951021"/>
                </a:lnTo>
                <a:lnTo>
                  <a:pt x="275702" y="942210"/>
                </a:lnTo>
                <a:lnTo>
                  <a:pt x="246113" y="931109"/>
                </a:lnTo>
                <a:lnTo>
                  <a:pt x="217624" y="917784"/>
                </a:lnTo>
                <a:lnTo>
                  <a:pt x="190338" y="902297"/>
                </a:lnTo>
                <a:lnTo>
                  <a:pt x="164359" y="884713"/>
                </a:lnTo>
                <a:lnTo>
                  <a:pt x="139790" y="865097"/>
                </a:lnTo>
                <a:lnTo>
                  <a:pt x="116733" y="843510"/>
                </a:lnTo>
                <a:lnTo>
                  <a:pt x="95292" y="820019"/>
                </a:lnTo>
                <a:lnTo>
                  <a:pt x="75569" y="794686"/>
                </a:lnTo>
                <a:lnTo>
                  <a:pt x="57884" y="767895"/>
                </a:lnTo>
                <a:lnTo>
                  <a:pt x="42497" y="740071"/>
                </a:lnTo>
                <a:lnTo>
                  <a:pt x="35674" y="725810"/>
                </a:lnTo>
                <a:close/>
              </a:path>
              <a:path w="963959" h="886423">
                <a:moveTo>
                  <a:pt x="728367" y="133092"/>
                </a:moveTo>
                <a:lnTo>
                  <a:pt x="735789" y="123587"/>
                </a:lnTo>
                <a:lnTo>
                  <a:pt x="743996" y="114350"/>
                </a:lnTo>
                <a:lnTo>
                  <a:pt x="752974" y="105394"/>
                </a:lnTo>
                <a:lnTo>
                  <a:pt x="762710" y="96733"/>
                </a:lnTo>
                <a:lnTo>
                  <a:pt x="772801" y="125488"/>
                </a:lnTo>
                <a:lnTo>
                  <a:pt x="812964" y="222672"/>
                </a:lnTo>
                <a:lnTo>
                  <a:pt x="878991" y="65062"/>
                </a:lnTo>
                <a:lnTo>
                  <a:pt x="841400" y="227921"/>
                </a:lnTo>
                <a:lnTo>
                  <a:pt x="935525" y="189148"/>
                </a:lnTo>
                <a:lnTo>
                  <a:pt x="935159" y="182997"/>
                </a:lnTo>
                <a:lnTo>
                  <a:pt x="933759" y="169556"/>
                </a:lnTo>
                <a:lnTo>
                  <a:pt x="931668" y="156515"/>
                </a:lnTo>
                <a:lnTo>
                  <a:pt x="929034" y="144007"/>
                </a:lnTo>
                <a:lnTo>
                  <a:pt x="926003" y="132164"/>
                </a:lnTo>
                <a:lnTo>
                  <a:pt x="922724" y="121120"/>
                </a:lnTo>
                <a:lnTo>
                  <a:pt x="919048" y="110160"/>
                </a:lnTo>
                <a:lnTo>
                  <a:pt x="914344" y="97601"/>
                </a:lnTo>
                <a:lnTo>
                  <a:pt x="909610" y="86163"/>
                </a:lnTo>
                <a:lnTo>
                  <a:pt x="905046" y="76004"/>
                </a:lnTo>
                <a:lnTo>
                  <a:pt x="897634" y="29851"/>
                </a:lnTo>
                <a:lnTo>
                  <a:pt x="900583" y="29128"/>
                </a:lnTo>
                <a:lnTo>
                  <a:pt x="906359" y="27806"/>
                </a:lnTo>
                <a:lnTo>
                  <a:pt x="912737" y="30457"/>
                </a:lnTo>
                <a:lnTo>
                  <a:pt x="919204" y="41422"/>
                </a:lnTo>
                <a:lnTo>
                  <a:pt x="929477" y="61493"/>
                </a:lnTo>
                <a:lnTo>
                  <a:pt x="936015" y="75975"/>
                </a:lnTo>
                <a:lnTo>
                  <a:pt x="942839" y="92925"/>
                </a:lnTo>
                <a:lnTo>
                  <a:pt x="949462" y="111972"/>
                </a:lnTo>
                <a:lnTo>
                  <a:pt x="955571" y="133476"/>
                </a:lnTo>
                <a:lnTo>
                  <a:pt x="958649" y="147138"/>
                </a:lnTo>
                <a:lnTo>
                  <a:pt x="961027" y="160546"/>
                </a:lnTo>
                <a:lnTo>
                  <a:pt x="962704" y="173680"/>
                </a:lnTo>
                <a:lnTo>
                  <a:pt x="963682" y="186525"/>
                </a:lnTo>
                <a:lnTo>
                  <a:pt x="963959" y="199061"/>
                </a:lnTo>
                <a:lnTo>
                  <a:pt x="963536" y="211272"/>
                </a:lnTo>
                <a:lnTo>
                  <a:pt x="960587" y="234646"/>
                </a:lnTo>
                <a:lnTo>
                  <a:pt x="954834" y="256506"/>
                </a:lnTo>
                <a:lnTo>
                  <a:pt x="949995" y="268928"/>
                </a:lnTo>
                <a:lnTo>
                  <a:pt x="939204" y="289158"/>
                </a:lnTo>
                <a:lnTo>
                  <a:pt x="925160" y="308423"/>
                </a:lnTo>
                <a:lnTo>
                  <a:pt x="916953" y="317660"/>
                </a:lnTo>
                <a:lnTo>
                  <a:pt x="907975" y="326617"/>
                </a:lnTo>
                <a:lnTo>
                  <a:pt x="898239" y="335279"/>
                </a:lnTo>
                <a:lnTo>
                  <a:pt x="887760" y="343634"/>
                </a:lnTo>
                <a:lnTo>
                  <a:pt x="876551" y="351668"/>
                </a:lnTo>
                <a:lnTo>
                  <a:pt x="864626" y="359368"/>
                </a:lnTo>
                <a:lnTo>
                  <a:pt x="852000" y="366721"/>
                </a:lnTo>
                <a:lnTo>
                  <a:pt x="838685" y="373713"/>
                </a:lnTo>
                <a:lnTo>
                  <a:pt x="817456" y="383507"/>
                </a:lnTo>
                <a:lnTo>
                  <a:pt x="804472" y="388780"/>
                </a:lnTo>
                <a:lnTo>
                  <a:pt x="792637" y="393149"/>
                </a:lnTo>
                <a:lnTo>
                  <a:pt x="783365" y="366458"/>
                </a:lnTo>
                <a:lnTo>
                  <a:pt x="790611" y="363827"/>
                </a:lnTo>
                <a:lnTo>
                  <a:pt x="801883" y="359408"/>
                </a:lnTo>
                <a:lnTo>
                  <a:pt x="813966" y="354202"/>
                </a:lnTo>
                <a:lnTo>
                  <a:pt x="826614" y="348179"/>
                </a:lnTo>
                <a:lnTo>
                  <a:pt x="832691" y="345057"/>
                </a:lnTo>
                <a:lnTo>
                  <a:pt x="842880" y="339442"/>
                </a:lnTo>
                <a:lnTo>
                  <a:pt x="853339" y="333125"/>
                </a:lnTo>
                <a:lnTo>
                  <a:pt x="863885" y="326093"/>
                </a:lnTo>
                <a:lnTo>
                  <a:pt x="874337" y="318336"/>
                </a:lnTo>
                <a:lnTo>
                  <a:pt x="884513" y="309839"/>
                </a:lnTo>
                <a:lnTo>
                  <a:pt x="894230" y="300591"/>
                </a:lnTo>
                <a:lnTo>
                  <a:pt x="903306" y="290579"/>
                </a:lnTo>
                <a:lnTo>
                  <a:pt x="911560" y="279791"/>
                </a:lnTo>
                <a:lnTo>
                  <a:pt x="918810" y="268214"/>
                </a:lnTo>
                <a:lnTo>
                  <a:pt x="924873" y="255836"/>
                </a:lnTo>
                <a:lnTo>
                  <a:pt x="928901" y="244933"/>
                </a:lnTo>
                <a:lnTo>
                  <a:pt x="932175" y="232638"/>
                </a:lnTo>
                <a:lnTo>
                  <a:pt x="934323" y="220172"/>
                </a:lnTo>
                <a:lnTo>
                  <a:pt x="825943" y="264824"/>
                </a:lnTo>
                <a:lnTo>
                  <a:pt x="797572" y="259404"/>
                </a:lnTo>
                <a:lnTo>
                  <a:pt x="751849" y="148788"/>
                </a:lnTo>
                <a:lnTo>
                  <a:pt x="748280" y="153834"/>
                </a:lnTo>
                <a:lnTo>
                  <a:pt x="741659" y="164662"/>
                </a:lnTo>
                <a:lnTo>
                  <a:pt x="736070" y="176178"/>
                </a:lnTo>
                <a:lnTo>
                  <a:pt x="731284" y="189556"/>
                </a:lnTo>
                <a:lnTo>
                  <a:pt x="728171" y="202270"/>
                </a:lnTo>
                <a:lnTo>
                  <a:pt x="726223" y="215141"/>
                </a:lnTo>
                <a:lnTo>
                  <a:pt x="725320" y="228062"/>
                </a:lnTo>
                <a:lnTo>
                  <a:pt x="721744" y="142851"/>
                </a:lnTo>
                <a:lnTo>
                  <a:pt x="728367" y="133092"/>
                </a:lnTo>
                <a:close/>
              </a:path>
              <a:path w="963959" h="886423">
                <a:moveTo>
                  <a:pt x="108211" y="420228"/>
                </a:moveTo>
                <a:lnTo>
                  <a:pt x="107013" y="526722"/>
                </a:lnTo>
                <a:lnTo>
                  <a:pt x="105682" y="543361"/>
                </a:lnTo>
                <a:lnTo>
                  <a:pt x="105289" y="559999"/>
                </a:lnTo>
                <a:lnTo>
                  <a:pt x="102994" y="431775"/>
                </a:lnTo>
                <a:lnTo>
                  <a:pt x="108211" y="420228"/>
                </a:lnTo>
                <a:close/>
              </a:path>
              <a:path w="963959" h="886423">
                <a:moveTo>
                  <a:pt x="194195" y="272097"/>
                </a:moveTo>
                <a:lnTo>
                  <a:pt x="196985" y="274681"/>
                </a:lnTo>
                <a:lnTo>
                  <a:pt x="194242" y="309642"/>
                </a:lnTo>
                <a:lnTo>
                  <a:pt x="189294" y="305546"/>
                </a:lnTo>
                <a:lnTo>
                  <a:pt x="180160" y="297601"/>
                </a:lnTo>
                <a:lnTo>
                  <a:pt x="171116" y="289229"/>
                </a:lnTo>
                <a:lnTo>
                  <a:pt x="162167" y="280433"/>
                </a:lnTo>
                <a:lnTo>
                  <a:pt x="153319" y="271217"/>
                </a:lnTo>
                <a:lnTo>
                  <a:pt x="144577" y="261584"/>
                </a:lnTo>
                <a:lnTo>
                  <a:pt x="135947" y="251537"/>
                </a:lnTo>
                <a:lnTo>
                  <a:pt x="127433" y="241079"/>
                </a:lnTo>
                <a:lnTo>
                  <a:pt x="129451" y="196169"/>
                </a:lnTo>
                <a:lnTo>
                  <a:pt x="137158" y="206974"/>
                </a:lnTo>
                <a:lnTo>
                  <a:pt x="145481" y="218055"/>
                </a:lnTo>
                <a:lnTo>
                  <a:pt x="154410" y="229302"/>
                </a:lnTo>
                <a:lnTo>
                  <a:pt x="163935" y="240607"/>
                </a:lnTo>
                <a:lnTo>
                  <a:pt x="174046" y="251861"/>
                </a:lnTo>
                <a:lnTo>
                  <a:pt x="265897" y="184632"/>
                </a:lnTo>
                <a:lnTo>
                  <a:pt x="303659" y="191982"/>
                </a:lnTo>
                <a:lnTo>
                  <a:pt x="194195" y="272097"/>
                </a:lnTo>
                <a:close/>
              </a:path>
              <a:path w="963959" h="886423">
                <a:moveTo>
                  <a:pt x="146919" y="62259"/>
                </a:moveTo>
                <a:lnTo>
                  <a:pt x="164547" y="51881"/>
                </a:lnTo>
                <a:lnTo>
                  <a:pt x="179284" y="43875"/>
                </a:lnTo>
                <a:lnTo>
                  <a:pt x="192116" y="37409"/>
                </a:lnTo>
                <a:lnTo>
                  <a:pt x="204883" y="31449"/>
                </a:lnTo>
                <a:lnTo>
                  <a:pt x="217576" y="25995"/>
                </a:lnTo>
                <a:lnTo>
                  <a:pt x="230188" y="21049"/>
                </a:lnTo>
                <a:lnTo>
                  <a:pt x="242710" y="16613"/>
                </a:lnTo>
                <a:lnTo>
                  <a:pt x="255133" y="12690"/>
                </a:lnTo>
                <a:lnTo>
                  <a:pt x="267450" y="9280"/>
                </a:lnTo>
                <a:lnTo>
                  <a:pt x="279653" y="6386"/>
                </a:lnTo>
                <a:lnTo>
                  <a:pt x="291733" y="4009"/>
                </a:lnTo>
                <a:lnTo>
                  <a:pt x="303682" y="2151"/>
                </a:lnTo>
                <a:lnTo>
                  <a:pt x="315492" y="814"/>
                </a:lnTo>
                <a:lnTo>
                  <a:pt x="327155" y="0"/>
                </a:lnTo>
                <a:lnTo>
                  <a:pt x="423322" y="186514"/>
                </a:lnTo>
                <a:lnTo>
                  <a:pt x="308311" y="29893"/>
                </a:lnTo>
                <a:lnTo>
                  <a:pt x="302556" y="30711"/>
                </a:lnTo>
                <a:lnTo>
                  <a:pt x="289928" y="32960"/>
                </a:lnTo>
                <a:lnTo>
                  <a:pt x="277435" y="35778"/>
                </a:lnTo>
                <a:lnTo>
                  <a:pt x="265102" y="39114"/>
                </a:lnTo>
                <a:lnTo>
                  <a:pt x="252954" y="42916"/>
                </a:lnTo>
                <a:lnTo>
                  <a:pt x="241018" y="47134"/>
                </a:lnTo>
                <a:lnTo>
                  <a:pt x="229319" y="51717"/>
                </a:lnTo>
                <a:lnTo>
                  <a:pt x="271568" y="156983"/>
                </a:lnTo>
                <a:lnTo>
                  <a:pt x="202992" y="63592"/>
                </a:lnTo>
                <a:lnTo>
                  <a:pt x="189558" y="70470"/>
                </a:lnTo>
                <a:lnTo>
                  <a:pt x="176613" y="77603"/>
                </a:lnTo>
                <a:lnTo>
                  <a:pt x="164297" y="84847"/>
                </a:lnTo>
                <a:lnTo>
                  <a:pt x="152664" y="92099"/>
                </a:lnTo>
                <a:lnTo>
                  <a:pt x="141767" y="99255"/>
                </a:lnTo>
                <a:lnTo>
                  <a:pt x="131660" y="106214"/>
                </a:lnTo>
                <a:lnTo>
                  <a:pt x="122395" y="112873"/>
                </a:lnTo>
                <a:lnTo>
                  <a:pt x="114026" y="119128"/>
                </a:lnTo>
                <a:lnTo>
                  <a:pt x="106605" y="124877"/>
                </a:lnTo>
                <a:lnTo>
                  <a:pt x="115959" y="82614"/>
                </a:lnTo>
                <a:lnTo>
                  <a:pt x="130681" y="72590"/>
                </a:lnTo>
                <a:lnTo>
                  <a:pt x="146919" y="62259"/>
                </a:lnTo>
                <a:close/>
              </a:path>
              <a:path w="963959" h="886423">
                <a:moveTo>
                  <a:pt x="359858" y="859510"/>
                </a:moveTo>
                <a:lnTo>
                  <a:pt x="370522" y="856199"/>
                </a:lnTo>
                <a:lnTo>
                  <a:pt x="383804" y="857358"/>
                </a:lnTo>
                <a:lnTo>
                  <a:pt x="397080" y="857917"/>
                </a:lnTo>
                <a:lnTo>
                  <a:pt x="410330" y="857883"/>
                </a:lnTo>
                <a:lnTo>
                  <a:pt x="423535" y="857262"/>
                </a:lnTo>
                <a:lnTo>
                  <a:pt x="436674" y="856061"/>
                </a:lnTo>
                <a:lnTo>
                  <a:pt x="449727" y="854287"/>
                </a:lnTo>
                <a:lnTo>
                  <a:pt x="462673" y="851947"/>
                </a:lnTo>
                <a:lnTo>
                  <a:pt x="475494" y="849046"/>
                </a:lnTo>
                <a:lnTo>
                  <a:pt x="488169" y="845593"/>
                </a:lnTo>
                <a:lnTo>
                  <a:pt x="500677" y="841594"/>
                </a:lnTo>
                <a:lnTo>
                  <a:pt x="512999" y="837055"/>
                </a:lnTo>
                <a:lnTo>
                  <a:pt x="525115" y="831983"/>
                </a:lnTo>
                <a:lnTo>
                  <a:pt x="537004" y="826386"/>
                </a:lnTo>
                <a:lnTo>
                  <a:pt x="548646" y="820269"/>
                </a:lnTo>
                <a:lnTo>
                  <a:pt x="560022" y="813639"/>
                </a:lnTo>
                <a:lnTo>
                  <a:pt x="571111" y="806504"/>
                </a:lnTo>
                <a:lnTo>
                  <a:pt x="581893" y="798869"/>
                </a:lnTo>
                <a:lnTo>
                  <a:pt x="592348" y="790742"/>
                </a:lnTo>
                <a:lnTo>
                  <a:pt x="602456" y="782130"/>
                </a:lnTo>
                <a:lnTo>
                  <a:pt x="612197" y="773038"/>
                </a:lnTo>
                <a:lnTo>
                  <a:pt x="621096" y="763976"/>
                </a:lnTo>
                <a:lnTo>
                  <a:pt x="629926" y="754185"/>
                </a:lnTo>
                <a:lnTo>
                  <a:pt x="638276" y="744072"/>
                </a:lnTo>
                <a:lnTo>
                  <a:pt x="646141" y="733650"/>
                </a:lnTo>
                <a:lnTo>
                  <a:pt x="653515" y="722935"/>
                </a:lnTo>
                <a:lnTo>
                  <a:pt x="660391" y="711939"/>
                </a:lnTo>
                <a:lnTo>
                  <a:pt x="666764" y="700678"/>
                </a:lnTo>
                <a:lnTo>
                  <a:pt x="672627" y="689166"/>
                </a:lnTo>
                <a:lnTo>
                  <a:pt x="677974" y="677417"/>
                </a:lnTo>
                <a:lnTo>
                  <a:pt x="682799" y="665445"/>
                </a:lnTo>
                <a:lnTo>
                  <a:pt x="687097" y="653264"/>
                </a:lnTo>
                <a:lnTo>
                  <a:pt x="690861" y="640889"/>
                </a:lnTo>
                <a:lnTo>
                  <a:pt x="694084" y="628333"/>
                </a:lnTo>
                <a:lnTo>
                  <a:pt x="696762" y="615612"/>
                </a:lnTo>
                <a:lnTo>
                  <a:pt x="698887" y="602739"/>
                </a:lnTo>
                <a:lnTo>
                  <a:pt x="700453" y="589728"/>
                </a:lnTo>
                <a:lnTo>
                  <a:pt x="701456" y="576595"/>
                </a:lnTo>
                <a:lnTo>
                  <a:pt x="701888" y="563352"/>
                </a:lnTo>
                <a:lnTo>
                  <a:pt x="701901" y="558450"/>
                </a:lnTo>
                <a:lnTo>
                  <a:pt x="701555" y="545558"/>
                </a:lnTo>
                <a:lnTo>
                  <a:pt x="700664" y="532803"/>
                </a:lnTo>
                <a:lnTo>
                  <a:pt x="699239" y="520196"/>
                </a:lnTo>
                <a:lnTo>
                  <a:pt x="697292" y="507750"/>
                </a:lnTo>
                <a:lnTo>
                  <a:pt x="694833" y="495476"/>
                </a:lnTo>
                <a:lnTo>
                  <a:pt x="692399" y="496809"/>
                </a:lnTo>
                <a:lnTo>
                  <a:pt x="676846" y="505750"/>
                </a:lnTo>
                <a:lnTo>
                  <a:pt x="663491" y="514245"/>
                </a:lnTo>
                <a:lnTo>
                  <a:pt x="652204" y="522396"/>
                </a:lnTo>
                <a:lnTo>
                  <a:pt x="642857" y="530304"/>
                </a:lnTo>
                <a:lnTo>
                  <a:pt x="629460" y="545798"/>
                </a:lnTo>
                <a:lnTo>
                  <a:pt x="622622" y="560276"/>
                </a:lnTo>
                <a:lnTo>
                  <a:pt x="619673" y="581058"/>
                </a:lnTo>
                <a:lnTo>
                  <a:pt x="621303" y="606146"/>
                </a:lnTo>
                <a:lnTo>
                  <a:pt x="623284" y="620701"/>
                </a:lnTo>
                <a:lnTo>
                  <a:pt x="625751" y="636807"/>
                </a:lnTo>
                <a:lnTo>
                  <a:pt x="626437" y="645462"/>
                </a:lnTo>
                <a:lnTo>
                  <a:pt x="625515" y="657004"/>
                </a:lnTo>
                <a:lnTo>
                  <a:pt x="622724" y="668728"/>
                </a:lnTo>
                <a:lnTo>
                  <a:pt x="618260" y="680459"/>
                </a:lnTo>
                <a:lnTo>
                  <a:pt x="612316" y="692018"/>
                </a:lnTo>
                <a:lnTo>
                  <a:pt x="605086" y="703229"/>
                </a:lnTo>
                <a:lnTo>
                  <a:pt x="596765" y="713916"/>
                </a:lnTo>
                <a:lnTo>
                  <a:pt x="587546" y="723901"/>
                </a:lnTo>
                <a:lnTo>
                  <a:pt x="577624" y="733007"/>
                </a:lnTo>
                <a:lnTo>
                  <a:pt x="567192" y="741057"/>
                </a:lnTo>
                <a:lnTo>
                  <a:pt x="556445" y="747875"/>
                </a:lnTo>
                <a:lnTo>
                  <a:pt x="545576" y="753284"/>
                </a:lnTo>
                <a:lnTo>
                  <a:pt x="529607" y="758352"/>
                </a:lnTo>
                <a:lnTo>
                  <a:pt x="517671" y="759587"/>
                </a:lnTo>
                <a:lnTo>
                  <a:pt x="516225" y="759568"/>
                </a:lnTo>
                <a:lnTo>
                  <a:pt x="503140" y="757394"/>
                </a:lnTo>
                <a:lnTo>
                  <a:pt x="491696" y="751661"/>
                </a:lnTo>
                <a:lnTo>
                  <a:pt x="482182" y="742421"/>
                </a:lnTo>
                <a:lnTo>
                  <a:pt x="477499" y="735032"/>
                </a:lnTo>
                <a:lnTo>
                  <a:pt x="473419" y="725443"/>
                </a:lnTo>
                <a:lnTo>
                  <a:pt x="470377" y="714555"/>
                </a:lnTo>
                <a:lnTo>
                  <a:pt x="468227" y="702525"/>
                </a:lnTo>
                <a:lnTo>
                  <a:pt x="466819" y="689513"/>
                </a:lnTo>
                <a:lnTo>
                  <a:pt x="466005" y="675675"/>
                </a:lnTo>
                <a:lnTo>
                  <a:pt x="465637" y="661171"/>
                </a:lnTo>
                <a:lnTo>
                  <a:pt x="465567" y="646157"/>
                </a:lnTo>
                <a:lnTo>
                  <a:pt x="465647" y="630793"/>
                </a:lnTo>
                <a:lnTo>
                  <a:pt x="465718" y="615898"/>
                </a:lnTo>
                <a:lnTo>
                  <a:pt x="465605" y="600400"/>
                </a:lnTo>
                <a:lnTo>
                  <a:pt x="465113" y="585089"/>
                </a:lnTo>
                <a:lnTo>
                  <a:pt x="464048" y="570808"/>
                </a:lnTo>
                <a:lnTo>
                  <a:pt x="462216" y="558398"/>
                </a:lnTo>
                <a:lnTo>
                  <a:pt x="459422" y="548703"/>
                </a:lnTo>
                <a:lnTo>
                  <a:pt x="455472" y="542564"/>
                </a:lnTo>
                <a:lnTo>
                  <a:pt x="454836" y="542005"/>
                </a:lnTo>
                <a:lnTo>
                  <a:pt x="453888" y="541146"/>
                </a:lnTo>
                <a:lnTo>
                  <a:pt x="450737" y="541540"/>
                </a:lnTo>
                <a:lnTo>
                  <a:pt x="437691" y="543360"/>
                </a:lnTo>
                <a:lnTo>
                  <a:pt x="425101" y="545332"/>
                </a:lnTo>
                <a:lnTo>
                  <a:pt x="415054" y="546911"/>
                </a:lnTo>
                <a:lnTo>
                  <a:pt x="402351" y="548739"/>
                </a:lnTo>
                <a:lnTo>
                  <a:pt x="389597" y="550184"/>
                </a:lnTo>
                <a:lnTo>
                  <a:pt x="376920" y="551006"/>
                </a:lnTo>
                <a:lnTo>
                  <a:pt x="364448" y="550969"/>
                </a:lnTo>
                <a:lnTo>
                  <a:pt x="352310" y="549834"/>
                </a:lnTo>
                <a:lnTo>
                  <a:pt x="340633" y="547362"/>
                </a:lnTo>
                <a:lnTo>
                  <a:pt x="329545" y="543315"/>
                </a:lnTo>
                <a:lnTo>
                  <a:pt x="319175" y="537456"/>
                </a:lnTo>
                <a:lnTo>
                  <a:pt x="309650" y="529545"/>
                </a:lnTo>
                <a:lnTo>
                  <a:pt x="301099" y="519345"/>
                </a:lnTo>
                <a:lnTo>
                  <a:pt x="293650" y="506618"/>
                </a:lnTo>
                <a:lnTo>
                  <a:pt x="289917" y="498072"/>
                </a:lnTo>
                <a:lnTo>
                  <a:pt x="286305" y="486873"/>
                </a:lnTo>
                <a:lnTo>
                  <a:pt x="284111" y="475667"/>
                </a:lnTo>
                <a:lnTo>
                  <a:pt x="283318" y="464490"/>
                </a:lnTo>
                <a:lnTo>
                  <a:pt x="283912" y="453379"/>
                </a:lnTo>
                <a:lnTo>
                  <a:pt x="285875" y="442371"/>
                </a:lnTo>
                <a:lnTo>
                  <a:pt x="289193" y="431501"/>
                </a:lnTo>
                <a:lnTo>
                  <a:pt x="293849" y="420806"/>
                </a:lnTo>
                <a:lnTo>
                  <a:pt x="299828" y="410323"/>
                </a:lnTo>
                <a:lnTo>
                  <a:pt x="307115" y="400088"/>
                </a:lnTo>
                <a:lnTo>
                  <a:pt x="315692" y="390138"/>
                </a:lnTo>
                <a:lnTo>
                  <a:pt x="325545" y="380509"/>
                </a:lnTo>
                <a:lnTo>
                  <a:pt x="336658" y="371239"/>
                </a:lnTo>
                <a:lnTo>
                  <a:pt x="323800" y="369831"/>
                </a:lnTo>
                <a:lnTo>
                  <a:pt x="312003" y="339173"/>
                </a:lnTo>
                <a:lnTo>
                  <a:pt x="316997" y="340148"/>
                </a:lnTo>
                <a:lnTo>
                  <a:pt x="333424" y="342633"/>
                </a:lnTo>
                <a:lnTo>
                  <a:pt x="349870" y="343740"/>
                </a:lnTo>
                <a:lnTo>
                  <a:pt x="366281" y="343574"/>
                </a:lnTo>
                <a:lnTo>
                  <a:pt x="370220" y="382247"/>
                </a:lnTo>
                <a:lnTo>
                  <a:pt x="363243" y="386826"/>
                </a:lnTo>
                <a:lnTo>
                  <a:pt x="355551" y="392395"/>
                </a:lnTo>
                <a:lnTo>
                  <a:pt x="347507" y="398917"/>
                </a:lnTo>
                <a:lnTo>
                  <a:pt x="339473" y="406355"/>
                </a:lnTo>
                <a:lnTo>
                  <a:pt x="331812" y="414669"/>
                </a:lnTo>
                <a:lnTo>
                  <a:pt x="324886" y="423824"/>
                </a:lnTo>
                <a:lnTo>
                  <a:pt x="319057" y="433780"/>
                </a:lnTo>
                <a:lnTo>
                  <a:pt x="314689" y="444501"/>
                </a:lnTo>
                <a:lnTo>
                  <a:pt x="312144" y="455948"/>
                </a:lnTo>
                <a:lnTo>
                  <a:pt x="311784" y="468084"/>
                </a:lnTo>
                <a:lnTo>
                  <a:pt x="313971" y="480871"/>
                </a:lnTo>
                <a:lnTo>
                  <a:pt x="319069" y="494272"/>
                </a:lnTo>
                <a:lnTo>
                  <a:pt x="324028" y="502758"/>
                </a:lnTo>
                <a:lnTo>
                  <a:pt x="331414" y="511060"/>
                </a:lnTo>
                <a:lnTo>
                  <a:pt x="340078" y="516930"/>
                </a:lnTo>
                <a:lnTo>
                  <a:pt x="350052" y="520661"/>
                </a:lnTo>
                <a:lnTo>
                  <a:pt x="361367" y="522545"/>
                </a:lnTo>
                <a:lnTo>
                  <a:pt x="374053" y="522874"/>
                </a:lnTo>
                <a:lnTo>
                  <a:pt x="388141" y="521941"/>
                </a:lnTo>
                <a:lnTo>
                  <a:pt x="403663" y="520039"/>
                </a:lnTo>
                <a:lnTo>
                  <a:pt x="420649" y="517459"/>
                </a:lnTo>
                <a:lnTo>
                  <a:pt x="422106" y="517227"/>
                </a:lnTo>
                <a:lnTo>
                  <a:pt x="434631" y="515278"/>
                </a:lnTo>
                <a:lnTo>
                  <a:pt x="447258" y="513532"/>
                </a:lnTo>
                <a:lnTo>
                  <a:pt x="451037" y="513245"/>
                </a:lnTo>
                <a:lnTo>
                  <a:pt x="463568" y="515138"/>
                </a:lnTo>
                <a:lnTo>
                  <a:pt x="474256" y="521481"/>
                </a:lnTo>
                <a:lnTo>
                  <a:pt x="479181" y="526837"/>
                </a:lnTo>
                <a:lnTo>
                  <a:pt x="484222" y="535286"/>
                </a:lnTo>
                <a:lnTo>
                  <a:pt x="487984" y="545355"/>
                </a:lnTo>
                <a:lnTo>
                  <a:pt x="490650" y="556886"/>
                </a:lnTo>
                <a:lnTo>
                  <a:pt x="492401" y="569722"/>
                </a:lnTo>
                <a:lnTo>
                  <a:pt x="493421" y="583707"/>
                </a:lnTo>
                <a:lnTo>
                  <a:pt x="493892" y="598684"/>
                </a:lnTo>
                <a:lnTo>
                  <a:pt x="493994" y="614496"/>
                </a:lnTo>
                <a:lnTo>
                  <a:pt x="493911" y="630987"/>
                </a:lnTo>
                <a:lnTo>
                  <a:pt x="493867" y="637886"/>
                </a:lnTo>
                <a:lnTo>
                  <a:pt x="493850" y="652746"/>
                </a:lnTo>
                <a:lnTo>
                  <a:pt x="494072" y="667727"/>
                </a:lnTo>
                <a:lnTo>
                  <a:pt x="494700" y="682279"/>
                </a:lnTo>
                <a:lnTo>
                  <a:pt x="495899" y="695853"/>
                </a:lnTo>
                <a:lnTo>
                  <a:pt x="497837" y="707902"/>
                </a:lnTo>
                <a:lnTo>
                  <a:pt x="500679" y="717875"/>
                </a:lnTo>
                <a:lnTo>
                  <a:pt x="504593" y="725224"/>
                </a:lnTo>
                <a:lnTo>
                  <a:pt x="509254" y="729306"/>
                </a:lnTo>
                <a:lnTo>
                  <a:pt x="520008" y="731309"/>
                </a:lnTo>
                <a:lnTo>
                  <a:pt x="534447" y="727346"/>
                </a:lnTo>
                <a:lnTo>
                  <a:pt x="544515" y="722264"/>
                </a:lnTo>
                <a:lnTo>
                  <a:pt x="556423" y="714165"/>
                </a:lnTo>
                <a:lnTo>
                  <a:pt x="567254" y="704596"/>
                </a:lnTo>
                <a:lnTo>
                  <a:pt x="576796" y="694000"/>
                </a:lnTo>
                <a:lnTo>
                  <a:pt x="584840" y="682821"/>
                </a:lnTo>
                <a:lnTo>
                  <a:pt x="591174" y="671501"/>
                </a:lnTo>
                <a:lnTo>
                  <a:pt x="595587" y="660486"/>
                </a:lnTo>
                <a:lnTo>
                  <a:pt x="597870" y="650217"/>
                </a:lnTo>
                <a:lnTo>
                  <a:pt x="597811" y="641140"/>
                </a:lnTo>
                <a:lnTo>
                  <a:pt x="597724" y="640581"/>
                </a:lnTo>
                <a:lnTo>
                  <a:pt x="595440" y="625669"/>
                </a:lnTo>
                <a:lnTo>
                  <a:pt x="593509" y="611712"/>
                </a:lnTo>
                <a:lnTo>
                  <a:pt x="592110" y="598600"/>
                </a:lnTo>
                <a:lnTo>
                  <a:pt x="591425" y="586224"/>
                </a:lnTo>
                <a:lnTo>
                  <a:pt x="591633" y="574475"/>
                </a:lnTo>
                <a:lnTo>
                  <a:pt x="592915" y="563244"/>
                </a:lnTo>
                <a:lnTo>
                  <a:pt x="595449" y="552422"/>
                </a:lnTo>
                <a:lnTo>
                  <a:pt x="599418" y="541899"/>
                </a:lnTo>
                <a:lnTo>
                  <a:pt x="604113" y="532990"/>
                </a:lnTo>
                <a:lnTo>
                  <a:pt x="609657" y="524814"/>
                </a:lnTo>
                <a:lnTo>
                  <a:pt x="616375" y="516806"/>
                </a:lnTo>
                <a:lnTo>
                  <a:pt x="624370" y="508881"/>
                </a:lnTo>
                <a:lnTo>
                  <a:pt x="633747" y="500955"/>
                </a:lnTo>
                <a:lnTo>
                  <a:pt x="644610" y="492942"/>
                </a:lnTo>
                <a:lnTo>
                  <a:pt x="657062" y="484759"/>
                </a:lnTo>
                <a:lnTo>
                  <a:pt x="671209" y="476319"/>
                </a:lnTo>
                <a:lnTo>
                  <a:pt x="687154" y="467539"/>
                </a:lnTo>
                <a:lnTo>
                  <a:pt x="685053" y="461369"/>
                </a:lnTo>
                <a:lnTo>
                  <a:pt x="680412" y="449095"/>
                </a:lnTo>
                <a:lnTo>
                  <a:pt x="675251" y="437083"/>
                </a:lnTo>
                <a:lnTo>
                  <a:pt x="669583" y="425346"/>
                </a:lnTo>
                <a:lnTo>
                  <a:pt x="663423" y="413898"/>
                </a:lnTo>
                <a:lnTo>
                  <a:pt x="656784" y="402753"/>
                </a:lnTo>
                <a:lnTo>
                  <a:pt x="649679" y="391925"/>
                </a:lnTo>
                <a:lnTo>
                  <a:pt x="642123" y="381427"/>
                </a:lnTo>
                <a:lnTo>
                  <a:pt x="634129" y="371274"/>
                </a:lnTo>
                <a:lnTo>
                  <a:pt x="625710" y="361480"/>
                </a:lnTo>
                <a:lnTo>
                  <a:pt x="616882" y="352059"/>
                </a:lnTo>
                <a:lnTo>
                  <a:pt x="607656" y="343025"/>
                </a:lnTo>
                <a:lnTo>
                  <a:pt x="607838" y="305816"/>
                </a:lnTo>
                <a:lnTo>
                  <a:pt x="631950" y="327194"/>
                </a:lnTo>
                <a:lnTo>
                  <a:pt x="653845" y="350813"/>
                </a:lnTo>
                <a:lnTo>
                  <a:pt x="673347" y="376491"/>
                </a:lnTo>
                <a:lnTo>
                  <a:pt x="690279" y="404046"/>
                </a:lnTo>
                <a:lnTo>
                  <a:pt x="704462" y="433299"/>
                </a:lnTo>
                <a:lnTo>
                  <a:pt x="715718" y="464067"/>
                </a:lnTo>
                <a:lnTo>
                  <a:pt x="723870" y="496169"/>
                </a:lnTo>
                <a:lnTo>
                  <a:pt x="728741" y="529424"/>
                </a:lnTo>
                <a:lnTo>
                  <a:pt x="730152" y="563651"/>
                </a:lnTo>
                <a:lnTo>
                  <a:pt x="729942" y="572408"/>
                </a:lnTo>
                <a:lnTo>
                  <a:pt x="727919" y="598670"/>
                </a:lnTo>
                <a:lnTo>
                  <a:pt x="723845" y="624459"/>
                </a:lnTo>
                <a:lnTo>
                  <a:pt x="717758" y="649679"/>
                </a:lnTo>
                <a:lnTo>
                  <a:pt x="709701" y="674236"/>
                </a:lnTo>
                <a:lnTo>
                  <a:pt x="699712" y="698036"/>
                </a:lnTo>
                <a:lnTo>
                  <a:pt x="687833" y="720983"/>
                </a:lnTo>
                <a:lnTo>
                  <a:pt x="674105" y="742983"/>
                </a:lnTo>
                <a:lnTo>
                  <a:pt x="658567" y="763941"/>
                </a:lnTo>
                <a:lnTo>
                  <a:pt x="641261" y="783762"/>
                </a:lnTo>
                <a:lnTo>
                  <a:pt x="621298" y="803167"/>
                </a:lnTo>
                <a:lnTo>
                  <a:pt x="598795" y="821487"/>
                </a:lnTo>
                <a:lnTo>
                  <a:pt x="574858" y="837653"/>
                </a:lnTo>
                <a:lnTo>
                  <a:pt x="549664" y="851606"/>
                </a:lnTo>
                <a:lnTo>
                  <a:pt x="523389" y="863285"/>
                </a:lnTo>
                <a:lnTo>
                  <a:pt x="496210" y="872633"/>
                </a:lnTo>
                <a:lnTo>
                  <a:pt x="468302" y="879590"/>
                </a:lnTo>
                <a:lnTo>
                  <a:pt x="439841" y="884096"/>
                </a:lnTo>
                <a:lnTo>
                  <a:pt x="411005" y="886093"/>
                </a:lnTo>
                <a:lnTo>
                  <a:pt x="396501" y="886133"/>
                </a:lnTo>
                <a:lnTo>
                  <a:pt x="381968" y="885522"/>
                </a:lnTo>
                <a:lnTo>
                  <a:pt x="367430" y="884255"/>
                </a:lnTo>
                <a:lnTo>
                  <a:pt x="357833" y="878868"/>
                </a:lnTo>
                <a:lnTo>
                  <a:pt x="355430" y="868839"/>
                </a:lnTo>
                <a:lnTo>
                  <a:pt x="359858" y="859510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335031" y="824495"/>
            <a:ext cx="1658111" cy="165811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360932" y="850392"/>
            <a:ext cx="1551432" cy="1551432"/>
          </a:xfrm>
          <a:custGeom>
            <a:avLst/>
            <a:gdLst/>
            <a:ahLst/>
            <a:cxnLst/>
            <a:rect l="l" t="t" r="r" b="b"/>
            <a:pathLst>
              <a:path w="1551432" h="1551432">
                <a:moveTo>
                  <a:pt x="0" y="775715"/>
                </a:moveTo>
                <a:lnTo>
                  <a:pt x="2571" y="839337"/>
                </a:lnTo>
                <a:lnTo>
                  <a:pt x="10152" y="901542"/>
                </a:lnTo>
                <a:lnTo>
                  <a:pt x="22544" y="962131"/>
                </a:lnTo>
                <a:lnTo>
                  <a:pt x="39545" y="1020904"/>
                </a:lnTo>
                <a:lnTo>
                  <a:pt x="60958" y="1077662"/>
                </a:lnTo>
                <a:lnTo>
                  <a:pt x="86582" y="1132204"/>
                </a:lnTo>
                <a:lnTo>
                  <a:pt x="116218" y="1184332"/>
                </a:lnTo>
                <a:lnTo>
                  <a:pt x="149666" y="1233846"/>
                </a:lnTo>
                <a:lnTo>
                  <a:pt x="186726" y="1280545"/>
                </a:lnTo>
                <a:lnTo>
                  <a:pt x="227199" y="1324232"/>
                </a:lnTo>
                <a:lnTo>
                  <a:pt x="270886" y="1364705"/>
                </a:lnTo>
                <a:lnTo>
                  <a:pt x="317585" y="1401765"/>
                </a:lnTo>
                <a:lnTo>
                  <a:pt x="367099" y="1435213"/>
                </a:lnTo>
                <a:lnTo>
                  <a:pt x="419227" y="1464849"/>
                </a:lnTo>
                <a:lnTo>
                  <a:pt x="473769" y="1490473"/>
                </a:lnTo>
                <a:lnTo>
                  <a:pt x="530527" y="1511886"/>
                </a:lnTo>
                <a:lnTo>
                  <a:pt x="589300" y="1528887"/>
                </a:lnTo>
                <a:lnTo>
                  <a:pt x="649889" y="1541279"/>
                </a:lnTo>
                <a:lnTo>
                  <a:pt x="712094" y="1548860"/>
                </a:lnTo>
                <a:lnTo>
                  <a:pt x="775716" y="1551431"/>
                </a:lnTo>
                <a:lnTo>
                  <a:pt x="839337" y="1548860"/>
                </a:lnTo>
                <a:lnTo>
                  <a:pt x="901542" y="1541279"/>
                </a:lnTo>
                <a:lnTo>
                  <a:pt x="962131" y="1528887"/>
                </a:lnTo>
                <a:lnTo>
                  <a:pt x="1020904" y="1511886"/>
                </a:lnTo>
                <a:lnTo>
                  <a:pt x="1077662" y="1490473"/>
                </a:lnTo>
                <a:lnTo>
                  <a:pt x="1132204" y="1464849"/>
                </a:lnTo>
                <a:lnTo>
                  <a:pt x="1184332" y="1435213"/>
                </a:lnTo>
                <a:lnTo>
                  <a:pt x="1233846" y="1401765"/>
                </a:lnTo>
                <a:lnTo>
                  <a:pt x="1280545" y="1364705"/>
                </a:lnTo>
                <a:lnTo>
                  <a:pt x="1324232" y="1324232"/>
                </a:lnTo>
                <a:lnTo>
                  <a:pt x="1364705" y="1280545"/>
                </a:lnTo>
                <a:lnTo>
                  <a:pt x="1401765" y="1233846"/>
                </a:lnTo>
                <a:lnTo>
                  <a:pt x="1435213" y="1184332"/>
                </a:lnTo>
                <a:lnTo>
                  <a:pt x="1464849" y="1132204"/>
                </a:lnTo>
                <a:lnTo>
                  <a:pt x="1490473" y="1077662"/>
                </a:lnTo>
                <a:lnTo>
                  <a:pt x="1511886" y="1020904"/>
                </a:lnTo>
                <a:lnTo>
                  <a:pt x="1528887" y="962131"/>
                </a:lnTo>
                <a:lnTo>
                  <a:pt x="1541279" y="901542"/>
                </a:lnTo>
                <a:lnTo>
                  <a:pt x="1548860" y="839337"/>
                </a:lnTo>
                <a:lnTo>
                  <a:pt x="1551432" y="775715"/>
                </a:lnTo>
                <a:lnTo>
                  <a:pt x="1548860" y="712094"/>
                </a:lnTo>
                <a:lnTo>
                  <a:pt x="1541279" y="649889"/>
                </a:lnTo>
                <a:lnTo>
                  <a:pt x="1528887" y="589300"/>
                </a:lnTo>
                <a:lnTo>
                  <a:pt x="1511886" y="530527"/>
                </a:lnTo>
                <a:lnTo>
                  <a:pt x="1490473" y="473769"/>
                </a:lnTo>
                <a:lnTo>
                  <a:pt x="1464849" y="419227"/>
                </a:lnTo>
                <a:lnTo>
                  <a:pt x="1435213" y="367099"/>
                </a:lnTo>
                <a:lnTo>
                  <a:pt x="1401765" y="317585"/>
                </a:lnTo>
                <a:lnTo>
                  <a:pt x="1364705" y="270886"/>
                </a:lnTo>
                <a:lnTo>
                  <a:pt x="1324232" y="227199"/>
                </a:lnTo>
                <a:lnTo>
                  <a:pt x="1280545" y="186726"/>
                </a:lnTo>
                <a:lnTo>
                  <a:pt x="1233846" y="149666"/>
                </a:lnTo>
                <a:lnTo>
                  <a:pt x="1184332" y="116218"/>
                </a:lnTo>
                <a:lnTo>
                  <a:pt x="1132204" y="86582"/>
                </a:lnTo>
                <a:lnTo>
                  <a:pt x="1077662" y="60958"/>
                </a:lnTo>
                <a:lnTo>
                  <a:pt x="1020904" y="39545"/>
                </a:lnTo>
                <a:lnTo>
                  <a:pt x="962131" y="22544"/>
                </a:lnTo>
                <a:lnTo>
                  <a:pt x="901542" y="10152"/>
                </a:lnTo>
                <a:lnTo>
                  <a:pt x="839337" y="2571"/>
                </a:lnTo>
                <a:lnTo>
                  <a:pt x="775716" y="0"/>
                </a:lnTo>
                <a:lnTo>
                  <a:pt x="712094" y="2571"/>
                </a:lnTo>
                <a:lnTo>
                  <a:pt x="649889" y="10152"/>
                </a:lnTo>
                <a:lnTo>
                  <a:pt x="589300" y="22544"/>
                </a:lnTo>
                <a:lnTo>
                  <a:pt x="530527" y="39545"/>
                </a:lnTo>
                <a:lnTo>
                  <a:pt x="473769" y="60958"/>
                </a:lnTo>
                <a:lnTo>
                  <a:pt x="419227" y="86582"/>
                </a:lnTo>
                <a:lnTo>
                  <a:pt x="367099" y="116218"/>
                </a:lnTo>
                <a:lnTo>
                  <a:pt x="317585" y="149666"/>
                </a:lnTo>
                <a:lnTo>
                  <a:pt x="270886" y="186726"/>
                </a:lnTo>
                <a:lnTo>
                  <a:pt x="227199" y="227199"/>
                </a:lnTo>
                <a:lnTo>
                  <a:pt x="186726" y="270886"/>
                </a:lnTo>
                <a:lnTo>
                  <a:pt x="149666" y="317585"/>
                </a:lnTo>
                <a:lnTo>
                  <a:pt x="116218" y="367099"/>
                </a:lnTo>
                <a:lnTo>
                  <a:pt x="86582" y="419227"/>
                </a:lnTo>
                <a:lnTo>
                  <a:pt x="60958" y="473769"/>
                </a:lnTo>
                <a:lnTo>
                  <a:pt x="39545" y="530527"/>
                </a:lnTo>
                <a:lnTo>
                  <a:pt x="22544" y="589300"/>
                </a:lnTo>
                <a:lnTo>
                  <a:pt x="10152" y="649889"/>
                </a:lnTo>
                <a:lnTo>
                  <a:pt x="2571" y="712094"/>
                </a:lnTo>
                <a:lnTo>
                  <a:pt x="0" y="775715"/>
                </a:lnTo>
                <a:close/>
              </a:path>
            </a:pathLst>
          </a:custGeom>
          <a:solidFill>
            <a:srgbClr val="16406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641414" y="1551914"/>
            <a:ext cx="128151" cy="0"/>
          </a:xfrm>
          <a:custGeom>
            <a:avLst/>
            <a:gdLst/>
            <a:ahLst/>
            <a:cxnLst/>
            <a:rect l="l" t="t" r="r" b="b"/>
            <a:pathLst>
              <a:path w="128151">
                <a:moveTo>
                  <a:pt x="0" y="0"/>
                </a:moveTo>
                <a:lnTo>
                  <a:pt x="128151" y="0"/>
                </a:lnTo>
              </a:path>
            </a:pathLst>
          </a:custGeom>
          <a:ln w="37880">
            <a:solidFill>
              <a:srgbClr val="7F808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641405" y="1387167"/>
            <a:ext cx="159403" cy="122781"/>
          </a:xfrm>
          <a:custGeom>
            <a:avLst/>
            <a:gdLst/>
            <a:ahLst/>
            <a:cxnLst/>
            <a:rect l="l" t="t" r="r" b="b"/>
            <a:pathLst>
              <a:path w="159402" h="122781">
                <a:moveTo>
                  <a:pt x="133513" y="122781"/>
                </a:moveTo>
                <a:lnTo>
                  <a:pt x="47340" y="36613"/>
                </a:lnTo>
                <a:lnTo>
                  <a:pt x="0" y="36613"/>
                </a:lnTo>
                <a:lnTo>
                  <a:pt x="0" y="0"/>
                </a:lnTo>
                <a:lnTo>
                  <a:pt x="59794" y="0"/>
                </a:lnTo>
                <a:lnTo>
                  <a:pt x="64442" y="1922"/>
                </a:lnTo>
                <a:lnTo>
                  <a:pt x="67865" y="5363"/>
                </a:lnTo>
                <a:lnTo>
                  <a:pt x="159402" y="96896"/>
                </a:lnTo>
                <a:lnTo>
                  <a:pt x="133513" y="122781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678029" y="1698364"/>
            <a:ext cx="91537" cy="0"/>
          </a:xfrm>
          <a:custGeom>
            <a:avLst/>
            <a:gdLst/>
            <a:ahLst/>
            <a:cxnLst/>
            <a:rect l="l" t="t" r="r" b="b"/>
            <a:pathLst>
              <a:path w="91537">
                <a:moveTo>
                  <a:pt x="0" y="0"/>
                </a:moveTo>
                <a:lnTo>
                  <a:pt x="91537" y="0"/>
                </a:lnTo>
              </a:path>
            </a:pathLst>
          </a:custGeom>
          <a:ln w="37883">
            <a:solidFill>
              <a:srgbClr val="7F808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641409" y="1771590"/>
            <a:ext cx="146459" cy="91532"/>
          </a:xfrm>
          <a:custGeom>
            <a:avLst/>
            <a:gdLst/>
            <a:ahLst/>
            <a:cxnLst/>
            <a:rect l="l" t="t" r="r" b="b"/>
            <a:pathLst>
              <a:path w="146459" h="91532">
                <a:moveTo>
                  <a:pt x="0" y="91532"/>
                </a:moveTo>
                <a:lnTo>
                  <a:pt x="0" y="54919"/>
                </a:lnTo>
                <a:lnTo>
                  <a:pt x="47340" y="54919"/>
                </a:lnTo>
                <a:lnTo>
                  <a:pt x="96901" y="5363"/>
                </a:lnTo>
                <a:lnTo>
                  <a:pt x="100324" y="1922"/>
                </a:lnTo>
                <a:lnTo>
                  <a:pt x="104972" y="0"/>
                </a:lnTo>
                <a:lnTo>
                  <a:pt x="146459" y="0"/>
                </a:lnTo>
                <a:lnTo>
                  <a:pt x="146459" y="36613"/>
                </a:lnTo>
                <a:lnTo>
                  <a:pt x="117423" y="36613"/>
                </a:lnTo>
                <a:lnTo>
                  <a:pt x="67865" y="86168"/>
                </a:lnTo>
                <a:lnTo>
                  <a:pt x="64442" y="89610"/>
                </a:lnTo>
                <a:lnTo>
                  <a:pt x="59794" y="91532"/>
                </a:lnTo>
                <a:lnTo>
                  <a:pt x="0" y="91532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586484" y="1368846"/>
            <a:ext cx="73229" cy="73226"/>
          </a:xfrm>
          <a:custGeom>
            <a:avLst/>
            <a:gdLst/>
            <a:ahLst/>
            <a:cxnLst/>
            <a:rect l="l" t="t" r="r" b="b"/>
            <a:pathLst>
              <a:path w="73229" h="73226">
                <a:moveTo>
                  <a:pt x="37758" y="73208"/>
                </a:moveTo>
                <a:lnTo>
                  <a:pt x="51608" y="70025"/>
                </a:lnTo>
                <a:lnTo>
                  <a:pt x="62878" y="62122"/>
                </a:lnTo>
                <a:lnTo>
                  <a:pt x="70456" y="50614"/>
                </a:lnTo>
                <a:lnTo>
                  <a:pt x="73229" y="36613"/>
                </a:lnTo>
                <a:lnTo>
                  <a:pt x="73212" y="35469"/>
                </a:lnTo>
                <a:lnTo>
                  <a:pt x="70028" y="21620"/>
                </a:lnTo>
                <a:lnTo>
                  <a:pt x="62126" y="10350"/>
                </a:lnTo>
                <a:lnTo>
                  <a:pt x="50617" y="2773"/>
                </a:lnTo>
                <a:lnTo>
                  <a:pt x="36614" y="0"/>
                </a:lnTo>
                <a:lnTo>
                  <a:pt x="35471" y="17"/>
                </a:lnTo>
                <a:lnTo>
                  <a:pt x="21621" y="3200"/>
                </a:lnTo>
                <a:lnTo>
                  <a:pt x="10351" y="11103"/>
                </a:lnTo>
                <a:lnTo>
                  <a:pt x="2773" y="22611"/>
                </a:lnTo>
                <a:lnTo>
                  <a:pt x="0" y="36612"/>
                </a:lnTo>
                <a:lnTo>
                  <a:pt x="3201" y="51605"/>
                </a:lnTo>
                <a:lnTo>
                  <a:pt x="11103" y="62875"/>
                </a:lnTo>
                <a:lnTo>
                  <a:pt x="22612" y="70452"/>
                </a:lnTo>
                <a:lnTo>
                  <a:pt x="36614" y="73226"/>
                </a:lnTo>
                <a:lnTo>
                  <a:pt x="37758" y="73208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586484" y="1515297"/>
            <a:ext cx="73229" cy="73226"/>
          </a:xfrm>
          <a:custGeom>
            <a:avLst/>
            <a:gdLst/>
            <a:ahLst/>
            <a:cxnLst/>
            <a:rect l="l" t="t" r="r" b="b"/>
            <a:pathLst>
              <a:path w="73229" h="73226">
                <a:moveTo>
                  <a:pt x="37758" y="73208"/>
                </a:moveTo>
                <a:lnTo>
                  <a:pt x="51608" y="70025"/>
                </a:lnTo>
                <a:lnTo>
                  <a:pt x="62878" y="62122"/>
                </a:lnTo>
                <a:lnTo>
                  <a:pt x="70456" y="50614"/>
                </a:lnTo>
                <a:lnTo>
                  <a:pt x="73229" y="36613"/>
                </a:lnTo>
                <a:lnTo>
                  <a:pt x="73212" y="35469"/>
                </a:lnTo>
                <a:lnTo>
                  <a:pt x="70028" y="21620"/>
                </a:lnTo>
                <a:lnTo>
                  <a:pt x="62126" y="10350"/>
                </a:lnTo>
                <a:lnTo>
                  <a:pt x="50617" y="2773"/>
                </a:lnTo>
                <a:lnTo>
                  <a:pt x="36614" y="0"/>
                </a:lnTo>
                <a:lnTo>
                  <a:pt x="35471" y="17"/>
                </a:lnTo>
                <a:lnTo>
                  <a:pt x="21621" y="3200"/>
                </a:lnTo>
                <a:lnTo>
                  <a:pt x="10351" y="11103"/>
                </a:lnTo>
                <a:lnTo>
                  <a:pt x="2773" y="22611"/>
                </a:lnTo>
                <a:lnTo>
                  <a:pt x="0" y="36612"/>
                </a:lnTo>
                <a:lnTo>
                  <a:pt x="3201" y="51605"/>
                </a:lnTo>
                <a:lnTo>
                  <a:pt x="11103" y="62875"/>
                </a:lnTo>
                <a:lnTo>
                  <a:pt x="22612" y="70452"/>
                </a:lnTo>
                <a:lnTo>
                  <a:pt x="36614" y="73226"/>
                </a:lnTo>
                <a:lnTo>
                  <a:pt x="37758" y="73208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623100" y="1661748"/>
            <a:ext cx="73229" cy="73226"/>
          </a:xfrm>
          <a:custGeom>
            <a:avLst/>
            <a:gdLst/>
            <a:ahLst/>
            <a:cxnLst/>
            <a:rect l="l" t="t" r="r" b="b"/>
            <a:pathLst>
              <a:path w="73229" h="73226">
                <a:moveTo>
                  <a:pt x="73229" y="36613"/>
                </a:moveTo>
                <a:lnTo>
                  <a:pt x="70456" y="50614"/>
                </a:lnTo>
                <a:lnTo>
                  <a:pt x="62878" y="62122"/>
                </a:lnTo>
                <a:lnTo>
                  <a:pt x="51608" y="70025"/>
                </a:lnTo>
                <a:lnTo>
                  <a:pt x="37758" y="73208"/>
                </a:lnTo>
                <a:lnTo>
                  <a:pt x="36614" y="73226"/>
                </a:lnTo>
                <a:lnTo>
                  <a:pt x="22612" y="70452"/>
                </a:lnTo>
                <a:lnTo>
                  <a:pt x="11103" y="62875"/>
                </a:lnTo>
                <a:lnTo>
                  <a:pt x="3201" y="51605"/>
                </a:lnTo>
                <a:lnTo>
                  <a:pt x="17" y="37756"/>
                </a:lnTo>
                <a:lnTo>
                  <a:pt x="0" y="36613"/>
                </a:lnTo>
                <a:lnTo>
                  <a:pt x="2773" y="22611"/>
                </a:lnTo>
                <a:lnTo>
                  <a:pt x="10351" y="11103"/>
                </a:lnTo>
                <a:lnTo>
                  <a:pt x="21621" y="3200"/>
                </a:lnTo>
                <a:lnTo>
                  <a:pt x="35471" y="17"/>
                </a:lnTo>
                <a:lnTo>
                  <a:pt x="36614" y="0"/>
                </a:lnTo>
                <a:lnTo>
                  <a:pt x="50617" y="2773"/>
                </a:lnTo>
                <a:lnTo>
                  <a:pt x="62126" y="10350"/>
                </a:lnTo>
                <a:lnTo>
                  <a:pt x="70028" y="21620"/>
                </a:lnTo>
                <a:lnTo>
                  <a:pt x="73212" y="35469"/>
                </a:lnTo>
                <a:lnTo>
                  <a:pt x="73229" y="36613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586484" y="1808200"/>
            <a:ext cx="73229" cy="73226"/>
          </a:xfrm>
          <a:custGeom>
            <a:avLst/>
            <a:gdLst/>
            <a:ahLst/>
            <a:cxnLst/>
            <a:rect l="l" t="t" r="r" b="b"/>
            <a:pathLst>
              <a:path w="73229" h="73226">
                <a:moveTo>
                  <a:pt x="37758" y="73208"/>
                </a:moveTo>
                <a:lnTo>
                  <a:pt x="51608" y="70025"/>
                </a:lnTo>
                <a:lnTo>
                  <a:pt x="62878" y="62122"/>
                </a:lnTo>
                <a:lnTo>
                  <a:pt x="70456" y="50614"/>
                </a:lnTo>
                <a:lnTo>
                  <a:pt x="73229" y="36613"/>
                </a:lnTo>
                <a:lnTo>
                  <a:pt x="73212" y="35469"/>
                </a:lnTo>
                <a:lnTo>
                  <a:pt x="70028" y="21620"/>
                </a:lnTo>
                <a:lnTo>
                  <a:pt x="62126" y="10350"/>
                </a:lnTo>
                <a:lnTo>
                  <a:pt x="50617" y="2773"/>
                </a:lnTo>
                <a:lnTo>
                  <a:pt x="36614" y="0"/>
                </a:lnTo>
                <a:lnTo>
                  <a:pt x="35471" y="17"/>
                </a:lnTo>
                <a:lnTo>
                  <a:pt x="21621" y="3200"/>
                </a:lnTo>
                <a:lnTo>
                  <a:pt x="10351" y="11103"/>
                </a:lnTo>
                <a:lnTo>
                  <a:pt x="2773" y="22611"/>
                </a:lnTo>
                <a:lnTo>
                  <a:pt x="0" y="36612"/>
                </a:lnTo>
                <a:lnTo>
                  <a:pt x="3201" y="51605"/>
                </a:lnTo>
                <a:lnTo>
                  <a:pt x="11103" y="62875"/>
                </a:lnTo>
                <a:lnTo>
                  <a:pt x="22612" y="70452"/>
                </a:lnTo>
                <a:lnTo>
                  <a:pt x="36614" y="73226"/>
                </a:lnTo>
                <a:lnTo>
                  <a:pt x="37758" y="73208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501862" y="1551907"/>
            <a:ext cx="128151" cy="0"/>
          </a:xfrm>
          <a:custGeom>
            <a:avLst/>
            <a:gdLst/>
            <a:ahLst/>
            <a:cxnLst/>
            <a:rect l="l" t="t" r="r" b="b"/>
            <a:pathLst>
              <a:path w="128151">
                <a:moveTo>
                  <a:pt x="0" y="0"/>
                </a:moveTo>
                <a:lnTo>
                  <a:pt x="128151" y="0"/>
                </a:lnTo>
              </a:path>
            </a:pathLst>
          </a:custGeom>
          <a:ln w="37883">
            <a:solidFill>
              <a:srgbClr val="7F808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470605" y="1387161"/>
            <a:ext cx="159403" cy="122781"/>
          </a:xfrm>
          <a:custGeom>
            <a:avLst/>
            <a:gdLst/>
            <a:ahLst/>
            <a:cxnLst/>
            <a:rect l="l" t="t" r="r" b="b"/>
            <a:pathLst>
              <a:path w="159402" h="122781">
                <a:moveTo>
                  <a:pt x="112061" y="36613"/>
                </a:moveTo>
                <a:lnTo>
                  <a:pt x="25886" y="122781"/>
                </a:lnTo>
                <a:lnTo>
                  <a:pt x="0" y="96896"/>
                </a:lnTo>
                <a:lnTo>
                  <a:pt x="91537" y="5363"/>
                </a:lnTo>
                <a:lnTo>
                  <a:pt x="94960" y="1922"/>
                </a:lnTo>
                <a:lnTo>
                  <a:pt x="99608" y="0"/>
                </a:lnTo>
                <a:lnTo>
                  <a:pt x="159402" y="0"/>
                </a:lnTo>
                <a:lnTo>
                  <a:pt x="159402" y="36613"/>
                </a:lnTo>
                <a:lnTo>
                  <a:pt x="112061" y="36613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501862" y="1698357"/>
            <a:ext cx="91537" cy="0"/>
          </a:xfrm>
          <a:custGeom>
            <a:avLst/>
            <a:gdLst/>
            <a:ahLst/>
            <a:cxnLst/>
            <a:rect l="l" t="t" r="r" b="b"/>
            <a:pathLst>
              <a:path w="91537">
                <a:moveTo>
                  <a:pt x="0" y="0"/>
                </a:moveTo>
                <a:lnTo>
                  <a:pt x="91537" y="0"/>
                </a:lnTo>
              </a:path>
            </a:pathLst>
          </a:custGeom>
          <a:ln w="37883">
            <a:solidFill>
              <a:srgbClr val="7F808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483549" y="1771584"/>
            <a:ext cx="146459" cy="91532"/>
          </a:xfrm>
          <a:custGeom>
            <a:avLst/>
            <a:gdLst/>
            <a:ahLst/>
            <a:cxnLst/>
            <a:rect l="l" t="t" r="r" b="b"/>
            <a:pathLst>
              <a:path w="146459" h="91532">
                <a:moveTo>
                  <a:pt x="0" y="36613"/>
                </a:moveTo>
                <a:lnTo>
                  <a:pt x="0" y="0"/>
                </a:lnTo>
                <a:lnTo>
                  <a:pt x="41486" y="0"/>
                </a:lnTo>
                <a:lnTo>
                  <a:pt x="46134" y="1922"/>
                </a:lnTo>
                <a:lnTo>
                  <a:pt x="49558" y="5363"/>
                </a:lnTo>
                <a:lnTo>
                  <a:pt x="99118" y="54919"/>
                </a:lnTo>
                <a:lnTo>
                  <a:pt x="146459" y="54919"/>
                </a:lnTo>
                <a:lnTo>
                  <a:pt x="146459" y="91532"/>
                </a:lnTo>
                <a:lnTo>
                  <a:pt x="86665" y="91532"/>
                </a:lnTo>
                <a:lnTo>
                  <a:pt x="82017" y="89610"/>
                </a:lnTo>
                <a:lnTo>
                  <a:pt x="78593" y="86168"/>
                </a:lnTo>
                <a:lnTo>
                  <a:pt x="29035" y="36613"/>
                </a:lnTo>
                <a:lnTo>
                  <a:pt x="0" y="36613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611700" y="1368840"/>
            <a:ext cx="73229" cy="73226"/>
          </a:xfrm>
          <a:custGeom>
            <a:avLst/>
            <a:gdLst/>
            <a:ahLst/>
            <a:cxnLst/>
            <a:rect l="l" t="t" r="r" b="b"/>
            <a:pathLst>
              <a:path w="73229" h="73226">
                <a:moveTo>
                  <a:pt x="73229" y="36613"/>
                </a:moveTo>
                <a:lnTo>
                  <a:pt x="70456" y="50614"/>
                </a:lnTo>
                <a:lnTo>
                  <a:pt x="62878" y="62122"/>
                </a:lnTo>
                <a:lnTo>
                  <a:pt x="51608" y="70025"/>
                </a:lnTo>
                <a:lnTo>
                  <a:pt x="37758" y="73208"/>
                </a:lnTo>
                <a:lnTo>
                  <a:pt x="36614" y="73226"/>
                </a:lnTo>
                <a:lnTo>
                  <a:pt x="22612" y="70452"/>
                </a:lnTo>
                <a:lnTo>
                  <a:pt x="11103" y="62875"/>
                </a:lnTo>
                <a:lnTo>
                  <a:pt x="3201" y="51605"/>
                </a:lnTo>
                <a:lnTo>
                  <a:pt x="17" y="37756"/>
                </a:lnTo>
                <a:lnTo>
                  <a:pt x="0" y="36613"/>
                </a:lnTo>
                <a:lnTo>
                  <a:pt x="2773" y="22611"/>
                </a:lnTo>
                <a:lnTo>
                  <a:pt x="10351" y="11103"/>
                </a:lnTo>
                <a:lnTo>
                  <a:pt x="21621" y="3200"/>
                </a:lnTo>
                <a:lnTo>
                  <a:pt x="35471" y="17"/>
                </a:lnTo>
                <a:lnTo>
                  <a:pt x="36614" y="0"/>
                </a:lnTo>
                <a:lnTo>
                  <a:pt x="50617" y="2773"/>
                </a:lnTo>
                <a:lnTo>
                  <a:pt x="62126" y="10350"/>
                </a:lnTo>
                <a:lnTo>
                  <a:pt x="70028" y="21620"/>
                </a:lnTo>
                <a:lnTo>
                  <a:pt x="73212" y="35469"/>
                </a:lnTo>
                <a:lnTo>
                  <a:pt x="73229" y="36613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611700" y="1515291"/>
            <a:ext cx="73229" cy="73226"/>
          </a:xfrm>
          <a:custGeom>
            <a:avLst/>
            <a:gdLst/>
            <a:ahLst/>
            <a:cxnLst/>
            <a:rect l="l" t="t" r="r" b="b"/>
            <a:pathLst>
              <a:path w="73229" h="73226">
                <a:moveTo>
                  <a:pt x="73229" y="36613"/>
                </a:moveTo>
                <a:lnTo>
                  <a:pt x="70456" y="50614"/>
                </a:lnTo>
                <a:lnTo>
                  <a:pt x="62878" y="62122"/>
                </a:lnTo>
                <a:lnTo>
                  <a:pt x="51608" y="70025"/>
                </a:lnTo>
                <a:lnTo>
                  <a:pt x="37758" y="73208"/>
                </a:lnTo>
                <a:lnTo>
                  <a:pt x="36614" y="73226"/>
                </a:lnTo>
                <a:lnTo>
                  <a:pt x="22612" y="70452"/>
                </a:lnTo>
                <a:lnTo>
                  <a:pt x="11103" y="62875"/>
                </a:lnTo>
                <a:lnTo>
                  <a:pt x="3201" y="51605"/>
                </a:lnTo>
                <a:lnTo>
                  <a:pt x="17" y="37756"/>
                </a:lnTo>
                <a:lnTo>
                  <a:pt x="0" y="36613"/>
                </a:lnTo>
                <a:lnTo>
                  <a:pt x="2773" y="22611"/>
                </a:lnTo>
                <a:lnTo>
                  <a:pt x="10351" y="11103"/>
                </a:lnTo>
                <a:lnTo>
                  <a:pt x="21621" y="3200"/>
                </a:lnTo>
                <a:lnTo>
                  <a:pt x="35471" y="17"/>
                </a:lnTo>
                <a:lnTo>
                  <a:pt x="36614" y="0"/>
                </a:lnTo>
                <a:lnTo>
                  <a:pt x="50617" y="2773"/>
                </a:lnTo>
                <a:lnTo>
                  <a:pt x="62126" y="10350"/>
                </a:lnTo>
                <a:lnTo>
                  <a:pt x="70028" y="21620"/>
                </a:lnTo>
                <a:lnTo>
                  <a:pt x="73212" y="35469"/>
                </a:lnTo>
                <a:lnTo>
                  <a:pt x="73229" y="36613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575084" y="1661742"/>
            <a:ext cx="73229" cy="73226"/>
          </a:xfrm>
          <a:custGeom>
            <a:avLst/>
            <a:gdLst/>
            <a:ahLst/>
            <a:cxnLst/>
            <a:rect l="l" t="t" r="r" b="b"/>
            <a:pathLst>
              <a:path w="73229" h="73226">
                <a:moveTo>
                  <a:pt x="73229" y="36613"/>
                </a:moveTo>
                <a:lnTo>
                  <a:pt x="70456" y="50614"/>
                </a:lnTo>
                <a:lnTo>
                  <a:pt x="62878" y="62122"/>
                </a:lnTo>
                <a:lnTo>
                  <a:pt x="51608" y="70025"/>
                </a:lnTo>
                <a:lnTo>
                  <a:pt x="37758" y="73208"/>
                </a:lnTo>
                <a:lnTo>
                  <a:pt x="36614" y="73226"/>
                </a:lnTo>
                <a:lnTo>
                  <a:pt x="22612" y="70452"/>
                </a:lnTo>
                <a:lnTo>
                  <a:pt x="11103" y="62875"/>
                </a:lnTo>
                <a:lnTo>
                  <a:pt x="3201" y="51605"/>
                </a:lnTo>
                <a:lnTo>
                  <a:pt x="17" y="37756"/>
                </a:lnTo>
                <a:lnTo>
                  <a:pt x="0" y="36613"/>
                </a:lnTo>
                <a:lnTo>
                  <a:pt x="2773" y="22611"/>
                </a:lnTo>
                <a:lnTo>
                  <a:pt x="10351" y="11103"/>
                </a:lnTo>
                <a:lnTo>
                  <a:pt x="21621" y="3200"/>
                </a:lnTo>
                <a:lnTo>
                  <a:pt x="35471" y="17"/>
                </a:lnTo>
                <a:lnTo>
                  <a:pt x="36614" y="0"/>
                </a:lnTo>
                <a:lnTo>
                  <a:pt x="50617" y="2773"/>
                </a:lnTo>
                <a:lnTo>
                  <a:pt x="62126" y="10350"/>
                </a:lnTo>
                <a:lnTo>
                  <a:pt x="70028" y="21620"/>
                </a:lnTo>
                <a:lnTo>
                  <a:pt x="73212" y="35469"/>
                </a:lnTo>
                <a:lnTo>
                  <a:pt x="73229" y="36613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611700" y="1808193"/>
            <a:ext cx="73229" cy="73226"/>
          </a:xfrm>
          <a:custGeom>
            <a:avLst/>
            <a:gdLst/>
            <a:ahLst/>
            <a:cxnLst/>
            <a:rect l="l" t="t" r="r" b="b"/>
            <a:pathLst>
              <a:path w="73229" h="73226">
                <a:moveTo>
                  <a:pt x="73229" y="36613"/>
                </a:moveTo>
                <a:lnTo>
                  <a:pt x="70456" y="50614"/>
                </a:lnTo>
                <a:lnTo>
                  <a:pt x="62878" y="62122"/>
                </a:lnTo>
                <a:lnTo>
                  <a:pt x="51608" y="70025"/>
                </a:lnTo>
                <a:lnTo>
                  <a:pt x="37758" y="73208"/>
                </a:lnTo>
                <a:lnTo>
                  <a:pt x="36614" y="73226"/>
                </a:lnTo>
                <a:lnTo>
                  <a:pt x="22612" y="70452"/>
                </a:lnTo>
                <a:lnTo>
                  <a:pt x="11103" y="62875"/>
                </a:lnTo>
                <a:lnTo>
                  <a:pt x="3201" y="51605"/>
                </a:lnTo>
                <a:lnTo>
                  <a:pt x="17" y="37756"/>
                </a:lnTo>
                <a:lnTo>
                  <a:pt x="0" y="36613"/>
                </a:lnTo>
                <a:lnTo>
                  <a:pt x="2773" y="22611"/>
                </a:lnTo>
                <a:lnTo>
                  <a:pt x="10351" y="11103"/>
                </a:lnTo>
                <a:lnTo>
                  <a:pt x="21621" y="3200"/>
                </a:lnTo>
                <a:lnTo>
                  <a:pt x="35471" y="17"/>
                </a:lnTo>
                <a:lnTo>
                  <a:pt x="36614" y="0"/>
                </a:lnTo>
                <a:lnTo>
                  <a:pt x="50617" y="2773"/>
                </a:lnTo>
                <a:lnTo>
                  <a:pt x="62126" y="10350"/>
                </a:lnTo>
                <a:lnTo>
                  <a:pt x="70028" y="21620"/>
                </a:lnTo>
                <a:lnTo>
                  <a:pt x="73212" y="35469"/>
                </a:lnTo>
                <a:lnTo>
                  <a:pt x="73229" y="36613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062476" y="1130863"/>
            <a:ext cx="0" cy="128145"/>
          </a:xfrm>
          <a:custGeom>
            <a:avLst/>
            <a:gdLst/>
            <a:ahLst/>
            <a:cxnLst/>
            <a:rect l="l" t="t" r="r" b="b"/>
            <a:pathLst>
              <a:path h="128145">
                <a:moveTo>
                  <a:pt x="0" y="128145"/>
                </a:moveTo>
                <a:lnTo>
                  <a:pt x="0" y="0"/>
                </a:lnTo>
              </a:path>
            </a:pathLst>
          </a:custGeom>
          <a:ln w="37884">
            <a:solidFill>
              <a:srgbClr val="7F808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897713" y="1130852"/>
            <a:ext cx="122787" cy="159394"/>
          </a:xfrm>
          <a:custGeom>
            <a:avLst/>
            <a:gdLst/>
            <a:ahLst/>
            <a:cxnLst/>
            <a:rect l="l" t="t" r="r" b="b"/>
            <a:pathLst>
              <a:path w="122787" h="159394">
                <a:moveTo>
                  <a:pt x="122787" y="133507"/>
                </a:moveTo>
                <a:lnTo>
                  <a:pt x="96901" y="159394"/>
                </a:lnTo>
                <a:lnTo>
                  <a:pt x="5364" y="67862"/>
                </a:lnTo>
                <a:lnTo>
                  <a:pt x="1922" y="64438"/>
                </a:lnTo>
                <a:lnTo>
                  <a:pt x="0" y="59791"/>
                </a:lnTo>
                <a:lnTo>
                  <a:pt x="0" y="0"/>
                </a:lnTo>
                <a:lnTo>
                  <a:pt x="36614" y="0"/>
                </a:lnTo>
                <a:lnTo>
                  <a:pt x="36614" y="47338"/>
                </a:lnTo>
                <a:lnTo>
                  <a:pt x="122787" y="133507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208936" y="1167463"/>
            <a:ext cx="0" cy="91532"/>
          </a:xfrm>
          <a:custGeom>
            <a:avLst/>
            <a:gdLst/>
            <a:ahLst/>
            <a:cxnLst/>
            <a:rect l="l" t="t" r="r" b="b"/>
            <a:pathLst>
              <a:path h="91532">
                <a:moveTo>
                  <a:pt x="0" y="91532"/>
                </a:moveTo>
                <a:lnTo>
                  <a:pt x="0" y="0"/>
                </a:lnTo>
              </a:path>
            </a:pathLst>
          </a:custGeom>
          <a:ln w="37884">
            <a:solidFill>
              <a:srgbClr val="7F808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282173" y="1130850"/>
            <a:ext cx="91537" cy="146452"/>
          </a:xfrm>
          <a:custGeom>
            <a:avLst/>
            <a:gdLst/>
            <a:ahLst/>
            <a:cxnLst/>
            <a:rect l="l" t="t" r="r" b="b"/>
            <a:pathLst>
              <a:path w="91537" h="146452">
                <a:moveTo>
                  <a:pt x="91537" y="59791"/>
                </a:moveTo>
                <a:lnTo>
                  <a:pt x="89614" y="64438"/>
                </a:lnTo>
                <a:lnTo>
                  <a:pt x="86173" y="67862"/>
                </a:lnTo>
                <a:lnTo>
                  <a:pt x="36614" y="117417"/>
                </a:lnTo>
                <a:lnTo>
                  <a:pt x="36614" y="146452"/>
                </a:lnTo>
                <a:lnTo>
                  <a:pt x="0" y="146452"/>
                </a:lnTo>
                <a:lnTo>
                  <a:pt x="0" y="104967"/>
                </a:lnTo>
                <a:lnTo>
                  <a:pt x="1922" y="100319"/>
                </a:lnTo>
                <a:lnTo>
                  <a:pt x="5364" y="96896"/>
                </a:lnTo>
                <a:lnTo>
                  <a:pt x="54922" y="47338"/>
                </a:lnTo>
                <a:lnTo>
                  <a:pt x="54922" y="0"/>
                </a:lnTo>
                <a:lnTo>
                  <a:pt x="91537" y="0"/>
                </a:lnTo>
                <a:lnTo>
                  <a:pt x="91537" y="59791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769559" y="1258994"/>
            <a:ext cx="732296" cy="732260"/>
          </a:xfrm>
          <a:custGeom>
            <a:avLst/>
            <a:gdLst/>
            <a:ahLst/>
            <a:cxnLst/>
            <a:rect l="l" t="t" r="r" b="b"/>
            <a:pathLst>
              <a:path w="732296" h="732260">
                <a:moveTo>
                  <a:pt x="567529" y="732260"/>
                </a:moveTo>
                <a:lnTo>
                  <a:pt x="73229" y="732260"/>
                </a:lnTo>
                <a:lnTo>
                  <a:pt x="70942" y="732224"/>
                </a:lnTo>
                <a:lnTo>
                  <a:pt x="43242" y="725858"/>
                </a:lnTo>
                <a:lnTo>
                  <a:pt x="20702" y="710053"/>
                </a:lnTo>
                <a:lnTo>
                  <a:pt x="5546" y="687037"/>
                </a:lnTo>
                <a:lnTo>
                  <a:pt x="0" y="659034"/>
                </a:lnTo>
                <a:lnTo>
                  <a:pt x="0" y="73226"/>
                </a:lnTo>
                <a:lnTo>
                  <a:pt x="6402" y="43240"/>
                </a:lnTo>
                <a:lnTo>
                  <a:pt x="22207" y="20701"/>
                </a:lnTo>
                <a:lnTo>
                  <a:pt x="45224" y="5546"/>
                </a:lnTo>
                <a:lnTo>
                  <a:pt x="73229" y="0"/>
                </a:lnTo>
                <a:lnTo>
                  <a:pt x="659066" y="0"/>
                </a:lnTo>
                <a:lnTo>
                  <a:pt x="689053" y="6401"/>
                </a:lnTo>
                <a:lnTo>
                  <a:pt x="711594" y="22206"/>
                </a:lnTo>
                <a:lnTo>
                  <a:pt x="726750" y="45222"/>
                </a:lnTo>
                <a:lnTo>
                  <a:pt x="732296" y="73226"/>
                </a:lnTo>
                <a:lnTo>
                  <a:pt x="732296" y="659034"/>
                </a:lnTo>
                <a:lnTo>
                  <a:pt x="725894" y="689019"/>
                </a:lnTo>
                <a:lnTo>
                  <a:pt x="710089" y="711558"/>
                </a:lnTo>
                <a:lnTo>
                  <a:pt x="687071" y="726713"/>
                </a:lnTo>
                <a:lnTo>
                  <a:pt x="659066" y="732260"/>
                </a:lnTo>
                <a:lnTo>
                  <a:pt x="567529" y="732260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861102" y="1368833"/>
            <a:ext cx="549223" cy="732260"/>
          </a:xfrm>
          <a:custGeom>
            <a:avLst/>
            <a:gdLst/>
            <a:ahLst/>
            <a:cxnLst/>
            <a:rect l="l" t="t" r="r" b="b"/>
            <a:pathLst>
              <a:path w="549222" h="732260">
                <a:moveTo>
                  <a:pt x="453324" y="66101"/>
                </a:moveTo>
                <a:lnTo>
                  <a:pt x="468789" y="80428"/>
                </a:lnTo>
                <a:lnTo>
                  <a:pt x="483117" y="95893"/>
                </a:lnTo>
                <a:lnTo>
                  <a:pt x="496237" y="112424"/>
                </a:lnTo>
                <a:lnTo>
                  <a:pt x="508078" y="129952"/>
                </a:lnTo>
                <a:lnTo>
                  <a:pt x="518570" y="148405"/>
                </a:lnTo>
                <a:lnTo>
                  <a:pt x="527641" y="167712"/>
                </a:lnTo>
                <a:lnTo>
                  <a:pt x="535222" y="187804"/>
                </a:lnTo>
                <a:lnTo>
                  <a:pt x="541241" y="208609"/>
                </a:lnTo>
                <a:lnTo>
                  <a:pt x="545628" y="230057"/>
                </a:lnTo>
                <a:lnTo>
                  <a:pt x="548312" y="252076"/>
                </a:lnTo>
                <a:lnTo>
                  <a:pt x="549222" y="274597"/>
                </a:lnTo>
                <a:lnTo>
                  <a:pt x="548718" y="291358"/>
                </a:lnTo>
                <a:lnTo>
                  <a:pt x="547226" y="307850"/>
                </a:lnTo>
                <a:lnTo>
                  <a:pt x="544775" y="324047"/>
                </a:lnTo>
                <a:lnTo>
                  <a:pt x="541394" y="339919"/>
                </a:lnTo>
                <a:lnTo>
                  <a:pt x="537111" y="355437"/>
                </a:lnTo>
                <a:lnTo>
                  <a:pt x="531957" y="370572"/>
                </a:lnTo>
                <a:lnTo>
                  <a:pt x="525959" y="385296"/>
                </a:lnTo>
                <a:lnTo>
                  <a:pt x="519147" y="399581"/>
                </a:lnTo>
                <a:lnTo>
                  <a:pt x="511550" y="413396"/>
                </a:lnTo>
                <a:lnTo>
                  <a:pt x="503196" y="426714"/>
                </a:lnTo>
                <a:lnTo>
                  <a:pt x="494116" y="439505"/>
                </a:lnTo>
                <a:lnTo>
                  <a:pt x="484337" y="451742"/>
                </a:lnTo>
                <a:lnTo>
                  <a:pt x="473889" y="463395"/>
                </a:lnTo>
                <a:lnTo>
                  <a:pt x="462801" y="474435"/>
                </a:lnTo>
                <a:lnTo>
                  <a:pt x="451102" y="484834"/>
                </a:lnTo>
                <a:lnTo>
                  <a:pt x="438821" y="494563"/>
                </a:lnTo>
                <a:lnTo>
                  <a:pt x="425987" y="503593"/>
                </a:lnTo>
                <a:lnTo>
                  <a:pt x="412628" y="511896"/>
                </a:lnTo>
                <a:lnTo>
                  <a:pt x="398775" y="519442"/>
                </a:lnTo>
                <a:lnTo>
                  <a:pt x="384455" y="526204"/>
                </a:lnTo>
                <a:lnTo>
                  <a:pt x="384455" y="732260"/>
                </a:lnTo>
                <a:lnTo>
                  <a:pt x="164766" y="732260"/>
                </a:lnTo>
                <a:lnTo>
                  <a:pt x="164766" y="526204"/>
                </a:lnTo>
                <a:lnTo>
                  <a:pt x="150447" y="519442"/>
                </a:lnTo>
                <a:lnTo>
                  <a:pt x="123235" y="503593"/>
                </a:lnTo>
                <a:lnTo>
                  <a:pt x="98119" y="484834"/>
                </a:lnTo>
                <a:lnTo>
                  <a:pt x="75332" y="463395"/>
                </a:lnTo>
                <a:lnTo>
                  <a:pt x="55106" y="439505"/>
                </a:lnTo>
                <a:lnTo>
                  <a:pt x="37672" y="413396"/>
                </a:lnTo>
                <a:lnTo>
                  <a:pt x="23263" y="385296"/>
                </a:lnTo>
                <a:lnTo>
                  <a:pt x="12110" y="355437"/>
                </a:lnTo>
                <a:lnTo>
                  <a:pt x="4446" y="324047"/>
                </a:lnTo>
                <a:lnTo>
                  <a:pt x="503" y="291358"/>
                </a:lnTo>
                <a:lnTo>
                  <a:pt x="0" y="274597"/>
                </a:lnTo>
                <a:lnTo>
                  <a:pt x="910" y="252076"/>
                </a:lnTo>
                <a:lnTo>
                  <a:pt x="3594" y="230057"/>
                </a:lnTo>
                <a:lnTo>
                  <a:pt x="7981" y="208609"/>
                </a:lnTo>
                <a:lnTo>
                  <a:pt x="14000" y="187804"/>
                </a:lnTo>
                <a:lnTo>
                  <a:pt x="21580" y="167712"/>
                </a:lnTo>
                <a:lnTo>
                  <a:pt x="30652" y="148405"/>
                </a:lnTo>
                <a:lnTo>
                  <a:pt x="41143" y="129952"/>
                </a:lnTo>
                <a:lnTo>
                  <a:pt x="52984" y="112424"/>
                </a:lnTo>
                <a:lnTo>
                  <a:pt x="66104" y="95893"/>
                </a:lnTo>
                <a:lnTo>
                  <a:pt x="80432" y="80428"/>
                </a:lnTo>
                <a:lnTo>
                  <a:pt x="95898" y="66101"/>
                </a:lnTo>
                <a:lnTo>
                  <a:pt x="112430" y="52982"/>
                </a:lnTo>
                <a:lnTo>
                  <a:pt x="129958" y="41141"/>
                </a:lnTo>
                <a:lnTo>
                  <a:pt x="148412" y="30650"/>
                </a:lnTo>
                <a:lnTo>
                  <a:pt x="167721" y="21579"/>
                </a:lnTo>
                <a:lnTo>
                  <a:pt x="187813" y="13999"/>
                </a:lnTo>
                <a:lnTo>
                  <a:pt x="208619" y="7980"/>
                </a:lnTo>
                <a:lnTo>
                  <a:pt x="230068" y="3594"/>
                </a:lnTo>
                <a:lnTo>
                  <a:pt x="252089" y="910"/>
                </a:lnTo>
                <a:lnTo>
                  <a:pt x="274611" y="0"/>
                </a:lnTo>
                <a:lnTo>
                  <a:pt x="297133" y="910"/>
                </a:lnTo>
                <a:lnTo>
                  <a:pt x="319153" y="3594"/>
                </a:lnTo>
                <a:lnTo>
                  <a:pt x="340602" y="7980"/>
                </a:lnTo>
                <a:lnTo>
                  <a:pt x="361408" y="13999"/>
                </a:lnTo>
                <a:lnTo>
                  <a:pt x="381501" y="21579"/>
                </a:lnTo>
                <a:lnTo>
                  <a:pt x="400809" y="30650"/>
                </a:lnTo>
                <a:lnTo>
                  <a:pt x="419263" y="41141"/>
                </a:lnTo>
                <a:lnTo>
                  <a:pt x="436791" y="52982"/>
                </a:lnTo>
                <a:lnTo>
                  <a:pt x="453324" y="66101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861096" y="1368832"/>
            <a:ext cx="457685" cy="509980"/>
          </a:xfrm>
          <a:custGeom>
            <a:avLst/>
            <a:gdLst/>
            <a:ahLst/>
            <a:cxnLst/>
            <a:rect l="l" t="t" r="r" b="b"/>
            <a:pathLst>
              <a:path w="457685" h="509980">
                <a:moveTo>
                  <a:pt x="0" y="274597"/>
                </a:moveTo>
                <a:lnTo>
                  <a:pt x="910" y="252076"/>
                </a:lnTo>
                <a:lnTo>
                  <a:pt x="3594" y="230057"/>
                </a:lnTo>
                <a:lnTo>
                  <a:pt x="7981" y="208609"/>
                </a:lnTo>
                <a:lnTo>
                  <a:pt x="14000" y="187804"/>
                </a:lnTo>
                <a:lnTo>
                  <a:pt x="21580" y="167712"/>
                </a:lnTo>
                <a:lnTo>
                  <a:pt x="30652" y="148405"/>
                </a:lnTo>
                <a:lnTo>
                  <a:pt x="41143" y="129952"/>
                </a:lnTo>
                <a:lnTo>
                  <a:pt x="52984" y="112424"/>
                </a:lnTo>
                <a:lnTo>
                  <a:pt x="66104" y="95893"/>
                </a:lnTo>
                <a:lnTo>
                  <a:pt x="80432" y="80428"/>
                </a:lnTo>
                <a:lnTo>
                  <a:pt x="95898" y="66101"/>
                </a:lnTo>
                <a:lnTo>
                  <a:pt x="112430" y="52982"/>
                </a:lnTo>
                <a:lnTo>
                  <a:pt x="129958" y="41141"/>
                </a:lnTo>
                <a:lnTo>
                  <a:pt x="148412" y="30650"/>
                </a:lnTo>
                <a:lnTo>
                  <a:pt x="167721" y="21579"/>
                </a:lnTo>
                <a:lnTo>
                  <a:pt x="187813" y="13999"/>
                </a:lnTo>
                <a:lnTo>
                  <a:pt x="208619" y="7980"/>
                </a:lnTo>
                <a:lnTo>
                  <a:pt x="230068" y="3594"/>
                </a:lnTo>
                <a:lnTo>
                  <a:pt x="252089" y="910"/>
                </a:lnTo>
                <a:lnTo>
                  <a:pt x="274611" y="0"/>
                </a:lnTo>
                <a:lnTo>
                  <a:pt x="280413" y="60"/>
                </a:lnTo>
                <a:lnTo>
                  <a:pt x="307159" y="1915"/>
                </a:lnTo>
                <a:lnTo>
                  <a:pt x="333135" y="6271"/>
                </a:lnTo>
                <a:lnTo>
                  <a:pt x="358223" y="13003"/>
                </a:lnTo>
                <a:lnTo>
                  <a:pt x="382303" y="21988"/>
                </a:lnTo>
                <a:lnTo>
                  <a:pt x="405256" y="33102"/>
                </a:lnTo>
                <a:lnTo>
                  <a:pt x="426964" y="46221"/>
                </a:lnTo>
                <a:lnTo>
                  <a:pt x="447307" y="61221"/>
                </a:lnTo>
                <a:lnTo>
                  <a:pt x="451844" y="82836"/>
                </a:lnTo>
                <a:lnTo>
                  <a:pt x="455515" y="107890"/>
                </a:lnTo>
                <a:lnTo>
                  <a:pt x="457436" y="133469"/>
                </a:lnTo>
                <a:lnTo>
                  <a:pt x="457685" y="146452"/>
                </a:lnTo>
                <a:lnTo>
                  <a:pt x="456635" y="174383"/>
                </a:lnTo>
                <a:lnTo>
                  <a:pt x="453535" y="201739"/>
                </a:lnTo>
                <a:lnTo>
                  <a:pt x="448461" y="228446"/>
                </a:lnTo>
                <a:lnTo>
                  <a:pt x="441489" y="254428"/>
                </a:lnTo>
                <a:lnTo>
                  <a:pt x="432694" y="279609"/>
                </a:lnTo>
                <a:lnTo>
                  <a:pt x="422153" y="303914"/>
                </a:lnTo>
                <a:lnTo>
                  <a:pt x="409940" y="327267"/>
                </a:lnTo>
                <a:lnTo>
                  <a:pt x="396133" y="349594"/>
                </a:lnTo>
                <a:lnTo>
                  <a:pt x="380806" y="370818"/>
                </a:lnTo>
                <a:lnTo>
                  <a:pt x="364036" y="390865"/>
                </a:lnTo>
                <a:lnTo>
                  <a:pt x="345898" y="409659"/>
                </a:lnTo>
                <a:lnTo>
                  <a:pt x="326467" y="427124"/>
                </a:lnTo>
                <a:lnTo>
                  <a:pt x="305821" y="443186"/>
                </a:lnTo>
                <a:lnTo>
                  <a:pt x="284034" y="457769"/>
                </a:lnTo>
                <a:lnTo>
                  <a:pt x="261182" y="470797"/>
                </a:lnTo>
                <a:lnTo>
                  <a:pt x="237342" y="482195"/>
                </a:lnTo>
                <a:lnTo>
                  <a:pt x="212588" y="491887"/>
                </a:lnTo>
                <a:lnTo>
                  <a:pt x="186996" y="499799"/>
                </a:lnTo>
                <a:lnTo>
                  <a:pt x="160643" y="505855"/>
                </a:lnTo>
                <a:lnTo>
                  <a:pt x="133605" y="509980"/>
                </a:lnTo>
                <a:lnTo>
                  <a:pt x="121811" y="502491"/>
                </a:lnTo>
                <a:lnTo>
                  <a:pt x="99490" y="485820"/>
                </a:lnTo>
                <a:lnTo>
                  <a:pt x="78995" y="467028"/>
                </a:lnTo>
                <a:lnTo>
                  <a:pt x="60488" y="446273"/>
                </a:lnTo>
                <a:lnTo>
                  <a:pt x="44135" y="423716"/>
                </a:lnTo>
                <a:lnTo>
                  <a:pt x="30098" y="399517"/>
                </a:lnTo>
                <a:lnTo>
                  <a:pt x="18542" y="373836"/>
                </a:lnTo>
                <a:lnTo>
                  <a:pt x="9631" y="346834"/>
                </a:lnTo>
                <a:lnTo>
                  <a:pt x="3528" y="318670"/>
                </a:lnTo>
                <a:lnTo>
                  <a:pt x="398" y="289505"/>
                </a:lnTo>
                <a:lnTo>
                  <a:pt x="0" y="274597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062477" y="2101091"/>
            <a:ext cx="146459" cy="73226"/>
          </a:xfrm>
          <a:custGeom>
            <a:avLst/>
            <a:gdLst/>
            <a:ahLst/>
            <a:cxnLst/>
            <a:rect l="l" t="t" r="r" b="b"/>
            <a:pathLst>
              <a:path w="146459" h="73226">
                <a:moveTo>
                  <a:pt x="0" y="0"/>
                </a:moveTo>
                <a:lnTo>
                  <a:pt x="146459" y="0"/>
                </a:lnTo>
                <a:lnTo>
                  <a:pt x="146424" y="2287"/>
                </a:lnTo>
                <a:lnTo>
                  <a:pt x="144559" y="16642"/>
                </a:lnTo>
                <a:lnTo>
                  <a:pt x="140057" y="29985"/>
                </a:lnTo>
                <a:lnTo>
                  <a:pt x="133195" y="42038"/>
                </a:lnTo>
                <a:lnTo>
                  <a:pt x="124252" y="52524"/>
                </a:lnTo>
                <a:lnTo>
                  <a:pt x="113505" y="61164"/>
                </a:lnTo>
                <a:lnTo>
                  <a:pt x="101234" y="67679"/>
                </a:lnTo>
                <a:lnTo>
                  <a:pt x="87716" y="71793"/>
                </a:lnTo>
                <a:lnTo>
                  <a:pt x="73229" y="73226"/>
                </a:lnTo>
                <a:lnTo>
                  <a:pt x="70942" y="73190"/>
                </a:lnTo>
                <a:lnTo>
                  <a:pt x="56586" y="71326"/>
                </a:lnTo>
                <a:lnTo>
                  <a:pt x="43242" y="66824"/>
                </a:lnTo>
                <a:lnTo>
                  <a:pt x="31188" y="59962"/>
                </a:lnTo>
                <a:lnTo>
                  <a:pt x="20702" y="51019"/>
                </a:lnTo>
                <a:lnTo>
                  <a:pt x="12062" y="40274"/>
                </a:lnTo>
                <a:lnTo>
                  <a:pt x="5546" y="28003"/>
                </a:lnTo>
                <a:lnTo>
                  <a:pt x="1432" y="14486"/>
                </a:lnTo>
                <a:lnTo>
                  <a:pt x="0" y="0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025861" y="1954638"/>
            <a:ext cx="219688" cy="73226"/>
          </a:xfrm>
          <a:custGeom>
            <a:avLst/>
            <a:gdLst/>
            <a:ahLst/>
            <a:cxnLst/>
            <a:rect l="l" t="t" r="r" b="b"/>
            <a:pathLst>
              <a:path w="219688" h="73226">
                <a:moveTo>
                  <a:pt x="0" y="0"/>
                </a:moveTo>
                <a:lnTo>
                  <a:pt x="219688" y="0"/>
                </a:lnTo>
                <a:lnTo>
                  <a:pt x="219688" y="73226"/>
                </a:lnTo>
                <a:lnTo>
                  <a:pt x="0" y="73226"/>
                </a:lnTo>
                <a:lnTo>
                  <a:pt x="0" y="0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025861" y="2027863"/>
            <a:ext cx="219688" cy="73226"/>
          </a:xfrm>
          <a:custGeom>
            <a:avLst/>
            <a:gdLst/>
            <a:ahLst/>
            <a:cxnLst/>
            <a:rect l="l" t="t" r="r" b="b"/>
            <a:pathLst>
              <a:path w="219688" h="73226">
                <a:moveTo>
                  <a:pt x="0" y="0"/>
                </a:moveTo>
                <a:lnTo>
                  <a:pt x="219688" y="0"/>
                </a:lnTo>
                <a:lnTo>
                  <a:pt x="219688" y="73226"/>
                </a:lnTo>
                <a:lnTo>
                  <a:pt x="0" y="73226"/>
                </a:lnTo>
                <a:lnTo>
                  <a:pt x="0" y="0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879404" y="1075925"/>
            <a:ext cx="73229" cy="73226"/>
          </a:xfrm>
          <a:custGeom>
            <a:avLst/>
            <a:gdLst/>
            <a:ahLst/>
            <a:cxnLst/>
            <a:rect l="l" t="t" r="r" b="b"/>
            <a:pathLst>
              <a:path w="73229" h="73226">
                <a:moveTo>
                  <a:pt x="37758" y="73208"/>
                </a:moveTo>
                <a:lnTo>
                  <a:pt x="51608" y="70025"/>
                </a:lnTo>
                <a:lnTo>
                  <a:pt x="62878" y="62122"/>
                </a:lnTo>
                <a:lnTo>
                  <a:pt x="70456" y="50614"/>
                </a:lnTo>
                <a:lnTo>
                  <a:pt x="73229" y="36613"/>
                </a:lnTo>
                <a:lnTo>
                  <a:pt x="73212" y="35469"/>
                </a:lnTo>
                <a:lnTo>
                  <a:pt x="70028" y="21620"/>
                </a:lnTo>
                <a:lnTo>
                  <a:pt x="62126" y="10350"/>
                </a:lnTo>
                <a:lnTo>
                  <a:pt x="50617" y="2773"/>
                </a:lnTo>
                <a:lnTo>
                  <a:pt x="36709" y="18"/>
                </a:lnTo>
                <a:lnTo>
                  <a:pt x="35466" y="18"/>
                </a:lnTo>
                <a:lnTo>
                  <a:pt x="21621" y="3200"/>
                </a:lnTo>
                <a:lnTo>
                  <a:pt x="10351" y="11103"/>
                </a:lnTo>
                <a:lnTo>
                  <a:pt x="2773" y="22611"/>
                </a:lnTo>
                <a:lnTo>
                  <a:pt x="0" y="36613"/>
                </a:lnTo>
                <a:lnTo>
                  <a:pt x="17" y="37756"/>
                </a:lnTo>
                <a:lnTo>
                  <a:pt x="3201" y="51605"/>
                </a:lnTo>
                <a:lnTo>
                  <a:pt x="11103" y="62875"/>
                </a:lnTo>
                <a:lnTo>
                  <a:pt x="22612" y="70452"/>
                </a:lnTo>
                <a:lnTo>
                  <a:pt x="36614" y="73226"/>
                </a:lnTo>
                <a:lnTo>
                  <a:pt x="37758" y="73208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025864" y="1075924"/>
            <a:ext cx="73229" cy="73226"/>
          </a:xfrm>
          <a:custGeom>
            <a:avLst/>
            <a:gdLst/>
            <a:ahLst/>
            <a:cxnLst/>
            <a:rect l="l" t="t" r="r" b="b"/>
            <a:pathLst>
              <a:path w="73229" h="73226">
                <a:moveTo>
                  <a:pt x="37758" y="73208"/>
                </a:moveTo>
                <a:lnTo>
                  <a:pt x="51608" y="70025"/>
                </a:lnTo>
                <a:lnTo>
                  <a:pt x="62878" y="62122"/>
                </a:lnTo>
                <a:lnTo>
                  <a:pt x="70456" y="50614"/>
                </a:lnTo>
                <a:lnTo>
                  <a:pt x="73229" y="36613"/>
                </a:lnTo>
                <a:lnTo>
                  <a:pt x="73212" y="35469"/>
                </a:lnTo>
                <a:lnTo>
                  <a:pt x="70028" y="21620"/>
                </a:lnTo>
                <a:lnTo>
                  <a:pt x="62126" y="10350"/>
                </a:lnTo>
                <a:lnTo>
                  <a:pt x="50617" y="2773"/>
                </a:lnTo>
                <a:lnTo>
                  <a:pt x="36713" y="19"/>
                </a:lnTo>
                <a:lnTo>
                  <a:pt x="35462" y="19"/>
                </a:lnTo>
                <a:lnTo>
                  <a:pt x="21621" y="3200"/>
                </a:lnTo>
                <a:lnTo>
                  <a:pt x="10351" y="11103"/>
                </a:lnTo>
                <a:lnTo>
                  <a:pt x="2773" y="22611"/>
                </a:lnTo>
                <a:lnTo>
                  <a:pt x="0" y="36613"/>
                </a:lnTo>
                <a:lnTo>
                  <a:pt x="17" y="37756"/>
                </a:lnTo>
                <a:lnTo>
                  <a:pt x="3201" y="51605"/>
                </a:lnTo>
                <a:lnTo>
                  <a:pt x="11103" y="62875"/>
                </a:lnTo>
                <a:lnTo>
                  <a:pt x="22612" y="70452"/>
                </a:lnTo>
                <a:lnTo>
                  <a:pt x="36614" y="73226"/>
                </a:lnTo>
                <a:lnTo>
                  <a:pt x="37758" y="73208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172324" y="1112536"/>
            <a:ext cx="73229" cy="73226"/>
          </a:xfrm>
          <a:custGeom>
            <a:avLst/>
            <a:gdLst/>
            <a:ahLst/>
            <a:cxnLst/>
            <a:rect l="l" t="t" r="r" b="b"/>
            <a:pathLst>
              <a:path w="73229" h="73226">
                <a:moveTo>
                  <a:pt x="73229" y="36613"/>
                </a:moveTo>
                <a:lnTo>
                  <a:pt x="70456" y="50614"/>
                </a:lnTo>
                <a:lnTo>
                  <a:pt x="62878" y="62122"/>
                </a:lnTo>
                <a:lnTo>
                  <a:pt x="51608" y="70025"/>
                </a:lnTo>
                <a:lnTo>
                  <a:pt x="37758" y="73208"/>
                </a:lnTo>
                <a:lnTo>
                  <a:pt x="36614" y="73226"/>
                </a:lnTo>
                <a:lnTo>
                  <a:pt x="22612" y="70452"/>
                </a:lnTo>
                <a:lnTo>
                  <a:pt x="11103" y="62875"/>
                </a:lnTo>
                <a:lnTo>
                  <a:pt x="3201" y="51605"/>
                </a:lnTo>
                <a:lnTo>
                  <a:pt x="17" y="37756"/>
                </a:lnTo>
                <a:lnTo>
                  <a:pt x="0" y="36613"/>
                </a:lnTo>
                <a:lnTo>
                  <a:pt x="2773" y="22611"/>
                </a:lnTo>
                <a:lnTo>
                  <a:pt x="10351" y="11103"/>
                </a:lnTo>
                <a:lnTo>
                  <a:pt x="21621" y="3200"/>
                </a:lnTo>
                <a:lnTo>
                  <a:pt x="35471" y="17"/>
                </a:lnTo>
                <a:lnTo>
                  <a:pt x="36614" y="0"/>
                </a:lnTo>
                <a:lnTo>
                  <a:pt x="50617" y="2773"/>
                </a:lnTo>
                <a:lnTo>
                  <a:pt x="62126" y="10350"/>
                </a:lnTo>
                <a:lnTo>
                  <a:pt x="70028" y="21620"/>
                </a:lnTo>
                <a:lnTo>
                  <a:pt x="73212" y="35469"/>
                </a:lnTo>
                <a:lnTo>
                  <a:pt x="73229" y="36613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318780" y="1075923"/>
            <a:ext cx="73229" cy="73226"/>
          </a:xfrm>
          <a:custGeom>
            <a:avLst/>
            <a:gdLst/>
            <a:ahLst/>
            <a:cxnLst/>
            <a:rect l="l" t="t" r="r" b="b"/>
            <a:pathLst>
              <a:path w="73229" h="73226">
                <a:moveTo>
                  <a:pt x="37758" y="73208"/>
                </a:moveTo>
                <a:lnTo>
                  <a:pt x="51608" y="70025"/>
                </a:lnTo>
                <a:lnTo>
                  <a:pt x="62878" y="62122"/>
                </a:lnTo>
                <a:lnTo>
                  <a:pt x="70456" y="50614"/>
                </a:lnTo>
                <a:lnTo>
                  <a:pt x="73229" y="36613"/>
                </a:lnTo>
                <a:lnTo>
                  <a:pt x="73212" y="35469"/>
                </a:lnTo>
                <a:lnTo>
                  <a:pt x="70028" y="21620"/>
                </a:lnTo>
                <a:lnTo>
                  <a:pt x="62126" y="10350"/>
                </a:lnTo>
                <a:lnTo>
                  <a:pt x="50617" y="2773"/>
                </a:lnTo>
                <a:lnTo>
                  <a:pt x="36720" y="20"/>
                </a:lnTo>
                <a:lnTo>
                  <a:pt x="35455" y="20"/>
                </a:lnTo>
                <a:lnTo>
                  <a:pt x="21621" y="3200"/>
                </a:lnTo>
                <a:lnTo>
                  <a:pt x="10351" y="11103"/>
                </a:lnTo>
                <a:lnTo>
                  <a:pt x="2773" y="22611"/>
                </a:lnTo>
                <a:lnTo>
                  <a:pt x="0" y="36613"/>
                </a:lnTo>
                <a:lnTo>
                  <a:pt x="17" y="37756"/>
                </a:lnTo>
                <a:lnTo>
                  <a:pt x="3201" y="51605"/>
                </a:lnTo>
                <a:lnTo>
                  <a:pt x="11103" y="62875"/>
                </a:lnTo>
                <a:lnTo>
                  <a:pt x="22612" y="70452"/>
                </a:lnTo>
                <a:lnTo>
                  <a:pt x="36614" y="73226"/>
                </a:lnTo>
                <a:lnTo>
                  <a:pt x="37758" y="73208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282168" y="1661742"/>
            <a:ext cx="127453" cy="36613"/>
          </a:xfrm>
          <a:custGeom>
            <a:avLst/>
            <a:gdLst/>
            <a:ahLst/>
            <a:cxnLst/>
            <a:rect l="l" t="t" r="r" b="b"/>
            <a:pathLst>
              <a:path w="127453" h="36613">
                <a:moveTo>
                  <a:pt x="127453" y="0"/>
                </a:moveTo>
                <a:lnTo>
                  <a:pt x="126434" y="11612"/>
                </a:lnTo>
                <a:lnTo>
                  <a:pt x="124733" y="24202"/>
                </a:lnTo>
                <a:lnTo>
                  <a:pt x="122476" y="36613"/>
                </a:lnTo>
                <a:lnTo>
                  <a:pt x="0" y="36613"/>
                </a:lnTo>
                <a:lnTo>
                  <a:pt x="0" y="0"/>
                </a:lnTo>
                <a:lnTo>
                  <a:pt x="127453" y="0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245553" y="1515277"/>
            <a:ext cx="164203" cy="116848"/>
          </a:xfrm>
          <a:custGeom>
            <a:avLst/>
            <a:gdLst/>
            <a:ahLst/>
            <a:cxnLst/>
            <a:rect l="l" t="t" r="r" b="b"/>
            <a:pathLst>
              <a:path w="164203" h="116848">
                <a:moveTo>
                  <a:pt x="164203" y="116848"/>
                </a:moveTo>
                <a:lnTo>
                  <a:pt x="83957" y="36613"/>
                </a:lnTo>
                <a:lnTo>
                  <a:pt x="0" y="36613"/>
                </a:lnTo>
                <a:lnTo>
                  <a:pt x="0" y="0"/>
                </a:lnTo>
                <a:lnTo>
                  <a:pt x="96390" y="0"/>
                </a:lnTo>
                <a:lnTo>
                  <a:pt x="101056" y="1922"/>
                </a:lnTo>
                <a:lnTo>
                  <a:pt x="104498" y="5382"/>
                </a:lnTo>
                <a:lnTo>
                  <a:pt x="154791" y="55670"/>
                </a:lnTo>
                <a:lnTo>
                  <a:pt x="157464" y="66296"/>
                </a:lnTo>
                <a:lnTo>
                  <a:pt x="160001" y="78652"/>
                </a:lnTo>
                <a:lnTo>
                  <a:pt x="161975" y="91203"/>
                </a:lnTo>
                <a:lnTo>
                  <a:pt x="163378" y="103939"/>
                </a:lnTo>
                <a:lnTo>
                  <a:pt x="164203" y="116848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861793" y="1661740"/>
            <a:ext cx="127453" cy="36613"/>
          </a:xfrm>
          <a:custGeom>
            <a:avLst/>
            <a:gdLst/>
            <a:ahLst/>
            <a:cxnLst/>
            <a:rect l="l" t="t" r="r" b="b"/>
            <a:pathLst>
              <a:path w="127453" h="36613">
                <a:moveTo>
                  <a:pt x="4977" y="36613"/>
                </a:moveTo>
                <a:lnTo>
                  <a:pt x="2903" y="25333"/>
                </a:lnTo>
                <a:lnTo>
                  <a:pt x="1149" y="12760"/>
                </a:lnTo>
                <a:lnTo>
                  <a:pt x="0" y="0"/>
                </a:lnTo>
                <a:lnTo>
                  <a:pt x="127453" y="0"/>
                </a:lnTo>
                <a:lnTo>
                  <a:pt x="127453" y="36613"/>
                </a:lnTo>
                <a:lnTo>
                  <a:pt x="4977" y="36613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1861685" y="1515287"/>
            <a:ext cx="164176" cy="116829"/>
          </a:xfrm>
          <a:custGeom>
            <a:avLst/>
            <a:gdLst/>
            <a:ahLst/>
            <a:cxnLst/>
            <a:rect l="l" t="t" r="r" b="b"/>
            <a:pathLst>
              <a:path w="164176" h="116829">
                <a:moveTo>
                  <a:pt x="80220" y="36613"/>
                </a:moveTo>
                <a:lnTo>
                  <a:pt x="0" y="116829"/>
                </a:lnTo>
                <a:lnTo>
                  <a:pt x="684" y="105549"/>
                </a:lnTo>
                <a:lnTo>
                  <a:pt x="2011" y="92795"/>
                </a:lnTo>
                <a:lnTo>
                  <a:pt x="3912" y="80220"/>
                </a:lnTo>
                <a:lnTo>
                  <a:pt x="6378" y="67835"/>
                </a:lnTo>
                <a:lnTo>
                  <a:pt x="9403" y="55651"/>
                </a:lnTo>
                <a:lnTo>
                  <a:pt x="59695" y="5363"/>
                </a:lnTo>
                <a:lnTo>
                  <a:pt x="63119" y="1922"/>
                </a:lnTo>
                <a:lnTo>
                  <a:pt x="67785" y="0"/>
                </a:lnTo>
                <a:lnTo>
                  <a:pt x="164176" y="0"/>
                </a:lnTo>
                <a:lnTo>
                  <a:pt x="164176" y="36613"/>
                </a:lnTo>
                <a:lnTo>
                  <a:pt x="80220" y="36613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135707" y="1789871"/>
            <a:ext cx="0" cy="164758"/>
          </a:xfrm>
          <a:custGeom>
            <a:avLst/>
            <a:gdLst/>
            <a:ahLst/>
            <a:cxnLst/>
            <a:rect l="l" t="t" r="r" b="b"/>
            <a:pathLst>
              <a:path h="164758">
                <a:moveTo>
                  <a:pt x="0" y="164758"/>
                </a:moveTo>
                <a:lnTo>
                  <a:pt x="0" y="0"/>
                </a:lnTo>
              </a:path>
            </a:pathLst>
          </a:custGeom>
          <a:ln w="37884">
            <a:solidFill>
              <a:srgbClr val="7F808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190628" y="1496967"/>
            <a:ext cx="73229" cy="73226"/>
          </a:xfrm>
          <a:custGeom>
            <a:avLst/>
            <a:gdLst/>
            <a:ahLst/>
            <a:cxnLst/>
            <a:rect l="l" t="t" r="r" b="b"/>
            <a:pathLst>
              <a:path w="73229" h="73226">
                <a:moveTo>
                  <a:pt x="73229" y="36613"/>
                </a:moveTo>
                <a:lnTo>
                  <a:pt x="70456" y="50614"/>
                </a:lnTo>
                <a:lnTo>
                  <a:pt x="62878" y="62122"/>
                </a:lnTo>
                <a:lnTo>
                  <a:pt x="51608" y="70025"/>
                </a:lnTo>
                <a:lnTo>
                  <a:pt x="37758" y="73208"/>
                </a:lnTo>
                <a:lnTo>
                  <a:pt x="36614" y="73226"/>
                </a:lnTo>
                <a:lnTo>
                  <a:pt x="22612" y="70452"/>
                </a:lnTo>
                <a:lnTo>
                  <a:pt x="11103" y="62875"/>
                </a:lnTo>
                <a:lnTo>
                  <a:pt x="3201" y="51605"/>
                </a:lnTo>
                <a:lnTo>
                  <a:pt x="17" y="37756"/>
                </a:lnTo>
                <a:lnTo>
                  <a:pt x="0" y="36613"/>
                </a:lnTo>
                <a:lnTo>
                  <a:pt x="2773" y="22611"/>
                </a:lnTo>
                <a:lnTo>
                  <a:pt x="10351" y="11103"/>
                </a:lnTo>
                <a:lnTo>
                  <a:pt x="21621" y="3200"/>
                </a:lnTo>
                <a:lnTo>
                  <a:pt x="35471" y="17"/>
                </a:lnTo>
                <a:lnTo>
                  <a:pt x="36614" y="0"/>
                </a:lnTo>
                <a:lnTo>
                  <a:pt x="50617" y="2773"/>
                </a:lnTo>
                <a:lnTo>
                  <a:pt x="62126" y="10350"/>
                </a:lnTo>
                <a:lnTo>
                  <a:pt x="70028" y="21620"/>
                </a:lnTo>
                <a:lnTo>
                  <a:pt x="73212" y="35469"/>
                </a:lnTo>
                <a:lnTo>
                  <a:pt x="73229" y="36613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2227244" y="1643419"/>
            <a:ext cx="73229" cy="73226"/>
          </a:xfrm>
          <a:custGeom>
            <a:avLst/>
            <a:gdLst/>
            <a:ahLst/>
            <a:cxnLst/>
            <a:rect l="l" t="t" r="r" b="b"/>
            <a:pathLst>
              <a:path w="73229" h="73226">
                <a:moveTo>
                  <a:pt x="73229" y="36613"/>
                </a:moveTo>
                <a:lnTo>
                  <a:pt x="70456" y="50614"/>
                </a:lnTo>
                <a:lnTo>
                  <a:pt x="62878" y="62122"/>
                </a:lnTo>
                <a:lnTo>
                  <a:pt x="51608" y="70025"/>
                </a:lnTo>
                <a:lnTo>
                  <a:pt x="37758" y="73208"/>
                </a:lnTo>
                <a:lnTo>
                  <a:pt x="36614" y="73226"/>
                </a:lnTo>
                <a:lnTo>
                  <a:pt x="22612" y="70452"/>
                </a:lnTo>
                <a:lnTo>
                  <a:pt x="11103" y="62875"/>
                </a:lnTo>
                <a:lnTo>
                  <a:pt x="3201" y="51605"/>
                </a:lnTo>
                <a:lnTo>
                  <a:pt x="17" y="37756"/>
                </a:lnTo>
                <a:lnTo>
                  <a:pt x="0" y="36613"/>
                </a:lnTo>
                <a:lnTo>
                  <a:pt x="2773" y="22611"/>
                </a:lnTo>
                <a:lnTo>
                  <a:pt x="10351" y="11103"/>
                </a:lnTo>
                <a:lnTo>
                  <a:pt x="21621" y="3200"/>
                </a:lnTo>
                <a:lnTo>
                  <a:pt x="35471" y="17"/>
                </a:lnTo>
                <a:lnTo>
                  <a:pt x="36614" y="0"/>
                </a:lnTo>
                <a:lnTo>
                  <a:pt x="50617" y="2773"/>
                </a:lnTo>
                <a:lnTo>
                  <a:pt x="62126" y="10350"/>
                </a:lnTo>
                <a:lnTo>
                  <a:pt x="70028" y="21620"/>
                </a:lnTo>
                <a:lnTo>
                  <a:pt x="73212" y="35469"/>
                </a:lnTo>
                <a:lnTo>
                  <a:pt x="73229" y="36613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099092" y="1734950"/>
            <a:ext cx="73229" cy="73226"/>
          </a:xfrm>
          <a:custGeom>
            <a:avLst/>
            <a:gdLst/>
            <a:ahLst/>
            <a:cxnLst/>
            <a:rect l="l" t="t" r="r" b="b"/>
            <a:pathLst>
              <a:path w="73229" h="73226">
                <a:moveTo>
                  <a:pt x="73229" y="36613"/>
                </a:moveTo>
                <a:lnTo>
                  <a:pt x="70456" y="50614"/>
                </a:lnTo>
                <a:lnTo>
                  <a:pt x="62878" y="62122"/>
                </a:lnTo>
                <a:lnTo>
                  <a:pt x="51608" y="70025"/>
                </a:lnTo>
                <a:lnTo>
                  <a:pt x="37758" y="73208"/>
                </a:lnTo>
                <a:lnTo>
                  <a:pt x="36614" y="73226"/>
                </a:lnTo>
                <a:lnTo>
                  <a:pt x="22612" y="70452"/>
                </a:lnTo>
                <a:lnTo>
                  <a:pt x="11103" y="62875"/>
                </a:lnTo>
                <a:lnTo>
                  <a:pt x="3201" y="51605"/>
                </a:lnTo>
                <a:lnTo>
                  <a:pt x="17" y="37756"/>
                </a:lnTo>
                <a:lnTo>
                  <a:pt x="0" y="36613"/>
                </a:lnTo>
                <a:lnTo>
                  <a:pt x="2773" y="22611"/>
                </a:lnTo>
                <a:lnTo>
                  <a:pt x="10351" y="11103"/>
                </a:lnTo>
                <a:lnTo>
                  <a:pt x="21621" y="3200"/>
                </a:lnTo>
                <a:lnTo>
                  <a:pt x="35471" y="17"/>
                </a:lnTo>
                <a:lnTo>
                  <a:pt x="36614" y="0"/>
                </a:lnTo>
                <a:lnTo>
                  <a:pt x="50617" y="2773"/>
                </a:lnTo>
                <a:lnTo>
                  <a:pt x="62126" y="10350"/>
                </a:lnTo>
                <a:lnTo>
                  <a:pt x="70028" y="21620"/>
                </a:lnTo>
                <a:lnTo>
                  <a:pt x="73212" y="35469"/>
                </a:lnTo>
                <a:lnTo>
                  <a:pt x="73229" y="36613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2007556" y="1496965"/>
            <a:ext cx="73229" cy="73226"/>
          </a:xfrm>
          <a:custGeom>
            <a:avLst/>
            <a:gdLst/>
            <a:ahLst/>
            <a:cxnLst/>
            <a:rect l="l" t="t" r="r" b="b"/>
            <a:pathLst>
              <a:path w="73229" h="73226">
                <a:moveTo>
                  <a:pt x="73229" y="36613"/>
                </a:moveTo>
                <a:lnTo>
                  <a:pt x="70456" y="50614"/>
                </a:lnTo>
                <a:lnTo>
                  <a:pt x="62878" y="62122"/>
                </a:lnTo>
                <a:lnTo>
                  <a:pt x="51608" y="70025"/>
                </a:lnTo>
                <a:lnTo>
                  <a:pt x="37758" y="73208"/>
                </a:lnTo>
                <a:lnTo>
                  <a:pt x="36614" y="73226"/>
                </a:lnTo>
                <a:lnTo>
                  <a:pt x="22612" y="70452"/>
                </a:lnTo>
                <a:lnTo>
                  <a:pt x="11103" y="62875"/>
                </a:lnTo>
                <a:lnTo>
                  <a:pt x="3201" y="51605"/>
                </a:lnTo>
                <a:lnTo>
                  <a:pt x="17" y="37756"/>
                </a:lnTo>
                <a:lnTo>
                  <a:pt x="0" y="36613"/>
                </a:lnTo>
                <a:lnTo>
                  <a:pt x="2773" y="22611"/>
                </a:lnTo>
                <a:lnTo>
                  <a:pt x="10351" y="11103"/>
                </a:lnTo>
                <a:lnTo>
                  <a:pt x="21621" y="3200"/>
                </a:lnTo>
                <a:lnTo>
                  <a:pt x="35471" y="17"/>
                </a:lnTo>
                <a:lnTo>
                  <a:pt x="36614" y="0"/>
                </a:lnTo>
                <a:lnTo>
                  <a:pt x="50617" y="2773"/>
                </a:lnTo>
                <a:lnTo>
                  <a:pt x="62126" y="10350"/>
                </a:lnTo>
                <a:lnTo>
                  <a:pt x="70028" y="21620"/>
                </a:lnTo>
                <a:lnTo>
                  <a:pt x="73212" y="35469"/>
                </a:lnTo>
                <a:lnTo>
                  <a:pt x="73229" y="36613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970940" y="1643416"/>
            <a:ext cx="73229" cy="73226"/>
          </a:xfrm>
          <a:custGeom>
            <a:avLst/>
            <a:gdLst/>
            <a:ahLst/>
            <a:cxnLst/>
            <a:rect l="l" t="t" r="r" b="b"/>
            <a:pathLst>
              <a:path w="73229" h="73226">
                <a:moveTo>
                  <a:pt x="73229" y="36613"/>
                </a:moveTo>
                <a:lnTo>
                  <a:pt x="70456" y="50614"/>
                </a:lnTo>
                <a:lnTo>
                  <a:pt x="62878" y="62122"/>
                </a:lnTo>
                <a:lnTo>
                  <a:pt x="51608" y="70025"/>
                </a:lnTo>
                <a:lnTo>
                  <a:pt x="37758" y="73208"/>
                </a:lnTo>
                <a:lnTo>
                  <a:pt x="36614" y="73226"/>
                </a:lnTo>
                <a:lnTo>
                  <a:pt x="22612" y="70452"/>
                </a:lnTo>
                <a:lnTo>
                  <a:pt x="11103" y="62875"/>
                </a:lnTo>
                <a:lnTo>
                  <a:pt x="3201" y="51605"/>
                </a:lnTo>
                <a:lnTo>
                  <a:pt x="17" y="37756"/>
                </a:lnTo>
                <a:lnTo>
                  <a:pt x="0" y="36613"/>
                </a:lnTo>
                <a:lnTo>
                  <a:pt x="2773" y="22611"/>
                </a:lnTo>
                <a:lnTo>
                  <a:pt x="10351" y="11103"/>
                </a:lnTo>
                <a:lnTo>
                  <a:pt x="21621" y="3200"/>
                </a:lnTo>
                <a:lnTo>
                  <a:pt x="35471" y="17"/>
                </a:lnTo>
                <a:lnTo>
                  <a:pt x="36614" y="0"/>
                </a:lnTo>
                <a:lnTo>
                  <a:pt x="50617" y="2773"/>
                </a:lnTo>
                <a:lnTo>
                  <a:pt x="62126" y="10350"/>
                </a:lnTo>
                <a:lnTo>
                  <a:pt x="70028" y="21620"/>
                </a:lnTo>
                <a:lnTo>
                  <a:pt x="73212" y="35469"/>
                </a:lnTo>
                <a:lnTo>
                  <a:pt x="73229" y="36613"/>
                </a:lnTo>
                <a:close/>
              </a:path>
            </a:pathLst>
          </a:custGeom>
          <a:solidFill>
            <a:srgbClr val="7F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1844353" y="1158239"/>
            <a:ext cx="758119" cy="655894"/>
          </a:xfrm>
          <a:custGeom>
            <a:avLst/>
            <a:gdLst/>
            <a:ahLst/>
            <a:cxnLst/>
            <a:rect l="l" t="t" r="r" b="b"/>
            <a:pathLst>
              <a:path w="758119" h="655894">
                <a:moveTo>
                  <a:pt x="520366" y="651793"/>
                </a:moveTo>
                <a:lnTo>
                  <a:pt x="521953" y="645619"/>
                </a:lnTo>
                <a:lnTo>
                  <a:pt x="523459" y="639762"/>
                </a:lnTo>
                <a:lnTo>
                  <a:pt x="524223" y="633700"/>
                </a:lnTo>
                <a:lnTo>
                  <a:pt x="524223" y="597431"/>
                </a:lnTo>
                <a:lnTo>
                  <a:pt x="645299" y="597431"/>
                </a:lnTo>
                <a:lnTo>
                  <a:pt x="651525" y="609311"/>
                </a:lnTo>
                <a:lnTo>
                  <a:pt x="661003" y="618634"/>
                </a:lnTo>
                <a:lnTo>
                  <a:pt x="672999" y="624663"/>
                </a:lnTo>
                <a:lnTo>
                  <a:pt x="685965" y="626665"/>
                </a:lnTo>
                <a:lnTo>
                  <a:pt x="685967" y="599315"/>
                </a:lnTo>
                <a:lnTo>
                  <a:pt x="677389" y="599315"/>
                </a:lnTo>
                <a:lnTo>
                  <a:pt x="670408" y="592334"/>
                </a:lnTo>
                <a:lnTo>
                  <a:pt x="670406" y="575177"/>
                </a:lnTo>
                <a:lnTo>
                  <a:pt x="677387" y="568198"/>
                </a:lnTo>
                <a:lnTo>
                  <a:pt x="694547" y="568198"/>
                </a:lnTo>
                <a:lnTo>
                  <a:pt x="701526" y="575179"/>
                </a:lnTo>
                <a:lnTo>
                  <a:pt x="697114" y="542312"/>
                </a:lnTo>
                <a:lnTo>
                  <a:pt x="685965" y="540844"/>
                </a:lnTo>
                <a:lnTo>
                  <a:pt x="672268" y="543086"/>
                </a:lnTo>
                <a:lnTo>
                  <a:pt x="660396" y="549320"/>
                </a:lnTo>
                <a:lnTo>
                  <a:pt x="651081" y="558807"/>
                </a:lnTo>
                <a:lnTo>
                  <a:pt x="645299" y="570078"/>
                </a:lnTo>
                <a:lnTo>
                  <a:pt x="524223" y="570078"/>
                </a:lnTo>
                <a:lnTo>
                  <a:pt x="524223" y="538960"/>
                </a:lnTo>
                <a:lnTo>
                  <a:pt x="591191" y="538960"/>
                </a:lnTo>
                <a:lnTo>
                  <a:pt x="597315" y="532837"/>
                </a:lnTo>
                <a:lnTo>
                  <a:pt x="597315" y="517731"/>
                </a:lnTo>
                <a:lnTo>
                  <a:pt x="591191" y="511608"/>
                </a:lnTo>
                <a:lnTo>
                  <a:pt x="524223" y="511608"/>
                </a:lnTo>
                <a:lnTo>
                  <a:pt x="524223" y="480493"/>
                </a:lnTo>
                <a:lnTo>
                  <a:pt x="751992" y="480493"/>
                </a:lnTo>
                <a:lnTo>
                  <a:pt x="758116" y="474370"/>
                </a:lnTo>
                <a:lnTo>
                  <a:pt x="758116" y="459264"/>
                </a:lnTo>
                <a:lnTo>
                  <a:pt x="751992" y="453141"/>
                </a:lnTo>
                <a:lnTo>
                  <a:pt x="524225" y="453141"/>
                </a:lnTo>
                <a:lnTo>
                  <a:pt x="524225" y="422024"/>
                </a:lnTo>
                <a:lnTo>
                  <a:pt x="591193" y="422024"/>
                </a:lnTo>
                <a:lnTo>
                  <a:pt x="597316" y="415901"/>
                </a:lnTo>
                <a:lnTo>
                  <a:pt x="597316" y="408348"/>
                </a:lnTo>
                <a:lnTo>
                  <a:pt x="597316" y="400795"/>
                </a:lnTo>
                <a:lnTo>
                  <a:pt x="591193" y="394672"/>
                </a:lnTo>
                <a:lnTo>
                  <a:pt x="524225" y="394672"/>
                </a:lnTo>
                <a:lnTo>
                  <a:pt x="524225" y="363554"/>
                </a:lnTo>
                <a:lnTo>
                  <a:pt x="565475" y="363554"/>
                </a:lnTo>
                <a:lnTo>
                  <a:pt x="578479" y="362087"/>
                </a:lnTo>
                <a:lnTo>
                  <a:pt x="590640" y="357792"/>
                </a:lnTo>
                <a:lnTo>
                  <a:pt x="601576" y="350828"/>
                </a:lnTo>
                <a:lnTo>
                  <a:pt x="606155" y="346704"/>
                </a:lnTo>
                <a:lnTo>
                  <a:pt x="696106" y="256758"/>
                </a:lnTo>
                <a:lnTo>
                  <a:pt x="701967" y="259678"/>
                </a:lnTo>
                <a:lnTo>
                  <a:pt x="708465" y="261231"/>
                </a:lnTo>
                <a:lnTo>
                  <a:pt x="715205" y="261231"/>
                </a:lnTo>
                <a:lnTo>
                  <a:pt x="728079" y="259277"/>
                </a:lnTo>
                <a:lnTo>
                  <a:pt x="739649" y="253603"/>
                </a:lnTo>
                <a:lnTo>
                  <a:pt x="745549" y="248664"/>
                </a:lnTo>
                <a:lnTo>
                  <a:pt x="753271" y="238178"/>
                </a:lnTo>
                <a:lnTo>
                  <a:pt x="757441" y="225985"/>
                </a:lnTo>
                <a:lnTo>
                  <a:pt x="758119" y="218321"/>
                </a:lnTo>
                <a:lnTo>
                  <a:pt x="756164" y="205446"/>
                </a:lnTo>
                <a:lnTo>
                  <a:pt x="750490" y="193877"/>
                </a:lnTo>
                <a:lnTo>
                  <a:pt x="745549" y="187977"/>
                </a:lnTo>
                <a:lnTo>
                  <a:pt x="735064" y="180256"/>
                </a:lnTo>
                <a:lnTo>
                  <a:pt x="722871" y="176086"/>
                </a:lnTo>
                <a:lnTo>
                  <a:pt x="723265" y="204380"/>
                </a:lnTo>
                <a:lnTo>
                  <a:pt x="726205" y="207319"/>
                </a:lnTo>
                <a:lnTo>
                  <a:pt x="729144" y="210259"/>
                </a:lnTo>
                <a:lnTo>
                  <a:pt x="730762" y="214165"/>
                </a:lnTo>
                <a:lnTo>
                  <a:pt x="730762" y="222476"/>
                </a:lnTo>
                <a:lnTo>
                  <a:pt x="729144" y="226382"/>
                </a:lnTo>
                <a:lnTo>
                  <a:pt x="726205" y="229322"/>
                </a:lnTo>
                <a:lnTo>
                  <a:pt x="723265" y="232261"/>
                </a:lnTo>
                <a:lnTo>
                  <a:pt x="719359" y="233879"/>
                </a:lnTo>
                <a:lnTo>
                  <a:pt x="711047" y="233879"/>
                </a:lnTo>
                <a:lnTo>
                  <a:pt x="707141" y="232261"/>
                </a:lnTo>
                <a:lnTo>
                  <a:pt x="704201" y="229322"/>
                </a:lnTo>
                <a:lnTo>
                  <a:pt x="701261" y="226382"/>
                </a:lnTo>
                <a:lnTo>
                  <a:pt x="699644" y="222476"/>
                </a:lnTo>
                <a:lnTo>
                  <a:pt x="699644" y="214165"/>
                </a:lnTo>
                <a:lnTo>
                  <a:pt x="701261" y="210257"/>
                </a:lnTo>
                <a:lnTo>
                  <a:pt x="704201" y="207319"/>
                </a:lnTo>
                <a:lnTo>
                  <a:pt x="707141" y="204380"/>
                </a:lnTo>
                <a:lnTo>
                  <a:pt x="711047" y="202762"/>
                </a:lnTo>
                <a:lnTo>
                  <a:pt x="715203" y="202762"/>
                </a:lnTo>
                <a:lnTo>
                  <a:pt x="715205" y="175408"/>
                </a:lnTo>
                <a:lnTo>
                  <a:pt x="702330" y="177363"/>
                </a:lnTo>
                <a:lnTo>
                  <a:pt x="690760" y="183036"/>
                </a:lnTo>
                <a:lnTo>
                  <a:pt x="684860" y="187976"/>
                </a:lnTo>
                <a:lnTo>
                  <a:pt x="677138" y="198461"/>
                </a:lnTo>
                <a:lnTo>
                  <a:pt x="672968" y="210654"/>
                </a:lnTo>
                <a:lnTo>
                  <a:pt x="672290" y="218319"/>
                </a:lnTo>
                <a:lnTo>
                  <a:pt x="672290" y="225058"/>
                </a:lnTo>
                <a:lnTo>
                  <a:pt x="673844" y="231556"/>
                </a:lnTo>
                <a:lnTo>
                  <a:pt x="676763" y="237416"/>
                </a:lnTo>
                <a:lnTo>
                  <a:pt x="586813" y="327362"/>
                </a:lnTo>
                <a:lnTo>
                  <a:pt x="581114" y="333061"/>
                </a:lnTo>
                <a:lnTo>
                  <a:pt x="573535" y="336201"/>
                </a:lnTo>
                <a:lnTo>
                  <a:pt x="524223" y="336201"/>
                </a:lnTo>
                <a:lnTo>
                  <a:pt x="524223" y="306026"/>
                </a:lnTo>
                <a:lnTo>
                  <a:pt x="522767" y="291563"/>
                </a:lnTo>
                <a:lnTo>
                  <a:pt x="518590" y="278080"/>
                </a:lnTo>
                <a:lnTo>
                  <a:pt x="511983" y="265862"/>
                </a:lnTo>
                <a:lnTo>
                  <a:pt x="503232" y="255201"/>
                </a:lnTo>
                <a:lnTo>
                  <a:pt x="492628" y="246383"/>
                </a:lnTo>
                <a:lnTo>
                  <a:pt x="480458" y="239699"/>
                </a:lnTo>
                <a:lnTo>
                  <a:pt x="467012" y="235435"/>
                </a:lnTo>
                <a:lnTo>
                  <a:pt x="452578" y="233882"/>
                </a:lnTo>
                <a:lnTo>
                  <a:pt x="421898" y="233880"/>
                </a:lnTo>
                <a:lnTo>
                  <a:pt x="421898" y="112809"/>
                </a:lnTo>
                <a:lnTo>
                  <a:pt x="433778" y="106583"/>
                </a:lnTo>
                <a:lnTo>
                  <a:pt x="443102" y="97105"/>
                </a:lnTo>
                <a:lnTo>
                  <a:pt x="449131" y="85110"/>
                </a:lnTo>
                <a:lnTo>
                  <a:pt x="451133" y="72145"/>
                </a:lnTo>
                <a:lnTo>
                  <a:pt x="448740" y="58005"/>
                </a:lnTo>
                <a:lnTo>
                  <a:pt x="442104" y="45841"/>
                </a:lnTo>
                <a:lnTo>
                  <a:pt x="432042" y="36468"/>
                </a:lnTo>
                <a:lnTo>
                  <a:pt x="423779" y="80722"/>
                </a:lnTo>
                <a:lnTo>
                  <a:pt x="416799" y="87703"/>
                </a:lnTo>
                <a:lnTo>
                  <a:pt x="399642" y="87703"/>
                </a:lnTo>
                <a:lnTo>
                  <a:pt x="392662" y="80722"/>
                </a:lnTo>
                <a:lnTo>
                  <a:pt x="392662" y="63567"/>
                </a:lnTo>
                <a:lnTo>
                  <a:pt x="399641" y="56587"/>
                </a:lnTo>
                <a:lnTo>
                  <a:pt x="408221" y="56587"/>
                </a:lnTo>
                <a:lnTo>
                  <a:pt x="419369" y="30702"/>
                </a:lnTo>
                <a:lnTo>
                  <a:pt x="408221" y="29234"/>
                </a:lnTo>
                <a:lnTo>
                  <a:pt x="394081" y="31627"/>
                </a:lnTo>
                <a:lnTo>
                  <a:pt x="381916" y="38263"/>
                </a:lnTo>
                <a:lnTo>
                  <a:pt x="372543" y="48325"/>
                </a:lnTo>
                <a:lnTo>
                  <a:pt x="366776" y="60997"/>
                </a:lnTo>
                <a:lnTo>
                  <a:pt x="365308" y="72145"/>
                </a:lnTo>
                <a:lnTo>
                  <a:pt x="367550" y="85841"/>
                </a:lnTo>
                <a:lnTo>
                  <a:pt x="373784" y="97713"/>
                </a:lnTo>
                <a:lnTo>
                  <a:pt x="383272" y="107027"/>
                </a:lnTo>
                <a:lnTo>
                  <a:pt x="394544" y="112809"/>
                </a:lnTo>
                <a:lnTo>
                  <a:pt x="394544" y="233879"/>
                </a:lnTo>
                <a:lnTo>
                  <a:pt x="363426" y="233879"/>
                </a:lnTo>
                <a:lnTo>
                  <a:pt x="363426" y="166914"/>
                </a:lnTo>
                <a:lnTo>
                  <a:pt x="357302" y="160791"/>
                </a:lnTo>
                <a:lnTo>
                  <a:pt x="342195" y="160791"/>
                </a:lnTo>
                <a:lnTo>
                  <a:pt x="336072" y="166914"/>
                </a:lnTo>
                <a:lnTo>
                  <a:pt x="336072" y="233879"/>
                </a:lnTo>
                <a:lnTo>
                  <a:pt x="304952" y="233879"/>
                </a:lnTo>
                <a:lnTo>
                  <a:pt x="304952" y="6123"/>
                </a:lnTo>
                <a:lnTo>
                  <a:pt x="298829" y="0"/>
                </a:lnTo>
                <a:lnTo>
                  <a:pt x="283722" y="0"/>
                </a:lnTo>
                <a:lnTo>
                  <a:pt x="277598" y="6123"/>
                </a:lnTo>
                <a:lnTo>
                  <a:pt x="277598" y="233879"/>
                </a:lnTo>
                <a:lnTo>
                  <a:pt x="246480" y="233879"/>
                </a:lnTo>
                <a:lnTo>
                  <a:pt x="246480" y="166914"/>
                </a:lnTo>
                <a:lnTo>
                  <a:pt x="240357" y="160791"/>
                </a:lnTo>
                <a:lnTo>
                  <a:pt x="225250" y="160791"/>
                </a:lnTo>
                <a:lnTo>
                  <a:pt x="219126" y="166914"/>
                </a:lnTo>
                <a:lnTo>
                  <a:pt x="219126" y="233879"/>
                </a:lnTo>
                <a:lnTo>
                  <a:pt x="188009" y="233879"/>
                </a:lnTo>
                <a:lnTo>
                  <a:pt x="188009" y="192633"/>
                </a:lnTo>
                <a:lnTo>
                  <a:pt x="186541" y="179629"/>
                </a:lnTo>
                <a:lnTo>
                  <a:pt x="182245" y="167468"/>
                </a:lnTo>
                <a:lnTo>
                  <a:pt x="175280" y="156533"/>
                </a:lnTo>
                <a:lnTo>
                  <a:pt x="171157" y="151954"/>
                </a:lnTo>
                <a:lnTo>
                  <a:pt x="81175" y="61977"/>
                </a:lnTo>
                <a:lnTo>
                  <a:pt x="84987" y="50337"/>
                </a:lnTo>
                <a:lnTo>
                  <a:pt x="85386" y="38214"/>
                </a:lnTo>
                <a:lnTo>
                  <a:pt x="82370" y="26397"/>
                </a:lnTo>
                <a:lnTo>
                  <a:pt x="75931" y="15675"/>
                </a:lnTo>
                <a:lnTo>
                  <a:pt x="73113" y="12569"/>
                </a:lnTo>
                <a:lnTo>
                  <a:pt x="62986" y="5057"/>
                </a:lnTo>
                <a:lnTo>
                  <a:pt x="51520" y="916"/>
                </a:lnTo>
                <a:lnTo>
                  <a:pt x="46751" y="27361"/>
                </a:lnTo>
                <a:lnTo>
                  <a:pt x="50736" y="28878"/>
                </a:lnTo>
                <a:lnTo>
                  <a:pt x="53768" y="31911"/>
                </a:lnTo>
                <a:lnTo>
                  <a:pt x="59835" y="37978"/>
                </a:lnTo>
                <a:lnTo>
                  <a:pt x="59835" y="47848"/>
                </a:lnTo>
                <a:lnTo>
                  <a:pt x="53768" y="53915"/>
                </a:lnTo>
                <a:lnTo>
                  <a:pt x="47703" y="59978"/>
                </a:lnTo>
                <a:lnTo>
                  <a:pt x="37832" y="59980"/>
                </a:lnTo>
                <a:lnTo>
                  <a:pt x="31763" y="53913"/>
                </a:lnTo>
                <a:lnTo>
                  <a:pt x="25696" y="47846"/>
                </a:lnTo>
                <a:lnTo>
                  <a:pt x="25696" y="37976"/>
                </a:lnTo>
                <a:lnTo>
                  <a:pt x="31763" y="31911"/>
                </a:lnTo>
                <a:lnTo>
                  <a:pt x="34797" y="28877"/>
                </a:lnTo>
                <a:lnTo>
                  <a:pt x="38780" y="27361"/>
                </a:lnTo>
                <a:lnTo>
                  <a:pt x="39489" y="146"/>
                </a:lnTo>
                <a:lnTo>
                  <a:pt x="27669" y="2747"/>
                </a:lnTo>
                <a:lnTo>
                  <a:pt x="16835" y="8719"/>
                </a:lnTo>
                <a:lnTo>
                  <a:pt x="12424" y="12569"/>
                </a:lnTo>
                <a:lnTo>
                  <a:pt x="4911" y="22695"/>
                </a:lnTo>
                <a:lnTo>
                  <a:pt x="769" y="34161"/>
                </a:lnTo>
                <a:lnTo>
                  <a:pt x="0" y="46191"/>
                </a:lnTo>
                <a:lnTo>
                  <a:pt x="2601" y="58011"/>
                </a:lnTo>
                <a:lnTo>
                  <a:pt x="8574" y="68845"/>
                </a:lnTo>
                <a:lnTo>
                  <a:pt x="12424" y="73255"/>
                </a:lnTo>
                <a:lnTo>
                  <a:pt x="23157" y="81084"/>
                </a:lnTo>
                <a:lnTo>
                  <a:pt x="35333" y="85159"/>
                </a:lnTo>
                <a:lnTo>
                  <a:pt x="42768" y="85803"/>
                </a:lnTo>
                <a:lnTo>
                  <a:pt x="49311" y="85803"/>
                </a:lnTo>
                <a:lnTo>
                  <a:pt x="55844" y="84284"/>
                </a:lnTo>
                <a:lnTo>
                  <a:pt x="61834" y="81317"/>
                </a:lnTo>
                <a:lnTo>
                  <a:pt x="151816" y="171296"/>
                </a:lnTo>
                <a:lnTo>
                  <a:pt x="157516" y="176994"/>
                </a:lnTo>
                <a:lnTo>
                  <a:pt x="160655" y="184573"/>
                </a:lnTo>
                <a:lnTo>
                  <a:pt x="160655" y="233879"/>
                </a:lnTo>
                <a:lnTo>
                  <a:pt x="124378" y="233879"/>
                </a:lnTo>
                <a:lnTo>
                  <a:pt x="118311" y="234645"/>
                </a:lnTo>
                <a:lnTo>
                  <a:pt x="112446" y="236153"/>
                </a:lnTo>
                <a:lnTo>
                  <a:pt x="105132" y="238034"/>
                </a:lnTo>
                <a:lnTo>
                  <a:pt x="100728" y="245491"/>
                </a:lnTo>
                <a:lnTo>
                  <a:pt x="102610" y="252807"/>
                </a:lnTo>
                <a:lnTo>
                  <a:pt x="104492" y="260123"/>
                </a:lnTo>
                <a:lnTo>
                  <a:pt x="111950" y="264526"/>
                </a:lnTo>
                <a:lnTo>
                  <a:pt x="119265" y="262643"/>
                </a:lnTo>
                <a:lnTo>
                  <a:pt x="122903" y="261707"/>
                </a:lnTo>
                <a:lnTo>
                  <a:pt x="126674" y="261231"/>
                </a:lnTo>
                <a:lnTo>
                  <a:pt x="452074" y="261231"/>
                </a:lnTo>
                <a:lnTo>
                  <a:pt x="466250" y="263529"/>
                </a:lnTo>
                <a:lnTo>
                  <a:pt x="478566" y="269925"/>
                </a:lnTo>
                <a:lnTo>
                  <a:pt x="488274" y="279668"/>
                </a:lnTo>
                <a:lnTo>
                  <a:pt x="494624" y="292010"/>
                </a:lnTo>
                <a:lnTo>
                  <a:pt x="496869" y="306024"/>
                </a:lnTo>
                <a:lnTo>
                  <a:pt x="496869" y="631406"/>
                </a:lnTo>
                <a:lnTo>
                  <a:pt x="496395" y="635176"/>
                </a:lnTo>
                <a:lnTo>
                  <a:pt x="495461" y="638810"/>
                </a:lnTo>
                <a:lnTo>
                  <a:pt x="493581" y="646126"/>
                </a:lnTo>
                <a:lnTo>
                  <a:pt x="497987" y="653580"/>
                </a:lnTo>
                <a:lnTo>
                  <a:pt x="505301" y="655460"/>
                </a:lnTo>
                <a:lnTo>
                  <a:pt x="506443" y="655754"/>
                </a:lnTo>
                <a:lnTo>
                  <a:pt x="507588" y="655894"/>
                </a:lnTo>
                <a:lnTo>
                  <a:pt x="514810" y="655894"/>
                </a:lnTo>
                <a:lnTo>
                  <a:pt x="520366" y="651793"/>
                </a:lnTo>
                <a:close/>
              </a:path>
              <a:path w="758119" h="655894">
                <a:moveTo>
                  <a:pt x="432042" y="36468"/>
                </a:moveTo>
                <a:lnTo>
                  <a:pt x="419369" y="30702"/>
                </a:lnTo>
                <a:lnTo>
                  <a:pt x="408221" y="56587"/>
                </a:lnTo>
                <a:lnTo>
                  <a:pt x="416801" y="56587"/>
                </a:lnTo>
                <a:lnTo>
                  <a:pt x="423779" y="63567"/>
                </a:lnTo>
                <a:lnTo>
                  <a:pt x="423779" y="80722"/>
                </a:lnTo>
                <a:lnTo>
                  <a:pt x="432042" y="36468"/>
                </a:lnTo>
                <a:close/>
              </a:path>
              <a:path w="758119" h="655894">
                <a:moveTo>
                  <a:pt x="700105" y="624272"/>
                </a:moveTo>
                <a:lnTo>
                  <a:pt x="712270" y="617637"/>
                </a:lnTo>
                <a:lnTo>
                  <a:pt x="721643" y="607575"/>
                </a:lnTo>
                <a:lnTo>
                  <a:pt x="727409" y="594903"/>
                </a:lnTo>
                <a:lnTo>
                  <a:pt x="728878" y="583755"/>
                </a:lnTo>
                <a:lnTo>
                  <a:pt x="726485" y="569615"/>
                </a:lnTo>
                <a:lnTo>
                  <a:pt x="719849" y="557451"/>
                </a:lnTo>
                <a:lnTo>
                  <a:pt x="709786" y="548078"/>
                </a:lnTo>
                <a:lnTo>
                  <a:pt x="697114" y="542312"/>
                </a:lnTo>
                <a:lnTo>
                  <a:pt x="701526" y="575179"/>
                </a:lnTo>
                <a:lnTo>
                  <a:pt x="701526" y="592336"/>
                </a:lnTo>
                <a:lnTo>
                  <a:pt x="694545" y="599315"/>
                </a:lnTo>
                <a:lnTo>
                  <a:pt x="685967" y="599315"/>
                </a:lnTo>
                <a:lnTo>
                  <a:pt x="685965" y="626665"/>
                </a:lnTo>
                <a:lnTo>
                  <a:pt x="700105" y="624272"/>
                </a:lnTo>
                <a:close/>
              </a:path>
              <a:path w="758119" h="655894">
                <a:moveTo>
                  <a:pt x="722871" y="176086"/>
                </a:moveTo>
                <a:lnTo>
                  <a:pt x="715205" y="175408"/>
                </a:lnTo>
                <a:lnTo>
                  <a:pt x="715203" y="202762"/>
                </a:lnTo>
                <a:lnTo>
                  <a:pt x="719359" y="202762"/>
                </a:lnTo>
                <a:lnTo>
                  <a:pt x="723265" y="204380"/>
                </a:lnTo>
                <a:lnTo>
                  <a:pt x="722871" y="176086"/>
                </a:lnTo>
                <a:close/>
              </a:path>
              <a:path w="758119" h="655894">
                <a:moveTo>
                  <a:pt x="51520" y="916"/>
                </a:moveTo>
                <a:lnTo>
                  <a:pt x="39489" y="146"/>
                </a:lnTo>
                <a:lnTo>
                  <a:pt x="38780" y="27361"/>
                </a:lnTo>
                <a:lnTo>
                  <a:pt x="46751" y="27361"/>
                </a:lnTo>
                <a:lnTo>
                  <a:pt x="51520" y="916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1668781" y="1467209"/>
            <a:ext cx="723947" cy="628115"/>
          </a:xfrm>
          <a:custGeom>
            <a:avLst/>
            <a:gdLst/>
            <a:ahLst/>
            <a:cxnLst/>
            <a:rect l="l" t="t" r="r" b="b"/>
            <a:pathLst>
              <a:path w="723946" h="628115">
                <a:moveTo>
                  <a:pt x="338750" y="593958"/>
                </a:moveTo>
                <a:lnTo>
                  <a:pt x="326077" y="588192"/>
                </a:lnTo>
                <a:lnTo>
                  <a:pt x="334336" y="543942"/>
                </a:lnTo>
                <a:lnTo>
                  <a:pt x="334336" y="561097"/>
                </a:lnTo>
                <a:lnTo>
                  <a:pt x="341315" y="568078"/>
                </a:lnTo>
                <a:lnTo>
                  <a:pt x="349898" y="595427"/>
                </a:lnTo>
                <a:lnTo>
                  <a:pt x="338750" y="593958"/>
                </a:lnTo>
                <a:close/>
              </a:path>
              <a:path w="723946" h="628115">
                <a:moveTo>
                  <a:pt x="87707" y="32330"/>
                </a:moveTo>
                <a:lnTo>
                  <a:pt x="85114" y="0"/>
                </a:lnTo>
                <a:lnTo>
                  <a:pt x="97110" y="6028"/>
                </a:lnTo>
                <a:lnTo>
                  <a:pt x="87707" y="40908"/>
                </a:lnTo>
                <a:lnTo>
                  <a:pt x="87707" y="32330"/>
                </a:lnTo>
                <a:close/>
              </a:path>
              <a:path w="723946" h="628115">
                <a:moveTo>
                  <a:pt x="28971" y="398282"/>
                </a:moveTo>
                <a:lnTo>
                  <a:pt x="30036" y="365388"/>
                </a:lnTo>
                <a:lnTo>
                  <a:pt x="42911" y="363433"/>
                </a:lnTo>
                <a:lnTo>
                  <a:pt x="38756" y="390785"/>
                </a:lnTo>
                <a:lnTo>
                  <a:pt x="34850" y="392403"/>
                </a:lnTo>
                <a:lnTo>
                  <a:pt x="31911" y="395342"/>
                </a:lnTo>
                <a:lnTo>
                  <a:pt x="28971" y="398282"/>
                </a:lnTo>
                <a:close/>
              </a:path>
              <a:path w="723946" h="628115">
                <a:moveTo>
                  <a:pt x="698280" y="586688"/>
                </a:moveTo>
                <a:lnTo>
                  <a:pt x="704347" y="592755"/>
                </a:lnTo>
                <a:lnTo>
                  <a:pt x="710414" y="598820"/>
                </a:lnTo>
                <a:lnTo>
                  <a:pt x="720285" y="598822"/>
                </a:lnTo>
                <a:lnTo>
                  <a:pt x="726352" y="592755"/>
                </a:lnTo>
                <a:lnTo>
                  <a:pt x="732417" y="586688"/>
                </a:lnTo>
                <a:lnTo>
                  <a:pt x="732417" y="576818"/>
                </a:lnTo>
                <a:lnTo>
                  <a:pt x="726352" y="570753"/>
                </a:lnTo>
                <a:lnTo>
                  <a:pt x="723320" y="567720"/>
                </a:lnTo>
                <a:lnTo>
                  <a:pt x="723946" y="539739"/>
                </a:lnTo>
                <a:lnTo>
                  <a:pt x="735495" y="543863"/>
                </a:lnTo>
                <a:lnTo>
                  <a:pt x="745693" y="551411"/>
                </a:lnTo>
                <a:lnTo>
                  <a:pt x="749542" y="555819"/>
                </a:lnTo>
                <a:lnTo>
                  <a:pt x="755516" y="566653"/>
                </a:lnTo>
                <a:lnTo>
                  <a:pt x="758117" y="578473"/>
                </a:lnTo>
                <a:lnTo>
                  <a:pt x="757348" y="590503"/>
                </a:lnTo>
                <a:lnTo>
                  <a:pt x="753206" y="601969"/>
                </a:lnTo>
                <a:lnTo>
                  <a:pt x="745693" y="612095"/>
                </a:lnTo>
                <a:lnTo>
                  <a:pt x="739637" y="617135"/>
                </a:lnTo>
                <a:lnTo>
                  <a:pt x="727948" y="622766"/>
                </a:lnTo>
                <a:lnTo>
                  <a:pt x="715349" y="624643"/>
                </a:lnTo>
                <a:lnTo>
                  <a:pt x="707913" y="623999"/>
                </a:lnTo>
                <a:lnTo>
                  <a:pt x="695736" y="619925"/>
                </a:lnTo>
                <a:lnTo>
                  <a:pt x="685004" y="612095"/>
                </a:lnTo>
                <a:lnTo>
                  <a:pt x="682185" y="608989"/>
                </a:lnTo>
                <a:lnTo>
                  <a:pt x="675746" y="598266"/>
                </a:lnTo>
                <a:lnTo>
                  <a:pt x="672729" y="586450"/>
                </a:lnTo>
                <a:lnTo>
                  <a:pt x="673129" y="574327"/>
                </a:lnTo>
                <a:lnTo>
                  <a:pt x="676940" y="562687"/>
                </a:lnTo>
                <a:lnTo>
                  <a:pt x="586958" y="472710"/>
                </a:lnTo>
                <a:lnTo>
                  <a:pt x="582835" y="468131"/>
                </a:lnTo>
                <a:lnTo>
                  <a:pt x="575870" y="457196"/>
                </a:lnTo>
                <a:lnTo>
                  <a:pt x="571574" y="445035"/>
                </a:lnTo>
                <a:lnTo>
                  <a:pt x="570107" y="432031"/>
                </a:lnTo>
                <a:lnTo>
                  <a:pt x="570107" y="390785"/>
                </a:lnTo>
                <a:lnTo>
                  <a:pt x="538989" y="390785"/>
                </a:lnTo>
                <a:lnTo>
                  <a:pt x="538989" y="457750"/>
                </a:lnTo>
                <a:lnTo>
                  <a:pt x="532865" y="463873"/>
                </a:lnTo>
                <a:lnTo>
                  <a:pt x="517758" y="463873"/>
                </a:lnTo>
                <a:lnTo>
                  <a:pt x="511635" y="457750"/>
                </a:lnTo>
                <a:lnTo>
                  <a:pt x="511635" y="390785"/>
                </a:lnTo>
                <a:lnTo>
                  <a:pt x="480517" y="390785"/>
                </a:lnTo>
                <a:lnTo>
                  <a:pt x="480517" y="618541"/>
                </a:lnTo>
                <a:lnTo>
                  <a:pt x="474393" y="624665"/>
                </a:lnTo>
                <a:lnTo>
                  <a:pt x="459287" y="624665"/>
                </a:lnTo>
                <a:lnTo>
                  <a:pt x="453163" y="618541"/>
                </a:lnTo>
                <a:lnTo>
                  <a:pt x="453163" y="390782"/>
                </a:lnTo>
                <a:lnTo>
                  <a:pt x="422047" y="390782"/>
                </a:lnTo>
                <a:lnTo>
                  <a:pt x="422047" y="457746"/>
                </a:lnTo>
                <a:lnTo>
                  <a:pt x="415923" y="463870"/>
                </a:lnTo>
                <a:lnTo>
                  <a:pt x="400817" y="463870"/>
                </a:lnTo>
                <a:lnTo>
                  <a:pt x="394693" y="457746"/>
                </a:lnTo>
                <a:lnTo>
                  <a:pt x="394693" y="390782"/>
                </a:lnTo>
                <a:lnTo>
                  <a:pt x="363575" y="390782"/>
                </a:lnTo>
                <a:lnTo>
                  <a:pt x="363575" y="511852"/>
                </a:lnTo>
                <a:lnTo>
                  <a:pt x="374846" y="517633"/>
                </a:lnTo>
                <a:lnTo>
                  <a:pt x="384334" y="526947"/>
                </a:lnTo>
                <a:lnTo>
                  <a:pt x="390569" y="538820"/>
                </a:lnTo>
                <a:lnTo>
                  <a:pt x="392811" y="552516"/>
                </a:lnTo>
                <a:lnTo>
                  <a:pt x="391342" y="563664"/>
                </a:lnTo>
                <a:lnTo>
                  <a:pt x="385576" y="576336"/>
                </a:lnTo>
                <a:lnTo>
                  <a:pt x="376202" y="586398"/>
                </a:lnTo>
                <a:lnTo>
                  <a:pt x="364038" y="593033"/>
                </a:lnTo>
                <a:lnTo>
                  <a:pt x="349898" y="595427"/>
                </a:lnTo>
                <a:lnTo>
                  <a:pt x="341315" y="568078"/>
                </a:lnTo>
                <a:lnTo>
                  <a:pt x="358475" y="568078"/>
                </a:lnTo>
                <a:lnTo>
                  <a:pt x="365454" y="561097"/>
                </a:lnTo>
                <a:lnTo>
                  <a:pt x="365454" y="543942"/>
                </a:lnTo>
                <a:lnTo>
                  <a:pt x="358473" y="536961"/>
                </a:lnTo>
                <a:lnTo>
                  <a:pt x="341316" y="536961"/>
                </a:lnTo>
                <a:lnTo>
                  <a:pt x="334336" y="543942"/>
                </a:lnTo>
                <a:lnTo>
                  <a:pt x="326077" y="588192"/>
                </a:lnTo>
                <a:lnTo>
                  <a:pt x="316015" y="578819"/>
                </a:lnTo>
                <a:lnTo>
                  <a:pt x="309379" y="566655"/>
                </a:lnTo>
                <a:lnTo>
                  <a:pt x="306985" y="552516"/>
                </a:lnTo>
                <a:lnTo>
                  <a:pt x="308988" y="539551"/>
                </a:lnTo>
                <a:lnTo>
                  <a:pt x="315017" y="527556"/>
                </a:lnTo>
                <a:lnTo>
                  <a:pt x="324341" y="518077"/>
                </a:lnTo>
                <a:lnTo>
                  <a:pt x="336221" y="511852"/>
                </a:lnTo>
                <a:lnTo>
                  <a:pt x="336221" y="390782"/>
                </a:lnTo>
                <a:lnTo>
                  <a:pt x="305540" y="390780"/>
                </a:lnTo>
                <a:lnTo>
                  <a:pt x="291107" y="389227"/>
                </a:lnTo>
                <a:lnTo>
                  <a:pt x="277660" y="384964"/>
                </a:lnTo>
                <a:lnTo>
                  <a:pt x="265491" y="378279"/>
                </a:lnTo>
                <a:lnTo>
                  <a:pt x="254887" y="369461"/>
                </a:lnTo>
                <a:lnTo>
                  <a:pt x="246136" y="358800"/>
                </a:lnTo>
                <a:lnTo>
                  <a:pt x="239528" y="346583"/>
                </a:lnTo>
                <a:lnTo>
                  <a:pt x="235352" y="333099"/>
                </a:lnTo>
                <a:lnTo>
                  <a:pt x="233896" y="318637"/>
                </a:lnTo>
                <a:lnTo>
                  <a:pt x="233896" y="288461"/>
                </a:lnTo>
                <a:lnTo>
                  <a:pt x="184584" y="288461"/>
                </a:lnTo>
                <a:lnTo>
                  <a:pt x="177005" y="291601"/>
                </a:lnTo>
                <a:lnTo>
                  <a:pt x="171306" y="297300"/>
                </a:lnTo>
                <a:lnTo>
                  <a:pt x="81356" y="387246"/>
                </a:lnTo>
                <a:lnTo>
                  <a:pt x="84275" y="393107"/>
                </a:lnTo>
                <a:lnTo>
                  <a:pt x="85829" y="399604"/>
                </a:lnTo>
                <a:lnTo>
                  <a:pt x="85829" y="406344"/>
                </a:lnTo>
                <a:lnTo>
                  <a:pt x="85151" y="414008"/>
                </a:lnTo>
                <a:lnTo>
                  <a:pt x="80981" y="426201"/>
                </a:lnTo>
                <a:lnTo>
                  <a:pt x="73259" y="436687"/>
                </a:lnTo>
                <a:lnTo>
                  <a:pt x="67359" y="441626"/>
                </a:lnTo>
                <a:lnTo>
                  <a:pt x="55789" y="447300"/>
                </a:lnTo>
                <a:lnTo>
                  <a:pt x="42914" y="449254"/>
                </a:lnTo>
                <a:lnTo>
                  <a:pt x="35249" y="448576"/>
                </a:lnTo>
                <a:lnTo>
                  <a:pt x="23055" y="444408"/>
                </a:lnTo>
                <a:lnTo>
                  <a:pt x="12570" y="436687"/>
                </a:lnTo>
                <a:lnTo>
                  <a:pt x="7629" y="430787"/>
                </a:lnTo>
                <a:lnTo>
                  <a:pt x="1954" y="419217"/>
                </a:lnTo>
                <a:lnTo>
                  <a:pt x="0" y="406344"/>
                </a:lnTo>
                <a:lnTo>
                  <a:pt x="678" y="398681"/>
                </a:lnTo>
                <a:lnTo>
                  <a:pt x="4846" y="386487"/>
                </a:lnTo>
                <a:lnTo>
                  <a:pt x="12566" y="376000"/>
                </a:lnTo>
                <a:lnTo>
                  <a:pt x="18466" y="371061"/>
                </a:lnTo>
                <a:lnTo>
                  <a:pt x="30036" y="365388"/>
                </a:lnTo>
                <a:lnTo>
                  <a:pt x="28971" y="398282"/>
                </a:lnTo>
                <a:lnTo>
                  <a:pt x="27353" y="402188"/>
                </a:lnTo>
                <a:lnTo>
                  <a:pt x="27353" y="410499"/>
                </a:lnTo>
                <a:lnTo>
                  <a:pt x="28971" y="414405"/>
                </a:lnTo>
                <a:lnTo>
                  <a:pt x="31911" y="417345"/>
                </a:lnTo>
                <a:lnTo>
                  <a:pt x="34850" y="420284"/>
                </a:lnTo>
                <a:lnTo>
                  <a:pt x="38756" y="421902"/>
                </a:lnTo>
                <a:lnTo>
                  <a:pt x="47068" y="421902"/>
                </a:lnTo>
                <a:lnTo>
                  <a:pt x="50974" y="420284"/>
                </a:lnTo>
                <a:lnTo>
                  <a:pt x="53914" y="417345"/>
                </a:lnTo>
                <a:lnTo>
                  <a:pt x="56854" y="414407"/>
                </a:lnTo>
                <a:lnTo>
                  <a:pt x="58471" y="410499"/>
                </a:lnTo>
                <a:lnTo>
                  <a:pt x="58471" y="402188"/>
                </a:lnTo>
                <a:lnTo>
                  <a:pt x="56854" y="398282"/>
                </a:lnTo>
                <a:lnTo>
                  <a:pt x="53914" y="395342"/>
                </a:lnTo>
                <a:lnTo>
                  <a:pt x="50974" y="392403"/>
                </a:lnTo>
                <a:lnTo>
                  <a:pt x="47068" y="390785"/>
                </a:lnTo>
                <a:lnTo>
                  <a:pt x="38756" y="390785"/>
                </a:lnTo>
                <a:lnTo>
                  <a:pt x="42911" y="363433"/>
                </a:lnTo>
                <a:lnTo>
                  <a:pt x="49651" y="363433"/>
                </a:lnTo>
                <a:lnTo>
                  <a:pt x="56148" y="364987"/>
                </a:lnTo>
                <a:lnTo>
                  <a:pt x="62009" y="367906"/>
                </a:lnTo>
                <a:lnTo>
                  <a:pt x="151960" y="277960"/>
                </a:lnTo>
                <a:lnTo>
                  <a:pt x="156540" y="273837"/>
                </a:lnTo>
                <a:lnTo>
                  <a:pt x="167475" y="266872"/>
                </a:lnTo>
                <a:lnTo>
                  <a:pt x="179637" y="262577"/>
                </a:lnTo>
                <a:lnTo>
                  <a:pt x="192640" y="261111"/>
                </a:lnTo>
                <a:lnTo>
                  <a:pt x="233890" y="261111"/>
                </a:lnTo>
                <a:lnTo>
                  <a:pt x="233890" y="229992"/>
                </a:lnTo>
                <a:lnTo>
                  <a:pt x="166922" y="229992"/>
                </a:lnTo>
                <a:lnTo>
                  <a:pt x="160799" y="223869"/>
                </a:lnTo>
                <a:lnTo>
                  <a:pt x="160799" y="208763"/>
                </a:lnTo>
                <a:lnTo>
                  <a:pt x="166922" y="202640"/>
                </a:lnTo>
                <a:lnTo>
                  <a:pt x="233890" y="202640"/>
                </a:lnTo>
                <a:lnTo>
                  <a:pt x="233890" y="171524"/>
                </a:lnTo>
                <a:lnTo>
                  <a:pt x="6123" y="171524"/>
                </a:lnTo>
                <a:lnTo>
                  <a:pt x="0" y="165400"/>
                </a:lnTo>
                <a:lnTo>
                  <a:pt x="0" y="150294"/>
                </a:lnTo>
                <a:lnTo>
                  <a:pt x="6123" y="144171"/>
                </a:lnTo>
                <a:lnTo>
                  <a:pt x="233890" y="144171"/>
                </a:lnTo>
                <a:lnTo>
                  <a:pt x="233890" y="113055"/>
                </a:lnTo>
                <a:lnTo>
                  <a:pt x="166922" y="113055"/>
                </a:lnTo>
                <a:lnTo>
                  <a:pt x="160799" y="106931"/>
                </a:lnTo>
                <a:lnTo>
                  <a:pt x="160799" y="91825"/>
                </a:lnTo>
                <a:lnTo>
                  <a:pt x="166922" y="85702"/>
                </a:lnTo>
                <a:lnTo>
                  <a:pt x="233890" y="85702"/>
                </a:lnTo>
                <a:lnTo>
                  <a:pt x="233890" y="54584"/>
                </a:lnTo>
                <a:lnTo>
                  <a:pt x="112814" y="54584"/>
                </a:lnTo>
                <a:lnTo>
                  <a:pt x="107032" y="65855"/>
                </a:lnTo>
                <a:lnTo>
                  <a:pt x="97718" y="75342"/>
                </a:lnTo>
                <a:lnTo>
                  <a:pt x="85845" y="81576"/>
                </a:lnTo>
                <a:lnTo>
                  <a:pt x="72148" y="83818"/>
                </a:lnTo>
                <a:lnTo>
                  <a:pt x="61000" y="82350"/>
                </a:lnTo>
                <a:lnTo>
                  <a:pt x="48327" y="76584"/>
                </a:lnTo>
                <a:lnTo>
                  <a:pt x="38265" y="67211"/>
                </a:lnTo>
                <a:lnTo>
                  <a:pt x="31629" y="55047"/>
                </a:lnTo>
                <a:lnTo>
                  <a:pt x="29235" y="40908"/>
                </a:lnTo>
                <a:lnTo>
                  <a:pt x="30704" y="29759"/>
                </a:lnTo>
                <a:lnTo>
                  <a:pt x="36470" y="17087"/>
                </a:lnTo>
                <a:lnTo>
                  <a:pt x="45843" y="7025"/>
                </a:lnTo>
                <a:lnTo>
                  <a:pt x="58008" y="390"/>
                </a:lnTo>
                <a:lnTo>
                  <a:pt x="72148" y="-2002"/>
                </a:lnTo>
                <a:lnTo>
                  <a:pt x="85114" y="0"/>
                </a:lnTo>
                <a:lnTo>
                  <a:pt x="87707" y="32330"/>
                </a:lnTo>
                <a:lnTo>
                  <a:pt x="80726" y="25350"/>
                </a:lnTo>
                <a:lnTo>
                  <a:pt x="63570" y="25350"/>
                </a:lnTo>
                <a:lnTo>
                  <a:pt x="56589" y="32328"/>
                </a:lnTo>
                <a:lnTo>
                  <a:pt x="56589" y="49485"/>
                </a:lnTo>
                <a:lnTo>
                  <a:pt x="63568" y="56466"/>
                </a:lnTo>
                <a:lnTo>
                  <a:pt x="80728" y="56466"/>
                </a:lnTo>
                <a:lnTo>
                  <a:pt x="87709" y="49487"/>
                </a:lnTo>
                <a:lnTo>
                  <a:pt x="87707" y="40908"/>
                </a:lnTo>
                <a:lnTo>
                  <a:pt x="97110" y="6028"/>
                </a:lnTo>
                <a:lnTo>
                  <a:pt x="106589" y="15351"/>
                </a:lnTo>
                <a:lnTo>
                  <a:pt x="112814" y="27231"/>
                </a:lnTo>
                <a:lnTo>
                  <a:pt x="233892" y="27231"/>
                </a:lnTo>
                <a:lnTo>
                  <a:pt x="233892" y="-9044"/>
                </a:lnTo>
                <a:lnTo>
                  <a:pt x="234656" y="-15109"/>
                </a:lnTo>
                <a:lnTo>
                  <a:pt x="236166" y="-20970"/>
                </a:lnTo>
                <a:lnTo>
                  <a:pt x="238048" y="-28284"/>
                </a:lnTo>
                <a:lnTo>
                  <a:pt x="245505" y="-32688"/>
                </a:lnTo>
                <a:lnTo>
                  <a:pt x="252821" y="-30804"/>
                </a:lnTo>
                <a:lnTo>
                  <a:pt x="260135" y="-28921"/>
                </a:lnTo>
                <a:lnTo>
                  <a:pt x="264539" y="-21464"/>
                </a:lnTo>
                <a:lnTo>
                  <a:pt x="262656" y="-14150"/>
                </a:lnTo>
                <a:lnTo>
                  <a:pt x="261720" y="-10516"/>
                </a:lnTo>
                <a:lnTo>
                  <a:pt x="261246" y="-6745"/>
                </a:lnTo>
                <a:lnTo>
                  <a:pt x="261246" y="318638"/>
                </a:lnTo>
                <a:lnTo>
                  <a:pt x="263491" y="332653"/>
                </a:lnTo>
                <a:lnTo>
                  <a:pt x="269841" y="344995"/>
                </a:lnTo>
                <a:lnTo>
                  <a:pt x="279549" y="354738"/>
                </a:lnTo>
                <a:lnTo>
                  <a:pt x="291865" y="361133"/>
                </a:lnTo>
                <a:lnTo>
                  <a:pt x="306041" y="363431"/>
                </a:lnTo>
                <a:lnTo>
                  <a:pt x="631441" y="363431"/>
                </a:lnTo>
                <a:lnTo>
                  <a:pt x="635213" y="362957"/>
                </a:lnTo>
                <a:lnTo>
                  <a:pt x="638849" y="362022"/>
                </a:lnTo>
                <a:lnTo>
                  <a:pt x="646169" y="360140"/>
                </a:lnTo>
                <a:lnTo>
                  <a:pt x="653622" y="364543"/>
                </a:lnTo>
                <a:lnTo>
                  <a:pt x="655504" y="371857"/>
                </a:lnTo>
                <a:lnTo>
                  <a:pt x="657386" y="379173"/>
                </a:lnTo>
                <a:lnTo>
                  <a:pt x="652982" y="386630"/>
                </a:lnTo>
                <a:lnTo>
                  <a:pt x="645667" y="388512"/>
                </a:lnTo>
                <a:lnTo>
                  <a:pt x="639804" y="390020"/>
                </a:lnTo>
                <a:lnTo>
                  <a:pt x="633739" y="390785"/>
                </a:lnTo>
                <a:lnTo>
                  <a:pt x="597462" y="390785"/>
                </a:lnTo>
                <a:lnTo>
                  <a:pt x="597462" y="440091"/>
                </a:lnTo>
                <a:lnTo>
                  <a:pt x="600601" y="447670"/>
                </a:lnTo>
                <a:lnTo>
                  <a:pt x="606301" y="453368"/>
                </a:lnTo>
                <a:lnTo>
                  <a:pt x="696283" y="543347"/>
                </a:lnTo>
                <a:lnTo>
                  <a:pt x="699952" y="541740"/>
                </a:lnTo>
                <a:lnTo>
                  <a:pt x="711835" y="539033"/>
                </a:lnTo>
                <a:lnTo>
                  <a:pt x="711366" y="566203"/>
                </a:lnTo>
                <a:lnTo>
                  <a:pt x="707381" y="567720"/>
                </a:lnTo>
                <a:lnTo>
                  <a:pt x="704347" y="570753"/>
                </a:lnTo>
                <a:lnTo>
                  <a:pt x="698280" y="576818"/>
                </a:lnTo>
                <a:lnTo>
                  <a:pt x="698280" y="586688"/>
                </a:lnTo>
                <a:close/>
              </a:path>
              <a:path w="723946" h="628115">
                <a:moveTo>
                  <a:pt x="711366" y="566203"/>
                </a:moveTo>
                <a:lnTo>
                  <a:pt x="711835" y="539033"/>
                </a:lnTo>
                <a:lnTo>
                  <a:pt x="723946" y="539739"/>
                </a:lnTo>
                <a:lnTo>
                  <a:pt x="723320" y="567720"/>
                </a:lnTo>
                <a:lnTo>
                  <a:pt x="719335" y="566203"/>
                </a:lnTo>
                <a:lnTo>
                  <a:pt x="711366" y="566203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1990383" y="1465206"/>
            <a:ext cx="290476" cy="319702"/>
          </a:xfrm>
          <a:custGeom>
            <a:avLst/>
            <a:gdLst/>
            <a:ahLst/>
            <a:cxnLst/>
            <a:rect l="l" t="t" r="r" b="b"/>
            <a:pathLst>
              <a:path w="290476" h="319702">
                <a:moveTo>
                  <a:pt x="171114" y="151756"/>
                </a:moveTo>
                <a:lnTo>
                  <a:pt x="162207" y="161795"/>
                </a:lnTo>
                <a:lnTo>
                  <a:pt x="158908" y="174469"/>
                </a:lnTo>
                <a:lnTo>
                  <a:pt x="158908" y="262174"/>
                </a:lnTo>
                <a:lnTo>
                  <a:pt x="160462" y="270997"/>
                </a:lnTo>
                <a:lnTo>
                  <a:pt x="167727" y="282022"/>
                </a:lnTo>
                <a:lnTo>
                  <a:pt x="179590" y="289559"/>
                </a:lnTo>
                <a:lnTo>
                  <a:pt x="194566" y="292351"/>
                </a:lnTo>
                <a:lnTo>
                  <a:pt x="204994" y="291035"/>
                </a:lnTo>
                <a:lnTo>
                  <a:pt x="218021" y="284887"/>
                </a:lnTo>
                <a:lnTo>
                  <a:pt x="226928" y="274847"/>
                </a:lnTo>
                <a:lnTo>
                  <a:pt x="230227" y="262174"/>
                </a:lnTo>
                <a:lnTo>
                  <a:pt x="227710" y="251101"/>
                </a:lnTo>
                <a:lnTo>
                  <a:pt x="219555" y="240691"/>
                </a:lnTo>
                <a:lnTo>
                  <a:pt x="206914" y="233864"/>
                </a:lnTo>
                <a:lnTo>
                  <a:pt x="199709" y="231601"/>
                </a:lnTo>
                <a:lnTo>
                  <a:pt x="195700" y="223924"/>
                </a:lnTo>
                <a:lnTo>
                  <a:pt x="197965" y="216718"/>
                </a:lnTo>
                <a:lnTo>
                  <a:pt x="200230" y="209513"/>
                </a:lnTo>
                <a:lnTo>
                  <a:pt x="207909" y="205507"/>
                </a:lnTo>
                <a:lnTo>
                  <a:pt x="215113" y="207770"/>
                </a:lnTo>
                <a:lnTo>
                  <a:pt x="223210" y="210907"/>
                </a:lnTo>
                <a:lnTo>
                  <a:pt x="234550" y="217689"/>
                </a:lnTo>
                <a:lnTo>
                  <a:pt x="243927" y="226413"/>
                </a:lnTo>
                <a:lnTo>
                  <a:pt x="251068" y="236725"/>
                </a:lnTo>
                <a:lnTo>
                  <a:pt x="253359" y="234473"/>
                </a:lnTo>
                <a:lnTo>
                  <a:pt x="260553" y="223513"/>
                </a:lnTo>
                <a:lnTo>
                  <a:pt x="263117" y="211012"/>
                </a:lnTo>
                <a:lnTo>
                  <a:pt x="260590" y="198578"/>
                </a:lnTo>
                <a:lnTo>
                  <a:pt x="253385" y="187705"/>
                </a:lnTo>
                <a:lnTo>
                  <a:pt x="242071" y="179254"/>
                </a:lnTo>
                <a:lnTo>
                  <a:pt x="237585" y="176887"/>
                </a:lnTo>
                <a:lnTo>
                  <a:pt x="234776" y="172231"/>
                </a:lnTo>
                <a:lnTo>
                  <a:pt x="234776" y="162085"/>
                </a:lnTo>
                <a:lnTo>
                  <a:pt x="237585" y="157430"/>
                </a:lnTo>
                <a:lnTo>
                  <a:pt x="242071" y="155063"/>
                </a:lnTo>
                <a:lnTo>
                  <a:pt x="253384" y="146612"/>
                </a:lnTo>
                <a:lnTo>
                  <a:pt x="260589" y="135740"/>
                </a:lnTo>
                <a:lnTo>
                  <a:pt x="263117" y="123305"/>
                </a:lnTo>
                <a:lnTo>
                  <a:pt x="262356" y="116336"/>
                </a:lnTo>
                <a:lnTo>
                  <a:pt x="257052" y="104308"/>
                </a:lnTo>
                <a:lnTo>
                  <a:pt x="247507" y="94663"/>
                </a:lnTo>
                <a:lnTo>
                  <a:pt x="234691" y="88227"/>
                </a:lnTo>
                <a:lnTo>
                  <a:pt x="219575" y="85828"/>
                </a:lnTo>
                <a:lnTo>
                  <a:pt x="219210" y="85848"/>
                </a:lnTo>
                <a:lnTo>
                  <a:pt x="218818" y="85832"/>
                </a:lnTo>
                <a:lnTo>
                  <a:pt x="212184" y="85883"/>
                </a:lnTo>
                <a:lnTo>
                  <a:pt x="205823" y="87165"/>
                </a:lnTo>
                <a:lnTo>
                  <a:pt x="199911" y="89658"/>
                </a:lnTo>
                <a:lnTo>
                  <a:pt x="192950" y="92593"/>
                </a:lnTo>
                <a:lnTo>
                  <a:pt x="184929" y="89328"/>
                </a:lnTo>
                <a:lnTo>
                  <a:pt x="181994" y="82369"/>
                </a:lnTo>
                <a:lnTo>
                  <a:pt x="179060" y="75409"/>
                </a:lnTo>
                <a:lnTo>
                  <a:pt x="182323" y="67387"/>
                </a:lnTo>
                <a:lnTo>
                  <a:pt x="189283" y="64453"/>
                </a:lnTo>
                <a:lnTo>
                  <a:pt x="196426" y="61441"/>
                </a:lnTo>
                <a:lnTo>
                  <a:pt x="203950" y="59561"/>
                </a:lnTo>
                <a:lnTo>
                  <a:pt x="211730" y="58826"/>
                </a:lnTo>
                <a:lnTo>
                  <a:pt x="212899" y="56463"/>
                </a:lnTo>
                <a:lnTo>
                  <a:pt x="213781" y="53589"/>
                </a:lnTo>
                <a:lnTo>
                  <a:pt x="213781" y="50219"/>
                </a:lnTo>
                <a:lnTo>
                  <a:pt x="210929" y="40071"/>
                </a:lnTo>
                <a:lnTo>
                  <a:pt x="200986" y="30886"/>
                </a:lnTo>
                <a:lnTo>
                  <a:pt x="186345" y="27350"/>
                </a:lnTo>
                <a:lnTo>
                  <a:pt x="174171" y="29728"/>
                </a:lnTo>
                <a:lnTo>
                  <a:pt x="163152" y="38015"/>
                </a:lnTo>
                <a:lnTo>
                  <a:pt x="158909" y="50219"/>
                </a:lnTo>
                <a:lnTo>
                  <a:pt x="158909" y="57772"/>
                </a:lnTo>
                <a:lnTo>
                  <a:pt x="152786" y="63895"/>
                </a:lnTo>
                <a:lnTo>
                  <a:pt x="137679" y="63895"/>
                </a:lnTo>
                <a:lnTo>
                  <a:pt x="131556" y="57772"/>
                </a:lnTo>
                <a:lnTo>
                  <a:pt x="131556" y="50219"/>
                </a:lnTo>
                <a:lnTo>
                  <a:pt x="128703" y="40071"/>
                </a:lnTo>
                <a:lnTo>
                  <a:pt x="118760" y="30886"/>
                </a:lnTo>
                <a:lnTo>
                  <a:pt x="104125" y="0"/>
                </a:lnTo>
                <a:lnTo>
                  <a:pt x="111090" y="404"/>
                </a:lnTo>
                <a:lnTo>
                  <a:pt x="124050" y="3441"/>
                </a:lnTo>
                <a:lnTo>
                  <a:pt x="135572" y="9128"/>
                </a:lnTo>
                <a:lnTo>
                  <a:pt x="145238" y="17077"/>
                </a:lnTo>
                <a:lnTo>
                  <a:pt x="149865" y="12800"/>
                </a:lnTo>
                <a:lnTo>
                  <a:pt x="160521" y="5947"/>
                </a:lnTo>
                <a:lnTo>
                  <a:pt x="172821" y="1551"/>
                </a:lnTo>
                <a:lnTo>
                  <a:pt x="186351" y="0"/>
                </a:lnTo>
                <a:lnTo>
                  <a:pt x="199133" y="1379"/>
                </a:lnTo>
                <a:lnTo>
                  <a:pt x="212743" y="6220"/>
                </a:lnTo>
                <a:lnTo>
                  <a:pt x="224316" y="14044"/>
                </a:lnTo>
                <a:lnTo>
                  <a:pt x="233285" y="24332"/>
                </a:lnTo>
                <a:lnTo>
                  <a:pt x="239082" y="36564"/>
                </a:lnTo>
                <a:lnTo>
                  <a:pt x="241141" y="50221"/>
                </a:lnTo>
                <a:lnTo>
                  <a:pt x="241141" y="53979"/>
                </a:lnTo>
                <a:lnTo>
                  <a:pt x="240659" y="57657"/>
                </a:lnTo>
                <a:lnTo>
                  <a:pt x="239793" y="61233"/>
                </a:lnTo>
                <a:lnTo>
                  <a:pt x="244053" y="62540"/>
                </a:lnTo>
                <a:lnTo>
                  <a:pt x="256894" y="68301"/>
                </a:lnTo>
                <a:lnTo>
                  <a:pt x="268124" y="76199"/>
                </a:lnTo>
                <a:lnTo>
                  <a:pt x="277420" y="85941"/>
                </a:lnTo>
                <a:lnTo>
                  <a:pt x="284459" y="97235"/>
                </a:lnTo>
                <a:lnTo>
                  <a:pt x="288918" y="109789"/>
                </a:lnTo>
                <a:lnTo>
                  <a:pt x="290476" y="123309"/>
                </a:lnTo>
                <a:lnTo>
                  <a:pt x="289629" y="133168"/>
                </a:lnTo>
                <a:lnTo>
                  <a:pt x="286072" y="145541"/>
                </a:lnTo>
                <a:lnTo>
                  <a:pt x="279941" y="156987"/>
                </a:lnTo>
                <a:lnTo>
                  <a:pt x="271456" y="167160"/>
                </a:lnTo>
                <a:lnTo>
                  <a:pt x="278141" y="174801"/>
                </a:lnTo>
                <a:lnTo>
                  <a:pt x="284848" y="185977"/>
                </a:lnTo>
                <a:lnTo>
                  <a:pt x="289033" y="198162"/>
                </a:lnTo>
                <a:lnTo>
                  <a:pt x="290476" y="211012"/>
                </a:lnTo>
                <a:lnTo>
                  <a:pt x="290475" y="211434"/>
                </a:lnTo>
                <a:lnTo>
                  <a:pt x="288917" y="224452"/>
                </a:lnTo>
                <a:lnTo>
                  <a:pt x="284595" y="236729"/>
                </a:lnTo>
                <a:lnTo>
                  <a:pt x="277750" y="247927"/>
                </a:lnTo>
                <a:lnTo>
                  <a:pt x="268623" y="257704"/>
                </a:lnTo>
                <a:lnTo>
                  <a:pt x="257455" y="265723"/>
                </a:lnTo>
                <a:lnTo>
                  <a:pt x="256484" y="272857"/>
                </a:lnTo>
                <a:lnTo>
                  <a:pt x="252123" y="285575"/>
                </a:lnTo>
                <a:lnTo>
                  <a:pt x="244821" y="296839"/>
                </a:lnTo>
                <a:lnTo>
                  <a:pt x="234996" y="306267"/>
                </a:lnTo>
                <a:lnTo>
                  <a:pt x="223067" y="313475"/>
                </a:lnTo>
                <a:lnTo>
                  <a:pt x="209453" y="318081"/>
                </a:lnTo>
                <a:lnTo>
                  <a:pt x="194573" y="319702"/>
                </a:lnTo>
                <a:lnTo>
                  <a:pt x="191110" y="319616"/>
                </a:lnTo>
                <a:lnTo>
                  <a:pt x="177644" y="317591"/>
                </a:lnTo>
                <a:lnTo>
                  <a:pt x="165295" y="313098"/>
                </a:lnTo>
                <a:lnTo>
                  <a:pt x="154386" y="306435"/>
                </a:lnTo>
                <a:lnTo>
                  <a:pt x="145238" y="297898"/>
                </a:lnTo>
                <a:lnTo>
                  <a:pt x="152784" y="95929"/>
                </a:lnTo>
                <a:lnTo>
                  <a:pt x="158908" y="102052"/>
                </a:lnTo>
                <a:lnTo>
                  <a:pt x="158908" y="127074"/>
                </a:lnTo>
                <a:lnTo>
                  <a:pt x="169089" y="121863"/>
                </a:lnTo>
                <a:lnTo>
                  <a:pt x="181351" y="118216"/>
                </a:lnTo>
                <a:lnTo>
                  <a:pt x="194566" y="116941"/>
                </a:lnTo>
                <a:lnTo>
                  <a:pt x="202120" y="116941"/>
                </a:lnTo>
                <a:lnTo>
                  <a:pt x="208243" y="123064"/>
                </a:lnTo>
                <a:lnTo>
                  <a:pt x="208243" y="138170"/>
                </a:lnTo>
                <a:lnTo>
                  <a:pt x="202120" y="144293"/>
                </a:lnTo>
                <a:lnTo>
                  <a:pt x="194566" y="144293"/>
                </a:lnTo>
                <a:lnTo>
                  <a:pt x="184142" y="145609"/>
                </a:lnTo>
                <a:lnTo>
                  <a:pt x="171114" y="151756"/>
                </a:lnTo>
                <a:close/>
              </a:path>
              <a:path w="290476" h="319702">
                <a:moveTo>
                  <a:pt x="14404" y="162228"/>
                </a:moveTo>
                <a:lnTo>
                  <a:pt x="12194" y="159444"/>
                </a:lnTo>
                <a:lnTo>
                  <a:pt x="5508" y="148295"/>
                </a:lnTo>
                <a:lnTo>
                  <a:pt x="1399" y="136161"/>
                </a:lnTo>
                <a:lnTo>
                  <a:pt x="0" y="123309"/>
                </a:lnTo>
                <a:lnTo>
                  <a:pt x="153" y="119030"/>
                </a:lnTo>
                <a:lnTo>
                  <a:pt x="2645" y="105778"/>
                </a:lnTo>
                <a:lnTo>
                  <a:pt x="7939" y="93583"/>
                </a:lnTo>
                <a:lnTo>
                  <a:pt x="15713" y="82739"/>
                </a:lnTo>
                <a:lnTo>
                  <a:pt x="25642" y="73537"/>
                </a:lnTo>
                <a:lnTo>
                  <a:pt x="37407" y="66271"/>
                </a:lnTo>
                <a:lnTo>
                  <a:pt x="50683" y="61233"/>
                </a:lnTo>
                <a:lnTo>
                  <a:pt x="49816" y="57657"/>
                </a:lnTo>
                <a:lnTo>
                  <a:pt x="49335" y="53979"/>
                </a:lnTo>
                <a:lnTo>
                  <a:pt x="49335" y="50221"/>
                </a:lnTo>
                <a:lnTo>
                  <a:pt x="50840" y="38504"/>
                </a:lnTo>
                <a:lnTo>
                  <a:pt x="56121" y="26029"/>
                </a:lnTo>
                <a:lnTo>
                  <a:pt x="64657" y="15421"/>
                </a:lnTo>
                <a:lnTo>
                  <a:pt x="75881" y="7200"/>
                </a:lnTo>
                <a:lnTo>
                  <a:pt x="89226" y="1886"/>
                </a:lnTo>
                <a:lnTo>
                  <a:pt x="104125" y="0"/>
                </a:lnTo>
                <a:lnTo>
                  <a:pt x="118760" y="30886"/>
                </a:lnTo>
                <a:lnTo>
                  <a:pt x="104120" y="27350"/>
                </a:lnTo>
                <a:lnTo>
                  <a:pt x="91945" y="29728"/>
                </a:lnTo>
                <a:lnTo>
                  <a:pt x="80926" y="38015"/>
                </a:lnTo>
                <a:lnTo>
                  <a:pt x="76684" y="50219"/>
                </a:lnTo>
                <a:lnTo>
                  <a:pt x="76684" y="56174"/>
                </a:lnTo>
                <a:lnTo>
                  <a:pt x="79406" y="60638"/>
                </a:lnTo>
                <a:lnTo>
                  <a:pt x="81687" y="63335"/>
                </a:lnTo>
                <a:lnTo>
                  <a:pt x="82160" y="63933"/>
                </a:lnTo>
                <a:lnTo>
                  <a:pt x="82554" y="64473"/>
                </a:lnTo>
                <a:lnTo>
                  <a:pt x="82862" y="64975"/>
                </a:lnTo>
                <a:lnTo>
                  <a:pt x="86381" y="70640"/>
                </a:lnTo>
                <a:lnTo>
                  <a:pt x="85329" y="78171"/>
                </a:lnTo>
                <a:lnTo>
                  <a:pt x="80086" y="82610"/>
                </a:lnTo>
                <a:lnTo>
                  <a:pt x="77517" y="84785"/>
                </a:lnTo>
                <a:lnTo>
                  <a:pt x="74378" y="85848"/>
                </a:lnTo>
                <a:lnTo>
                  <a:pt x="71256" y="85848"/>
                </a:lnTo>
                <a:lnTo>
                  <a:pt x="70892" y="85828"/>
                </a:lnTo>
                <a:lnTo>
                  <a:pt x="62746" y="86531"/>
                </a:lnTo>
                <a:lnTo>
                  <a:pt x="48714" y="91148"/>
                </a:lnTo>
                <a:lnTo>
                  <a:pt x="37491" y="99367"/>
                </a:lnTo>
                <a:lnTo>
                  <a:pt x="30044" y="110362"/>
                </a:lnTo>
                <a:lnTo>
                  <a:pt x="27344" y="123305"/>
                </a:lnTo>
                <a:lnTo>
                  <a:pt x="27344" y="130743"/>
                </a:lnTo>
                <a:lnTo>
                  <a:pt x="29958" y="137880"/>
                </a:lnTo>
                <a:lnTo>
                  <a:pt x="34810" y="143974"/>
                </a:lnTo>
                <a:lnTo>
                  <a:pt x="36224" y="143124"/>
                </a:lnTo>
                <a:lnTo>
                  <a:pt x="47512" y="137606"/>
                </a:lnTo>
                <a:lnTo>
                  <a:pt x="59901" y="133754"/>
                </a:lnTo>
                <a:lnTo>
                  <a:pt x="67261" y="132065"/>
                </a:lnTo>
                <a:lnTo>
                  <a:pt x="74601" y="136662"/>
                </a:lnTo>
                <a:lnTo>
                  <a:pt x="76290" y="144025"/>
                </a:lnTo>
                <a:lnTo>
                  <a:pt x="77978" y="151387"/>
                </a:lnTo>
                <a:lnTo>
                  <a:pt x="73379" y="158725"/>
                </a:lnTo>
                <a:lnTo>
                  <a:pt x="66017" y="160413"/>
                </a:lnTo>
                <a:lnTo>
                  <a:pt x="57826" y="162939"/>
                </a:lnTo>
                <a:lnTo>
                  <a:pt x="45341" y="169845"/>
                </a:lnTo>
                <a:lnTo>
                  <a:pt x="35720" y="179364"/>
                </a:lnTo>
                <a:lnTo>
                  <a:pt x="29532" y="190861"/>
                </a:lnTo>
                <a:lnTo>
                  <a:pt x="27342" y="203701"/>
                </a:lnTo>
                <a:lnTo>
                  <a:pt x="28144" y="211444"/>
                </a:lnTo>
                <a:lnTo>
                  <a:pt x="32751" y="223432"/>
                </a:lnTo>
                <a:lnTo>
                  <a:pt x="41021" y="233853"/>
                </a:lnTo>
                <a:lnTo>
                  <a:pt x="43366" y="230069"/>
                </a:lnTo>
                <a:lnTo>
                  <a:pt x="46188" y="226510"/>
                </a:lnTo>
                <a:lnTo>
                  <a:pt x="49465" y="223251"/>
                </a:lnTo>
                <a:lnTo>
                  <a:pt x="54822" y="217927"/>
                </a:lnTo>
                <a:lnTo>
                  <a:pt x="63481" y="217952"/>
                </a:lnTo>
                <a:lnTo>
                  <a:pt x="68806" y="223310"/>
                </a:lnTo>
                <a:lnTo>
                  <a:pt x="74130" y="228667"/>
                </a:lnTo>
                <a:lnTo>
                  <a:pt x="74105" y="237327"/>
                </a:lnTo>
                <a:lnTo>
                  <a:pt x="68747" y="242652"/>
                </a:lnTo>
                <a:lnTo>
                  <a:pt x="63258" y="248107"/>
                </a:lnTo>
                <a:lnTo>
                  <a:pt x="60235" y="255040"/>
                </a:lnTo>
                <a:lnTo>
                  <a:pt x="60235" y="262172"/>
                </a:lnTo>
                <a:lnTo>
                  <a:pt x="61790" y="270996"/>
                </a:lnTo>
                <a:lnTo>
                  <a:pt x="69055" y="282020"/>
                </a:lnTo>
                <a:lnTo>
                  <a:pt x="80919" y="289557"/>
                </a:lnTo>
                <a:lnTo>
                  <a:pt x="95895" y="292349"/>
                </a:lnTo>
                <a:lnTo>
                  <a:pt x="106321" y="291034"/>
                </a:lnTo>
                <a:lnTo>
                  <a:pt x="119348" y="284886"/>
                </a:lnTo>
                <a:lnTo>
                  <a:pt x="128254" y="274846"/>
                </a:lnTo>
                <a:lnTo>
                  <a:pt x="131554" y="262172"/>
                </a:lnTo>
                <a:lnTo>
                  <a:pt x="131554" y="232938"/>
                </a:lnTo>
                <a:lnTo>
                  <a:pt x="129038" y="221868"/>
                </a:lnTo>
                <a:lnTo>
                  <a:pt x="120884" y="211457"/>
                </a:lnTo>
                <a:lnTo>
                  <a:pt x="108243" y="204630"/>
                </a:lnTo>
                <a:lnTo>
                  <a:pt x="101038" y="202365"/>
                </a:lnTo>
                <a:lnTo>
                  <a:pt x="97031" y="194688"/>
                </a:lnTo>
                <a:lnTo>
                  <a:pt x="99296" y="187481"/>
                </a:lnTo>
                <a:lnTo>
                  <a:pt x="101559" y="180279"/>
                </a:lnTo>
                <a:lnTo>
                  <a:pt x="109233" y="176270"/>
                </a:lnTo>
                <a:lnTo>
                  <a:pt x="116443" y="178535"/>
                </a:lnTo>
                <a:lnTo>
                  <a:pt x="121903" y="180251"/>
                </a:lnTo>
                <a:lnTo>
                  <a:pt x="126951" y="182642"/>
                </a:lnTo>
                <a:lnTo>
                  <a:pt x="131554" y="185530"/>
                </a:lnTo>
                <a:lnTo>
                  <a:pt x="131554" y="102052"/>
                </a:lnTo>
                <a:lnTo>
                  <a:pt x="137677" y="95929"/>
                </a:lnTo>
                <a:lnTo>
                  <a:pt x="152784" y="95929"/>
                </a:lnTo>
                <a:lnTo>
                  <a:pt x="145238" y="297898"/>
                </a:lnTo>
                <a:lnTo>
                  <a:pt x="133545" y="308268"/>
                </a:lnTo>
                <a:lnTo>
                  <a:pt x="122250" y="314422"/>
                </a:lnTo>
                <a:lnTo>
                  <a:pt x="109595" y="318332"/>
                </a:lnTo>
                <a:lnTo>
                  <a:pt x="95902" y="319702"/>
                </a:lnTo>
                <a:lnTo>
                  <a:pt x="85003" y="318841"/>
                </a:lnTo>
                <a:lnTo>
                  <a:pt x="70875" y="314969"/>
                </a:lnTo>
                <a:lnTo>
                  <a:pt x="58349" y="308343"/>
                </a:lnTo>
                <a:lnTo>
                  <a:pt x="47857" y="299357"/>
                </a:lnTo>
                <a:lnTo>
                  <a:pt x="39828" y="288404"/>
                </a:lnTo>
                <a:lnTo>
                  <a:pt x="34695" y="275878"/>
                </a:lnTo>
                <a:lnTo>
                  <a:pt x="32888" y="262172"/>
                </a:lnTo>
                <a:lnTo>
                  <a:pt x="29699" y="259927"/>
                </a:lnTo>
                <a:lnTo>
                  <a:pt x="19483" y="250985"/>
                </a:lnTo>
                <a:lnTo>
                  <a:pt x="11226" y="240619"/>
                </a:lnTo>
                <a:lnTo>
                  <a:pt x="5107" y="229101"/>
                </a:lnTo>
                <a:lnTo>
                  <a:pt x="1305" y="216706"/>
                </a:lnTo>
                <a:lnTo>
                  <a:pt x="0" y="203705"/>
                </a:lnTo>
                <a:lnTo>
                  <a:pt x="273" y="197691"/>
                </a:lnTo>
                <a:lnTo>
                  <a:pt x="2702" y="184987"/>
                </a:lnTo>
                <a:lnTo>
                  <a:pt x="7480" y="173089"/>
                </a:lnTo>
                <a:lnTo>
                  <a:pt x="14404" y="162228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68817" y="3756660"/>
            <a:ext cx="3564623" cy="0"/>
          </a:xfrm>
          <a:custGeom>
            <a:avLst/>
            <a:gdLst/>
            <a:ahLst/>
            <a:cxnLst/>
            <a:rect l="l" t="t" r="r" b="b"/>
            <a:pathLst>
              <a:path w="3564623">
                <a:moveTo>
                  <a:pt x="0" y="0"/>
                </a:moveTo>
                <a:lnTo>
                  <a:pt x="3564623" y="0"/>
                </a:lnTo>
              </a:path>
            </a:pathLst>
          </a:custGeom>
          <a:ln w="13462">
            <a:solidFill>
              <a:srgbClr val="1640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317492" y="3756660"/>
            <a:ext cx="3566160" cy="0"/>
          </a:xfrm>
          <a:custGeom>
            <a:avLst/>
            <a:gdLst/>
            <a:ahLst/>
            <a:cxnLst/>
            <a:rect l="l" t="t" r="r" b="b"/>
            <a:pathLst>
              <a:path w="3566160">
                <a:moveTo>
                  <a:pt x="0" y="0"/>
                </a:moveTo>
                <a:lnTo>
                  <a:pt x="3566160" y="0"/>
                </a:lnTo>
              </a:path>
            </a:pathLst>
          </a:custGeom>
          <a:ln w="13462">
            <a:solidFill>
              <a:srgbClr val="1640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308851" y="3756660"/>
            <a:ext cx="3564636" cy="0"/>
          </a:xfrm>
          <a:custGeom>
            <a:avLst/>
            <a:gdLst/>
            <a:ahLst/>
            <a:cxnLst/>
            <a:rect l="l" t="t" r="r" b="b"/>
            <a:pathLst>
              <a:path w="3564636">
                <a:moveTo>
                  <a:pt x="0" y="0"/>
                </a:moveTo>
                <a:lnTo>
                  <a:pt x="3564636" y="0"/>
                </a:lnTo>
              </a:path>
            </a:pathLst>
          </a:custGeom>
          <a:ln w="13462">
            <a:solidFill>
              <a:srgbClr val="1640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220179" y="37513"/>
            <a:ext cx="11009796" cy="7348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/>
            <a:r>
              <a:rPr lang="id-ID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 </a:t>
            </a:r>
            <a:r>
              <a:rPr lang="en-US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POSISI PT-1</a:t>
            </a:r>
          </a:p>
          <a:p>
            <a:pPr marL="12700"/>
            <a:r>
              <a:rPr lang="en-US" sz="2000" spc="-4" dirty="0">
                <a:solidFill>
                  <a:srgbClr val="164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Global: </a:t>
            </a:r>
            <a:r>
              <a:rPr sz="2000" spc="-4" dirty="0" err="1">
                <a:solidFill>
                  <a:srgbClr val="164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sz="2000" spc="0" dirty="0" err="1">
                <a:solidFill>
                  <a:srgbClr val="164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sz="2000" spc="4" dirty="0" err="1">
                <a:solidFill>
                  <a:srgbClr val="164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sz="2000" spc="0" dirty="0" err="1">
                <a:solidFill>
                  <a:srgbClr val="164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ubahan</a:t>
            </a:r>
            <a:r>
              <a:rPr sz="2000" spc="29" dirty="0">
                <a:solidFill>
                  <a:srgbClr val="164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spc="4" dirty="0" err="1">
                <a:solidFill>
                  <a:srgbClr val="164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sz="2000" spc="0" dirty="0" err="1">
                <a:solidFill>
                  <a:srgbClr val="164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ekno</a:t>
            </a:r>
            <a:r>
              <a:rPr sz="2000" spc="-4" dirty="0" err="1">
                <a:solidFill>
                  <a:srgbClr val="164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sz="2000" spc="0" dirty="0" err="1">
                <a:solidFill>
                  <a:srgbClr val="164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og</a:t>
            </a:r>
            <a:r>
              <a:rPr sz="2000" spc="-4" dirty="0" err="1">
                <a:solidFill>
                  <a:srgbClr val="164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sz="2000" spc="0" dirty="0">
                <a:solidFill>
                  <a:srgbClr val="164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ID" sz="2000" dirty="0">
                <a:solidFill>
                  <a:srgbClr val="164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2000" dirty="0" err="1">
                <a:solidFill>
                  <a:srgbClr val="164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sos</a:t>
            </a:r>
            <a:r>
              <a:rPr lang="en-ID" sz="2000" spc="-4" dirty="0" err="1">
                <a:solidFill>
                  <a:srgbClr val="164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n-ID" sz="2000" dirty="0" err="1">
                <a:solidFill>
                  <a:srgbClr val="164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ID" sz="2000" spc="-4" dirty="0" err="1">
                <a:solidFill>
                  <a:srgbClr val="164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lang="en-ID" sz="2000" spc="-4" dirty="0">
                <a:solidFill>
                  <a:srgbClr val="164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ID" sz="2000" spc="-4" dirty="0" err="1">
                <a:solidFill>
                  <a:srgbClr val="164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lingkungan</a:t>
            </a:r>
            <a:endParaRPr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62531" y="2711556"/>
            <a:ext cx="3478148" cy="9219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2349">
              <a:lnSpc>
                <a:spcPts val="2555"/>
              </a:lnSpc>
              <a:spcBef>
                <a:spcPts val="127"/>
              </a:spcBef>
            </a:pPr>
            <a:r>
              <a:rPr sz="2400" b="1" spc="-179" dirty="0">
                <a:solidFill>
                  <a:srgbClr val="16406C"/>
                </a:solidFill>
                <a:latin typeface="Arial"/>
                <a:cs typeface="Arial"/>
              </a:rPr>
              <a:t>T</a:t>
            </a:r>
            <a:r>
              <a:rPr sz="2400" b="1" spc="0" dirty="0">
                <a:solidFill>
                  <a:srgbClr val="16406C"/>
                </a:solidFill>
                <a:latin typeface="Arial"/>
                <a:cs typeface="Arial"/>
              </a:rPr>
              <a:t>ekno</a:t>
            </a:r>
            <a:r>
              <a:rPr sz="2400" b="1" spc="4" dirty="0">
                <a:solidFill>
                  <a:srgbClr val="16406C"/>
                </a:solidFill>
                <a:latin typeface="Arial"/>
                <a:cs typeface="Arial"/>
              </a:rPr>
              <a:t>l</a:t>
            </a:r>
            <a:r>
              <a:rPr sz="2400" b="1" spc="0" dirty="0">
                <a:solidFill>
                  <a:srgbClr val="16406C"/>
                </a:solidFill>
                <a:latin typeface="Arial"/>
                <a:cs typeface="Arial"/>
              </a:rPr>
              <a:t>ogi</a:t>
            </a:r>
            <a:endParaRPr sz="2400">
              <a:latin typeface="Arial"/>
              <a:cs typeface="Arial"/>
            </a:endParaRPr>
          </a:p>
          <a:p>
            <a:pPr marL="12700" indent="0">
              <a:lnSpc>
                <a:spcPct val="100041"/>
              </a:lnSpc>
              <a:spcBef>
                <a:spcPts val="754"/>
              </a:spcBef>
            </a:pPr>
            <a:r>
              <a:rPr sz="1600" b="1" spc="0" dirty="0">
                <a:latin typeface="Arial"/>
                <a:cs typeface="Arial"/>
              </a:rPr>
              <a:t>Dis</a:t>
            </a:r>
            <a:r>
              <a:rPr sz="1600" b="1" spc="4" dirty="0">
                <a:latin typeface="Arial"/>
                <a:cs typeface="Arial"/>
              </a:rPr>
              <a:t>r</a:t>
            </a:r>
            <a:r>
              <a:rPr sz="1600" b="1" spc="-4" dirty="0">
                <a:latin typeface="Arial"/>
                <a:cs typeface="Arial"/>
              </a:rPr>
              <a:t>up</a:t>
            </a:r>
            <a:r>
              <a:rPr sz="1600" b="1" spc="0" dirty="0">
                <a:latin typeface="Arial"/>
                <a:cs typeface="Arial"/>
              </a:rPr>
              <a:t>si</a:t>
            </a:r>
            <a:r>
              <a:rPr sz="1600" b="1" spc="-38" dirty="0">
                <a:latin typeface="Arial"/>
                <a:cs typeface="Arial"/>
              </a:rPr>
              <a:t> </a:t>
            </a:r>
            <a:r>
              <a:rPr sz="1600" b="1" spc="-4" dirty="0">
                <a:latin typeface="Arial"/>
                <a:cs typeface="Arial"/>
              </a:rPr>
              <a:t>t</a:t>
            </a:r>
            <a:r>
              <a:rPr sz="1600" b="1" spc="0" dirty="0">
                <a:latin typeface="Arial"/>
                <a:cs typeface="Arial"/>
              </a:rPr>
              <a:t>ek</a:t>
            </a:r>
            <a:r>
              <a:rPr sz="1600" b="1" spc="-4" dirty="0">
                <a:latin typeface="Arial"/>
                <a:cs typeface="Arial"/>
              </a:rPr>
              <a:t>no</a:t>
            </a:r>
            <a:r>
              <a:rPr sz="1600" b="1" spc="0" dirty="0">
                <a:latin typeface="Arial"/>
                <a:cs typeface="Arial"/>
              </a:rPr>
              <a:t>l</a:t>
            </a:r>
            <a:r>
              <a:rPr sz="1600" b="1" spc="-4" dirty="0">
                <a:latin typeface="Arial"/>
                <a:cs typeface="Arial"/>
              </a:rPr>
              <a:t>og</a:t>
            </a:r>
            <a:r>
              <a:rPr sz="1600" b="1" spc="0" dirty="0">
                <a:latin typeface="Arial"/>
                <a:cs typeface="Arial"/>
              </a:rPr>
              <a:t>i</a:t>
            </a:r>
            <a:r>
              <a:rPr sz="1600" b="1" spc="-36" dirty="0">
                <a:latin typeface="Arial"/>
                <a:cs typeface="Arial"/>
              </a:rPr>
              <a:t> </a:t>
            </a:r>
            <a:r>
              <a:rPr sz="1600" b="1" spc="0" dirty="0">
                <a:latin typeface="Arial"/>
                <a:cs typeface="Arial"/>
              </a:rPr>
              <a:t>akan</a:t>
            </a:r>
            <a:r>
              <a:rPr sz="1600" b="1" spc="-26" dirty="0">
                <a:latin typeface="Arial"/>
                <a:cs typeface="Arial"/>
              </a:rPr>
              <a:t> </a:t>
            </a:r>
            <a:r>
              <a:rPr sz="1600" b="1" spc="-4" dirty="0">
                <a:latin typeface="Arial"/>
                <a:cs typeface="Arial"/>
              </a:rPr>
              <a:t>b</a:t>
            </a:r>
            <a:r>
              <a:rPr sz="1600" b="1" spc="0" dirty="0">
                <a:latin typeface="Arial"/>
                <a:cs typeface="Arial"/>
              </a:rPr>
              <a:t>e</a:t>
            </a:r>
            <a:r>
              <a:rPr sz="1600" b="1" spc="4" dirty="0">
                <a:latin typeface="Arial"/>
                <a:cs typeface="Arial"/>
              </a:rPr>
              <a:t>r</a:t>
            </a:r>
            <a:r>
              <a:rPr sz="1600" b="1" spc="-4" dirty="0">
                <a:latin typeface="Arial"/>
                <a:cs typeface="Arial"/>
              </a:rPr>
              <a:t>d</a:t>
            </a:r>
            <a:r>
              <a:rPr sz="1600" b="1" spc="0" dirty="0">
                <a:latin typeface="Arial"/>
                <a:cs typeface="Arial"/>
              </a:rPr>
              <a:t>a</a:t>
            </a:r>
            <a:r>
              <a:rPr sz="1600" b="1" spc="-4" dirty="0">
                <a:latin typeface="Arial"/>
                <a:cs typeface="Arial"/>
              </a:rPr>
              <a:t>mp</a:t>
            </a:r>
            <a:r>
              <a:rPr sz="1600" b="1" spc="0" dirty="0">
                <a:latin typeface="Arial"/>
                <a:cs typeface="Arial"/>
              </a:rPr>
              <a:t>ak </a:t>
            </a:r>
            <a:r>
              <a:rPr sz="1600" b="1" spc="-4" dirty="0">
                <a:latin typeface="Arial"/>
                <a:cs typeface="Arial"/>
              </a:rPr>
              <a:t>p</a:t>
            </a:r>
            <a:r>
              <a:rPr sz="1600" b="1" spc="0" dirty="0">
                <a:latin typeface="Arial"/>
                <a:cs typeface="Arial"/>
              </a:rPr>
              <a:t>a</a:t>
            </a:r>
            <a:r>
              <a:rPr sz="1600" b="1" spc="-4" dirty="0">
                <a:latin typeface="Arial"/>
                <a:cs typeface="Arial"/>
              </a:rPr>
              <a:t>d</a:t>
            </a:r>
            <a:r>
              <a:rPr sz="1600" b="1" spc="0" dirty="0">
                <a:latin typeface="Arial"/>
                <a:cs typeface="Arial"/>
              </a:rPr>
              <a:t>a</a:t>
            </a:r>
            <a:r>
              <a:rPr sz="1600" b="1" spc="-22" dirty="0">
                <a:latin typeface="Arial"/>
                <a:cs typeface="Arial"/>
              </a:rPr>
              <a:t> </a:t>
            </a:r>
            <a:r>
              <a:rPr sz="1600" b="1" spc="0" dirty="0">
                <a:latin typeface="Arial"/>
                <a:cs typeface="Arial"/>
              </a:rPr>
              <a:t>se</a:t>
            </a:r>
            <a:r>
              <a:rPr sz="1600" b="1" spc="-4" dirty="0">
                <a:latin typeface="Arial"/>
                <a:cs typeface="Arial"/>
              </a:rPr>
              <a:t>mu</a:t>
            </a:r>
            <a:r>
              <a:rPr sz="1600" b="1" spc="0" dirty="0">
                <a:latin typeface="Arial"/>
                <a:cs typeface="Arial"/>
              </a:rPr>
              <a:t>a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spc="0" dirty="0">
                <a:latin typeface="Arial"/>
                <a:cs typeface="Arial"/>
              </a:rPr>
              <a:t>sek</a:t>
            </a:r>
            <a:r>
              <a:rPr sz="1600" b="1" spc="-4" dirty="0">
                <a:latin typeface="Arial"/>
                <a:cs typeface="Arial"/>
              </a:rPr>
              <a:t>to</a:t>
            </a:r>
            <a:r>
              <a:rPr sz="1600" b="1" spc="0" dirty="0">
                <a:latin typeface="Arial"/>
                <a:cs typeface="Arial"/>
              </a:rPr>
              <a:t>r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325235" y="2711556"/>
            <a:ext cx="3413247" cy="9219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902" marR="22349">
              <a:lnSpc>
                <a:spcPts val="2555"/>
              </a:lnSpc>
              <a:spcBef>
                <a:spcPts val="127"/>
              </a:spcBef>
            </a:pPr>
            <a:r>
              <a:rPr sz="2400" b="1" spc="-4" dirty="0">
                <a:solidFill>
                  <a:srgbClr val="16406C"/>
                </a:solidFill>
                <a:latin typeface="Arial"/>
                <a:cs typeface="Arial"/>
              </a:rPr>
              <a:t>S</a:t>
            </a:r>
            <a:r>
              <a:rPr sz="2400" b="1" spc="0" dirty="0">
                <a:solidFill>
                  <a:srgbClr val="16406C"/>
                </a:solidFill>
                <a:latin typeface="Arial"/>
                <a:cs typeface="Arial"/>
              </a:rPr>
              <a:t>os</a:t>
            </a:r>
            <a:r>
              <a:rPr sz="2400" b="1" spc="4" dirty="0">
                <a:solidFill>
                  <a:srgbClr val="16406C"/>
                </a:solidFill>
                <a:latin typeface="Arial"/>
                <a:cs typeface="Arial"/>
              </a:rPr>
              <a:t>i</a:t>
            </a:r>
            <a:r>
              <a:rPr sz="2400" b="1" spc="0" dirty="0">
                <a:solidFill>
                  <a:srgbClr val="16406C"/>
                </a:solidFill>
                <a:latin typeface="Arial"/>
                <a:cs typeface="Arial"/>
              </a:rPr>
              <a:t>oku</a:t>
            </a:r>
            <a:r>
              <a:rPr sz="2400" b="1" spc="4" dirty="0">
                <a:solidFill>
                  <a:srgbClr val="16406C"/>
                </a:solidFill>
                <a:latin typeface="Arial"/>
                <a:cs typeface="Arial"/>
              </a:rPr>
              <a:t>lt</a:t>
            </a:r>
            <a:r>
              <a:rPr sz="2400" b="1" spc="0" dirty="0">
                <a:solidFill>
                  <a:srgbClr val="16406C"/>
                </a:solidFill>
                <a:latin typeface="Arial"/>
                <a:cs typeface="Arial"/>
              </a:rPr>
              <a:t>ural</a:t>
            </a:r>
            <a:endParaRPr sz="2400">
              <a:latin typeface="Arial"/>
              <a:cs typeface="Arial"/>
            </a:endParaRPr>
          </a:p>
          <a:p>
            <a:pPr marL="12700" indent="202">
              <a:lnSpc>
                <a:spcPct val="100041"/>
              </a:lnSpc>
              <a:spcBef>
                <a:spcPts val="754"/>
              </a:spcBef>
            </a:pPr>
            <a:r>
              <a:rPr sz="1600" b="1" spc="4" dirty="0">
                <a:latin typeface="Arial"/>
                <a:cs typeface="Arial"/>
              </a:rPr>
              <a:t>P</a:t>
            </a:r>
            <a:r>
              <a:rPr sz="1600" b="1" spc="0" dirty="0">
                <a:latin typeface="Arial"/>
                <a:cs typeface="Arial"/>
              </a:rPr>
              <a:t>e</a:t>
            </a:r>
            <a:r>
              <a:rPr sz="1600" b="1" spc="4" dirty="0">
                <a:latin typeface="Arial"/>
                <a:cs typeface="Arial"/>
              </a:rPr>
              <a:t>r</a:t>
            </a:r>
            <a:r>
              <a:rPr sz="1600" b="1" spc="-4" dirty="0">
                <a:latin typeface="Arial"/>
                <a:cs typeface="Arial"/>
              </a:rPr>
              <a:t>ub</a:t>
            </a:r>
            <a:r>
              <a:rPr sz="1600" b="1" spc="0" dirty="0">
                <a:latin typeface="Arial"/>
                <a:cs typeface="Arial"/>
              </a:rPr>
              <a:t>a</a:t>
            </a:r>
            <a:r>
              <a:rPr sz="1600" b="1" spc="-4" dirty="0">
                <a:latin typeface="Arial"/>
                <a:cs typeface="Arial"/>
              </a:rPr>
              <a:t>h</a:t>
            </a:r>
            <a:r>
              <a:rPr sz="1600" b="1" spc="0" dirty="0">
                <a:latin typeface="Arial"/>
                <a:cs typeface="Arial"/>
              </a:rPr>
              <a:t>an</a:t>
            </a:r>
            <a:r>
              <a:rPr sz="1600" b="1" spc="-72" dirty="0">
                <a:latin typeface="Arial"/>
                <a:cs typeface="Arial"/>
              </a:rPr>
              <a:t> </a:t>
            </a:r>
            <a:r>
              <a:rPr sz="1600" b="1" spc="-4" dirty="0">
                <a:latin typeface="Arial"/>
                <a:cs typeface="Arial"/>
              </a:rPr>
              <a:t>d</a:t>
            </a:r>
            <a:r>
              <a:rPr sz="1600" b="1" spc="0" dirty="0">
                <a:latin typeface="Arial"/>
                <a:cs typeface="Arial"/>
              </a:rPr>
              <a:t>e</a:t>
            </a:r>
            <a:r>
              <a:rPr sz="1600" b="1" spc="-4" dirty="0">
                <a:latin typeface="Arial"/>
                <a:cs typeface="Arial"/>
              </a:rPr>
              <a:t>mog</a:t>
            </a:r>
            <a:r>
              <a:rPr sz="1600" b="1" spc="4" dirty="0">
                <a:latin typeface="Arial"/>
                <a:cs typeface="Arial"/>
              </a:rPr>
              <a:t>r</a:t>
            </a:r>
            <a:r>
              <a:rPr sz="1600" b="1" spc="0" dirty="0">
                <a:latin typeface="Arial"/>
                <a:cs typeface="Arial"/>
              </a:rPr>
              <a:t>a</a:t>
            </a:r>
            <a:r>
              <a:rPr sz="1600" b="1" spc="-4" dirty="0">
                <a:latin typeface="Arial"/>
                <a:cs typeface="Arial"/>
              </a:rPr>
              <a:t>f</a:t>
            </a:r>
            <a:r>
              <a:rPr sz="1600" b="1" spc="0" dirty="0">
                <a:latin typeface="Arial"/>
                <a:cs typeface="Arial"/>
              </a:rPr>
              <a:t>i,</a:t>
            </a:r>
            <a:r>
              <a:rPr sz="1600" b="1" spc="-27" dirty="0">
                <a:latin typeface="Arial"/>
                <a:cs typeface="Arial"/>
              </a:rPr>
              <a:t> </a:t>
            </a:r>
            <a:r>
              <a:rPr sz="1600" b="1" spc="-4" dirty="0">
                <a:latin typeface="Arial"/>
                <a:cs typeface="Arial"/>
              </a:rPr>
              <a:t>p</a:t>
            </a:r>
            <a:r>
              <a:rPr sz="1600" b="1" spc="4" dirty="0">
                <a:latin typeface="Arial"/>
                <a:cs typeface="Arial"/>
              </a:rPr>
              <a:t>r</a:t>
            </a:r>
            <a:r>
              <a:rPr sz="1600" b="1" spc="-4" dirty="0">
                <a:latin typeface="Arial"/>
                <a:cs typeface="Arial"/>
              </a:rPr>
              <a:t>of</a:t>
            </a:r>
            <a:r>
              <a:rPr sz="1600" b="1" spc="0" dirty="0">
                <a:latin typeface="Arial"/>
                <a:cs typeface="Arial"/>
              </a:rPr>
              <a:t>il s</a:t>
            </a:r>
            <a:r>
              <a:rPr sz="1600" b="1" spc="-4" dirty="0">
                <a:latin typeface="Arial"/>
                <a:cs typeface="Arial"/>
              </a:rPr>
              <a:t>o</a:t>
            </a:r>
            <a:r>
              <a:rPr sz="1600" b="1" spc="0" dirty="0">
                <a:latin typeface="Arial"/>
                <a:cs typeface="Arial"/>
              </a:rPr>
              <a:t>sio- ek</a:t>
            </a:r>
            <a:r>
              <a:rPr sz="1600" b="1" spc="-4" dirty="0">
                <a:latin typeface="Arial"/>
                <a:cs typeface="Arial"/>
              </a:rPr>
              <a:t>onom</a:t>
            </a:r>
            <a:r>
              <a:rPr sz="1600" b="1" spc="0" dirty="0">
                <a:latin typeface="Arial"/>
                <a:cs typeface="Arial"/>
              </a:rPr>
              <a:t>i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spc="-4" dirty="0">
                <a:latin typeface="Arial"/>
                <a:cs typeface="Arial"/>
              </a:rPr>
              <a:t>d</a:t>
            </a:r>
            <a:r>
              <a:rPr sz="1600" b="1" spc="0" dirty="0">
                <a:latin typeface="Arial"/>
                <a:cs typeface="Arial"/>
              </a:rPr>
              <a:t>a</a:t>
            </a:r>
            <a:r>
              <a:rPr sz="1600" b="1" spc="4" dirty="0">
                <a:latin typeface="Arial"/>
                <a:cs typeface="Arial"/>
              </a:rPr>
              <a:t>r</a:t>
            </a:r>
            <a:r>
              <a:rPr sz="1600" b="1" spc="0" dirty="0">
                <a:latin typeface="Arial"/>
                <a:cs typeface="Arial"/>
              </a:rPr>
              <a:t>i </a:t>
            </a:r>
            <a:r>
              <a:rPr sz="1600" b="1" spc="-4" dirty="0">
                <a:latin typeface="Arial"/>
                <a:cs typeface="Arial"/>
              </a:rPr>
              <a:t>popu</a:t>
            </a:r>
            <a:r>
              <a:rPr sz="1600" b="1" spc="0" dirty="0">
                <a:latin typeface="Arial"/>
                <a:cs typeface="Arial"/>
              </a:rPr>
              <a:t>lasi</a:t>
            </a:r>
            <a:r>
              <a:rPr sz="1600" b="1" spc="-36" dirty="0">
                <a:latin typeface="Arial"/>
                <a:cs typeface="Arial"/>
              </a:rPr>
              <a:t> </a:t>
            </a:r>
            <a:r>
              <a:rPr sz="1600" b="1" spc="-4" dirty="0">
                <a:latin typeface="Arial"/>
                <a:cs typeface="Arial"/>
              </a:rPr>
              <a:t>dun</a:t>
            </a:r>
            <a:r>
              <a:rPr sz="1600" b="1" spc="0" dirty="0">
                <a:latin typeface="Arial"/>
                <a:cs typeface="Arial"/>
              </a:rPr>
              <a:t>ia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292007" y="2711556"/>
            <a:ext cx="3685463" cy="9219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2349">
              <a:lnSpc>
                <a:spcPts val="2555"/>
              </a:lnSpc>
              <a:spcBef>
                <a:spcPts val="127"/>
              </a:spcBef>
            </a:pPr>
            <a:r>
              <a:rPr sz="2400" b="1" spc="0" dirty="0">
                <a:solidFill>
                  <a:srgbClr val="16406C"/>
                </a:solidFill>
                <a:latin typeface="Arial"/>
                <a:cs typeface="Arial"/>
              </a:rPr>
              <a:t>L</a:t>
            </a:r>
            <a:r>
              <a:rPr sz="2400" b="1" spc="4" dirty="0">
                <a:solidFill>
                  <a:srgbClr val="16406C"/>
                </a:solidFill>
                <a:latin typeface="Arial"/>
                <a:cs typeface="Arial"/>
              </a:rPr>
              <a:t>i</a:t>
            </a:r>
            <a:r>
              <a:rPr sz="2400" b="1" spc="0" dirty="0">
                <a:solidFill>
                  <a:srgbClr val="16406C"/>
                </a:solidFill>
                <a:latin typeface="Arial"/>
                <a:cs typeface="Arial"/>
              </a:rPr>
              <a:t>ngkungan</a:t>
            </a:r>
            <a:endParaRPr sz="2400">
              <a:latin typeface="Arial"/>
              <a:cs typeface="Arial"/>
            </a:endParaRPr>
          </a:p>
          <a:p>
            <a:pPr marL="12902" indent="-202">
              <a:lnSpc>
                <a:spcPct val="100041"/>
              </a:lnSpc>
              <a:spcBef>
                <a:spcPts val="754"/>
              </a:spcBef>
            </a:pPr>
            <a:r>
              <a:rPr sz="1600" b="1" spc="0" dirty="0">
                <a:latin typeface="Arial"/>
                <a:cs typeface="Arial"/>
              </a:rPr>
              <a:t>Ha</a:t>
            </a:r>
            <a:r>
              <a:rPr sz="1600" b="1" spc="-4" dirty="0">
                <a:latin typeface="Arial"/>
                <a:cs typeface="Arial"/>
              </a:rPr>
              <a:t>b</a:t>
            </a:r>
            <a:r>
              <a:rPr sz="1600" b="1" spc="0" dirty="0">
                <a:latin typeface="Arial"/>
                <a:cs typeface="Arial"/>
              </a:rPr>
              <a:t>is</a:t>
            </a:r>
            <a:r>
              <a:rPr sz="1600" b="1" spc="-4" dirty="0">
                <a:latin typeface="Arial"/>
                <a:cs typeface="Arial"/>
              </a:rPr>
              <a:t>n</a:t>
            </a:r>
            <a:r>
              <a:rPr sz="1600" b="1" spc="-34" dirty="0">
                <a:latin typeface="Arial"/>
                <a:cs typeface="Arial"/>
              </a:rPr>
              <a:t>y</a:t>
            </a:r>
            <a:r>
              <a:rPr sz="1600" b="1" spc="0" dirty="0">
                <a:latin typeface="Arial"/>
                <a:cs typeface="Arial"/>
              </a:rPr>
              <a:t>a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4" dirty="0">
                <a:latin typeface="Arial"/>
                <a:cs typeface="Arial"/>
              </a:rPr>
              <a:t>b</a:t>
            </a:r>
            <a:r>
              <a:rPr sz="1600" b="1" spc="0" dirty="0">
                <a:latin typeface="Arial"/>
                <a:cs typeface="Arial"/>
              </a:rPr>
              <a:t>a</a:t>
            </a:r>
            <a:r>
              <a:rPr sz="1600" b="1" spc="-4" dirty="0">
                <a:latin typeface="Arial"/>
                <a:cs typeface="Arial"/>
              </a:rPr>
              <a:t>h</a:t>
            </a:r>
            <a:r>
              <a:rPr sz="1600" b="1" spc="0" dirty="0">
                <a:latin typeface="Arial"/>
                <a:cs typeface="Arial"/>
              </a:rPr>
              <a:t>an</a:t>
            </a:r>
            <a:r>
              <a:rPr sz="1600" b="1" spc="-37" dirty="0">
                <a:latin typeface="Arial"/>
                <a:cs typeface="Arial"/>
              </a:rPr>
              <a:t> </a:t>
            </a:r>
            <a:r>
              <a:rPr sz="1600" b="1" spc="-4" dirty="0">
                <a:latin typeface="Arial"/>
                <a:cs typeface="Arial"/>
              </a:rPr>
              <a:t>b</a:t>
            </a:r>
            <a:r>
              <a:rPr sz="1600" b="1" spc="0" dirty="0">
                <a:latin typeface="Arial"/>
                <a:cs typeface="Arial"/>
              </a:rPr>
              <a:t>akar</a:t>
            </a:r>
            <a:r>
              <a:rPr sz="1600" b="1" spc="-22" dirty="0">
                <a:latin typeface="Arial"/>
                <a:cs typeface="Arial"/>
              </a:rPr>
              <a:t> </a:t>
            </a:r>
            <a:r>
              <a:rPr sz="1600" b="1" spc="-4" dirty="0">
                <a:latin typeface="Arial"/>
                <a:cs typeface="Arial"/>
              </a:rPr>
              <a:t>fo</a:t>
            </a:r>
            <a:r>
              <a:rPr sz="1600" b="1" spc="0" dirty="0">
                <a:latin typeface="Arial"/>
                <a:cs typeface="Arial"/>
              </a:rPr>
              <a:t>sil,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0" dirty="0">
                <a:latin typeface="Arial"/>
                <a:cs typeface="Arial"/>
              </a:rPr>
              <a:t>k</a:t>
            </a:r>
            <a:r>
              <a:rPr sz="1600" b="1" spc="4" dirty="0">
                <a:latin typeface="Arial"/>
                <a:cs typeface="Arial"/>
              </a:rPr>
              <a:t>r</a:t>
            </a:r>
            <a:r>
              <a:rPr sz="1600" b="1" spc="0" dirty="0">
                <a:latin typeface="Arial"/>
                <a:cs typeface="Arial"/>
              </a:rPr>
              <a:t>isis</a:t>
            </a:r>
            <a:r>
              <a:rPr sz="1600" b="1" spc="-11" dirty="0">
                <a:latin typeface="Arial"/>
                <a:cs typeface="Arial"/>
              </a:rPr>
              <a:t> </a:t>
            </a:r>
            <a:r>
              <a:rPr sz="1600" b="1" spc="0" dirty="0">
                <a:latin typeface="Arial"/>
                <a:cs typeface="Arial"/>
              </a:rPr>
              <a:t>ai</a:t>
            </a:r>
            <a:r>
              <a:rPr sz="1600" b="1" spc="-79" dirty="0">
                <a:latin typeface="Arial"/>
                <a:cs typeface="Arial"/>
              </a:rPr>
              <a:t>r</a:t>
            </a:r>
            <a:r>
              <a:rPr sz="1600" b="1" spc="0" dirty="0">
                <a:latin typeface="Arial"/>
                <a:cs typeface="Arial"/>
              </a:rPr>
              <a:t>, </a:t>
            </a:r>
            <a:r>
              <a:rPr sz="1600" b="1" spc="-4" dirty="0">
                <a:latin typeface="Arial"/>
                <a:cs typeface="Arial"/>
              </a:rPr>
              <a:t>p</a:t>
            </a:r>
            <a:r>
              <a:rPr sz="1600" b="1" spc="0" dirty="0">
                <a:latin typeface="Arial"/>
                <a:cs typeface="Arial"/>
              </a:rPr>
              <a:t>e</a:t>
            </a:r>
            <a:r>
              <a:rPr sz="1600" b="1" spc="4" dirty="0">
                <a:latin typeface="Arial"/>
                <a:cs typeface="Arial"/>
              </a:rPr>
              <a:t>r</a:t>
            </a:r>
            <a:r>
              <a:rPr sz="1600" b="1" spc="-4" dirty="0">
                <a:latin typeface="Arial"/>
                <a:cs typeface="Arial"/>
              </a:rPr>
              <a:t>ub</a:t>
            </a:r>
            <a:r>
              <a:rPr sz="1600" b="1" spc="0" dirty="0">
                <a:latin typeface="Arial"/>
                <a:cs typeface="Arial"/>
              </a:rPr>
              <a:t>a</a:t>
            </a:r>
            <a:r>
              <a:rPr sz="1600" b="1" spc="-4" dirty="0">
                <a:latin typeface="Arial"/>
                <a:cs typeface="Arial"/>
              </a:rPr>
              <a:t>h</a:t>
            </a:r>
            <a:r>
              <a:rPr sz="1600" b="1" spc="0" dirty="0">
                <a:latin typeface="Arial"/>
                <a:cs typeface="Arial"/>
              </a:rPr>
              <a:t>an</a:t>
            </a:r>
            <a:r>
              <a:rPr sz="1600" b="1" spc="-61" dirty="0">
                <a:latin typeface="Arial"/>
                <a:cs typeface="Arial"/>
              </a:rPr>
              <a:t> </a:t>
            </a:r>
            <a:r>
              <a:rPr sz="1600" b="1" spc="0" dirty="0">
                <a:latin typeface="Arial"/>
                <a:cs typeface="Arial"/>
              </a:rPr>
              <a:t>iklim,</a:t>
            </a:r>
            <a:r>
              <a:rPr sz="1600" b="1" spc="-1" dirty="0">
                <a:latin typeface="Arial"/>
                <a:cs typeface="Arial"/>
              </a:rPr>
              <a:t> </a:t>
            </a:r>
            <a:r>
              <a:rPr sz="1600" b="1" spc="-4" dirty="0">
                <a:latin typeface="Arial"/>
                <a:cs typeface="Arial"/>
              </a:rPr>
              <a:t>p</a:t>
            </a:r>
            <a:r>
              <a:rPr sz="1600" b="1" spc="0" dirty="0">
                <a:latin typeface="Arial"/>
                <a:cs typeface="Arial"/>
              </a:rPr>
              <a:t>e</a:t>
            </a:r>
            <a:r>
              <a:rPr sz="1600" b="1" spc="4" dirty="0">
                <a:latin typeface="Arial"/>
                <a:cs typeface="Arial"/>
              </a:rPr>
              <a:t>r</a:t>
            </a:r>
            <a:r>
              <a:rPr sz="1600" b="1" spc="-4" dirty="0">
                <a:latin typeface="Arial"/>
                <a:cs typeface="Arial"/>
              </a:rPr>
              <a:t>mu</a:t>
            </a:r>
            <a:r>
              <a:rPr sz="1600" b="1" spc="0" dirty="0">
                <a:latin typeface="Arial"/>
                <a:cs typeface="Arial"/>
              </a:rPr>
              <a:t>kaan</a:t>
            </a:r>
            <a:r>
              <a:rPr sz="1600" b="1" spc="-60" dirty="0">
                <a:latin typeface="Arial"/>
                <a:cs typeface="Arial"/>
              </a:rPr>
              <a:t> </a:t>
            </a:r>
            <a:r>
              <a:rPr sz="1600" b="1" spc="0" dirty="0">
                <a:latin typeface="Arial"/>
                <a:cs typeface="Arial"/>
              </a:rPr>
              <a:t>la</a:t>
            </a:r>
            <a:r>
              <a:rPr sz="1600" b="1" spc="-4" dirty="0">
                <a:latin typeface="Arial"/>
                <a:cs typeface="Arial"/>
              </a:rPr>
              <a:t>u</a:t>
            </a:r>
            <a:r>
              <a:rPr sz="1600" b="1" spc="0" dirty="0">
                <a:latin typeface="Arial"/>
                <a:cs typeface="Arial"/>
              </a:rPr>
              <a:t>t</a:t>
            </a:r>
            <a:r>
              <a:rPr sz="1600" b="1" spc="-3" dirty="0">
                <a:latin typeface="Arial"/>
                <a:cs typeface="Arial"/>
              </a:rPr>
              <a:t> </a:t>
            </a:r>
            <a:r>
              <a:rPr sz="1600" b="1" spc="-4" dirty="0">
                <a:latin typeface="Arial"/>
                <a:cs typeface="Arial"/>
              </a:rPr>
              <a:t>n</a:t>
            </a:r>
            <a:r>
              <a:rPr sz="1600" b="1" spc="0" dirty="0">
                <a:latin typeface="Arial"/>
                <a:cs typeface="Arial"/>
              </a:rPr>
              <a:t>aik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2537" y="3908298"/>
            <a:ext cx="3420135" cy="21149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7967">
              <a:lnSpc>
                <a:spcPts val="1535"/>
              </a:lnSpc>
              <a:spcBef>
                <a:spcPts val="76"/>
              </a:spcBef>
            </a:pPr>
            <a:r>
              <a:rPr sz="1400" spc="0" dirty="0">
                <a:latin typeface="Arial"/>
                <a:cs typeface="Arial"/>
              </a:rPr>
              <a:t>• Penerapan</a:t>
            </a:r>
            <a:r>
              <a:rPr sz="1400" spc="-39" dirty="0">
                <a:latin typeface="Arial"/>
                <a:cs typeface="Arial"/>
              </a:rPr>
              <a:t> </a:t>
            </a:r>
            <a:r>
              <a:rPr sz="1400" b="1" spc="-4" dirty="0">
                <a:latin typeface="Arial"/>
                <a:cs typeface="Arial"/>
              </a:rPr>
              <a:t>o</a:t>
            </a:r>
            <a:r>
              <a:rPr sz="1400" b="1" spc="0" dirty="0">
                <a:latin typeface="Arial"/>
                <a:cs typeface="Arial"/>
              </a:rPr>
              <a:t>t</a:t>
            </a:r>
            <a:r>
              <a:rPr sz="1400" b="1" spc="-4" dirty="0">
                <a:latin typeface="Arial"/>
                <a:cs typeface="Arial"/>
              </a:rPr>
              <a:t>o</a:t>
            </a:r>
            <a:r>
              <a:rPr sz="1400" b="1" spc="0" dirty="0">
                <a:latin typeface="Arial"/>
                <a:cs typeface="Arial"/>
              </a:rPr>
              <a:t>mat</a:t>
            </a:r>
            <a:r>
              <a:rPr sz="1400" b="1" spc="4" dirty="0">
                <a:latin typeface="Arial"/>
                <a:cs typeface="Arial"/>
              </a:rPr>
              <a:t>i</a:t>
            </a:r>
            <a:r>
              <a:rPr sz="1400" b="1" spc="0" dirty="0">
                <a:latin typeface="Arial"/>
                <a:cs typeface="Arial"/>
              </a:rPr>
              <a:t>sas</a:t>
            </a:r>
            <a:r>
              <a:rPr sz="1400" b="1" spc="-4" dirty="0">
                <a:latin typeface="Arial"/>
                <a:cs typeface="Arial"/>
              </a:rPr>
              <a:t>i</a:t>
            </a:r>
            <a:r>
              <a:rPr sz="1400" b="1" spc="0" dirty="0">
                <a:latin typeface="Arial"/>
                <a:cs typeface="Arial"/>
              </a:rPr>
              <a:t>,</a:t>
            </a:r>
            <a:r>
              <a:rPr sz="1400" b="1" spc="-94" dirty="0">
                <a:latin typeface="Arial"/>
                <a:cs typeface="Arial"/>
              </a:rPr>
              <a:t> </a:t>
            </a:r>
            <a:r>
              <a:rPr sz="1400" b="1" spc="-39" dirty="0">
                <a:latin typeface="Arial"/>
                <a:cs typeface="Arial"/>
              </a:rPr>
              <a:t>A</a:t>
            </a:r>
            <a:r>
              <a:rPr sz="1400" b="1" spc="0" dirty="0">
                <a:latin typeface="Arial"/>
                <a:cs typeface="Arial"/>
              </a:rPr>
              <a:t>I</a:t>
            </a:r>
            <a:r>
              <a:rPr sz="1400" b="1" spc="39" dirty="0">
                <a:latin typeface="Arial"/>
                <a:cs typeface="Arial"/>
              </a:rPr>
              <a:t> </a:t>
            </a:r>
            <a:r>
              <a:rPr sz="1400" b="1" spc="0" dirty="0">
                <a:latin typeface="Arial"/>
                <a:cs typeface="Arial"/>
              </a:rPr>
              <a:t>(</a:t>
            </a:r>
            <a:r>
              <a:rPr sz="1400" b="1" i="1" spc="-4" dirty="0">
                <a:latin typeface="Arial"/>
                <a:cs typeface="Arial"/>
              </a:rPr>
              <a:t>A</a:t>
            </a:r>
            <a:r>
              <a:rPr sz="1400" b="1" i="1" spc="4" dirty="0">
                <a:latin typeface="Arial"/>
                <a:cs typeface="Arial"/>
              </a:rPr>
              <a:t>r</a:t>
            </a:r>
            <a:r>
              <a:rPr sz="1400" b="1" i="1" spc="0" dirty="0">
                <a:latin typeface="Arial"/>
                <a:cs typeface="Arial"/>
              </a:rPr>
              <a:t>t</a:t>
            </a:r>
            <a:r>
              <a:rPr sz="1400" b="1" i="1" spc="4" dirty="0">
                <a:latin typeface="Arial"/>
                <a:cs typeface="Arial"/>
              </a:rPr>
              <a:t>i</a:t>
            </a:r>
            <a:r>
              <a:rPr sz="1400" b="1" i="1" spc="0" dirty="0">
                <a:latin typeface="Arial"/>
                <a:cs typeface="Arial"/>
              </a:rPr>
              <a:t>f</a:t>
            </a:r>
            <a:r>
              <a:rPr sz="1400" b="1" i="1" spc="4" dirty="0">
                <a:latin typeface="Arial"/>
                <a:cs typeface="Arial"/>
              </a:rPr>
              <a:t>i</a:t>
            </a:r>
            <a:r>
              <a:rPr sz="1400" b="1" i="1" spc="0" dirty="0">
                <a:latin typeface="Arial"/>
                <a:cs typeface="Arial"/>
              </a:rPr>
              <a:t>c</a:t>
            </a:r>
            <a:r>
              <a:rPr sz="1400" b="1" i="1" spc="-4" dirty="0">
                <a:latin typeface="Arial"/>
                <a:cs typeface="Arial"/>
              </a:rPr>
              <a:t>i</a:t>
            </a:r>
            <a:r>
              <a:rPr sz="1400" b="1" i="1" spc="0" dirty="0">
                <a:latin typeface="Arial"/>
                <a:cs typeface="Arial"/>
              </a:rPr>
              <a:t>al</a:t>
            </a:r>
            <a:endParaRPr sz="1400">
              <a:latin typeface="Arial"/>
              <a:cs typeface="Arial"/>
            </a:endParaRPr>
          </a:p>
          <a:p>
            <a:pPr marL="123951" marR="340907">
              <a:lnSpc>
                <a:spcPct val="100041"/>
              </a:lnSpc>
            </a:pPr>
            <a:r>
              <a:rPr sz="1400" b="1" i="1" spc="4" dirty="0">
                <a:latin typeface="Arial"/>
                <a:cs typeface="Arial"/>
              </a:rPr>
              <a:t>I</a:t>
            </a:r>
            <a:r>
              <a:rPr sz="1400" b="1" i="1" spc="-4" dirty="0">
                <a:latin typeface="Arial"/>
                <a:cs typeface="Arial"/>
              </a:rPr>
              <a:t>n</a:t>
            </a:r>
            <a:r>
              <a:rPr sz="1400" b="1" i="1" spc="0" dirty="0">
                <a:latin typeface="Arial"/>
                <a:cs typeface="Arial"/>
              </a:rPr>
              <a:t>te</a:t>
            </a:r>
            <a:r>
              <a:rPr sz="1400" b="1" i="1" spc="4" dirty="0">
                <a:latin typeface="Arial"/>
                <a:cs typeface="Arial"/>
              </a:rPr>
              <a:t>ll</a:t>
            </a:r>
            <a:r>
              <a:rPr sz="1400" b="1" i="1" spc="-4" dirty="0">
                <a:latin typeface="Arial"/>
                <a:cs typeface="Arial"/>
              </a:rPr>
              <a:t>ig</a:t>
            </a:r>
            <a:r>
              <a:rPr sz="1400" b="1" i="1" spc="0" dirty="0">
                <a:latin typeface="Arial"/>
                <a:cs typeface="Arial"/>
              </a:rPr>
              <a:t>e</a:t>
            </a:r>
            <a:r>
              <a:rPr sz="1400" b="1" i="1" spc="-19" dirty="0">
                <a:latin typeface="Arial"/>
                <a:cs typeface="Arial"/>
              </a:rPr>
              <a:t>n</a:t>
            </a:r>
            <a:r>
              <a:rPr sz="1400" b="1" i="1" spc="0" dirty="0">
                <a:latin typeface="Arial"/>
                <a:cs typeface="Arial"/>
              </a:rPr>
              <a:t>ce</a:t>
            </a:r>
            <a:r>
              <a:rPr sz="1400" b="1" i="1" spc="-9" dirty="0">
                <a:latin typeface="Arial"/>
                <a:cs typeface="Arial"/>
              </a:rPr>
              <a:t>)</a:t>
            </a:r>
            <a:r>
              <a:rPr sz="1400" b="1" spc="0" dirty="0">
                <a:latin typeface="Arial"/>
                <a:cs typeface="Arial"/>
              </a:rPr>
              <a:t>,</a:t>
            </a:r>
            <a:r>
              <a:rPr sz="1400" b="1" spc="-34" dirty="0">
                <a:latin typeface="Arial"/>
                <a:cs typeface="Arial"/>
              </a:rPr>
              <a:t> </a:t>
            </a:r>
            <a:r>
              <a:rPr sz="1400" spc="0" dirty="0">
                <a:latin typeface="Arial"/>
                <a:cs typeface="Arial"/>
              </a:rPr>
              <a:t>dan</a:t>
            </a:r>
            <a:r>
              <a:rPr sz="1400" spc="-14" dirty="0">
                <a:latin typeface="Arial"/>
                <a:cs typeface="Arial"/>
              </a:rPr>
              <a:t> </a:t>
            </a:r>
            <a:r>
              <a:rPr sz="1400" b="1" i="1" spc="-4" dirty="0">
                <a:latin typeface="Arial"/>
                <a:cs typeface="Arial"/>
              </a:rPr>
              <a:t>b</a:t>
            </a:r>
            <a:r>
              <a:rPr sz="1400" b="1" i="1" spc="4" dirty="0">
                <a:latin typeface="Arial"/>
                <a:cs typeface="Arial"/>
              </a:rPr>
              <a:t>i</a:t>
            </a:r>
            <a:r>
              <a:rPr sz="1400" b="1" i="1" spc="0" dirty="0">
                <a:latin typeface="Arial"/>
                <a:cs typeface="Arial"/>
              </a:rPr>
              <a:t>g</a:t>
            </a:r>
            <a:r>
              <a:rPr sz="1400" b="1" i="1" spc="-19" dirty="0">
                <a:latin typeface="Arial"/>
                <a:cs typeface="Arial"/>
              </a:rPr>
              <a:t> </a:t>
            </a:r>
            <a:r>
              <a:rPr sz="1400" b="1" i="1" spc="-4" dirty="0">
                <a:latin typeface="Arial"/>
                <a:cs typeface="Arial"/>
              </a:rPr>
              <a:t>d</a:t>
            </a:r>
            <a:r>
              <a:rPr sz="1400" b="1" i="1" spc="0" dirty="0">
                <a:latin typeface="Arial"/>
                <a:cs typeface="Arial"/>
              </a:rPr>
              <a:t>ata</a:t>
            </a:r>
            <a:r>
              <a:rPr sz="1400" b="1" i="1" spc="-14" dirty="0">
                <a:latin typeface="Arial"/>
                <a:cs typeface="Arial"/>
              </a:rPr>
              <a:t> </a:t>
            </a:r>
            <a:r>
              <a:rPr sz="1400" spc="0" dirty="0">
                <a:latin typeface="Arial"/>
                <a:cs typeface="Arial"/>
              </a:rPr>
              <a:t>di</a:t>
            </a:r>
            <a:r>
              <a:rPr sz="1400" spc="-4" dirty="0">
                <a:latin typeface="Arial"/>
                <a:cs typeface="Arial"/>
              </a:rPr>
              <a:t> </a:t>
            </a:r>
            <a:r>
              <a:rPr sz="1400" spc="4" dirty="0">
                <a:latin typeface="Arial"/>
                <a:cs typeface="Arial"/>
              </a:rPr>
              <a:t>s</a:t>
            </a:r>
            <a:r>
              <a:rPr sz="1400" spc="0" dirty="0">
                <a:latin typeface="Arial"/>
                <a:cs typeface="Arial"/>
              </a:rPr>
              <a:t>e</a:t>
            </a:r>
            <a:r>
              <a:rPr sz="1400" spc="-4" dirty="0">
                <a:latin typeface="Arial"/>
                <a:cs typeface="Arial"/>
              </a:rPr>
              <a:t>m</a:t>
            </a:r>
            <a:r>
              <a:rPr sz="1400" spc="0" dirty="0">
                <a:latin typeface="Arial"/>
                <a:cs typeface="Arial"/>
              </a:rPr>
              <a:t>ua </a:t>
            </a:r>
            <a:r>
              <a:rPr sz="1400" spc="4" dirty="0">
                <a:latin typeface="Arial"/>
                <a:cs typeface="Arial"/>
              </a:rPr>
              <a:t>s</a:t>
            </a:r>
            <a:r>
              <a:rPr sz="1400" spc="0" dirty="0">
                <a:latin typeface="Arial"/>
                <a:cs typeface="Arial"/>
              </a:rPr>
              <a:t>e</a:t>
            </a:r>
            <a:r>
              <a:rPr sz="1400" spc="4" dirty="0">
                <a:latin typeface="Arial"/>
                <a:cs typeface="Arial"/>
              </a:rPr>
              <a:t>kt</a:t>
            </a:r>
            <a:r>
              <a:rPr sz="1400" spc="0" dirty="0">
                <a:latin typeface="Arial"/>
                <a:cs typeface="Arial"/>
              </a:rPr>
              <a:t>or</a:t>
            </a:r>
            <a:endParaRPr sz="1400">
              <a:latin typeface="Arial"/>
              <a:cs typeface="Arial"/>
            </a:endParaRPr>
          </a:p>
          <a:p>
            <a:pPr marL="123595" indent="-110895">
              <a:lnSpc>
                <a:spcPct val="100041"/>
              </a:lnSpc>
              <a:spcBef>
                <a:spcPts val="804"/>
              </a:spcBef>
            </a:pPr>
            <a:r>
              <a:rPr sz="1400" spc="0" dirty="0">
                <a:latin typeface="Arial"/>
                <a:cs typeface="Arial"/>
              </a:rPr>
              <a:t>• </a:t>
            </a:r>
            <a:r>
              <a:rPr sz="1400" b="1" spc="-4" dirty="0">
                <a:latin typeface="Arial"/>
                <a:cs typeface="Arial"/>
              </a:rPr>
              <a:t>Kon</a:t>
            </a:r>
            <a:r>
              <a:rPr sz="1400" b="1" spc="0" dirty="0">
                <a:latin typeface="Arial"/>
                <a:cs typeface="Arial"/>
              </a:rPr>
              <a:t>ekt</a:t>
            </a:r>
            <a:r>
              <a:rPr sz="1400" b="1" spc="4" dirty="0">
                <a:latin typeface="Arial"/>
                <a:cs typeface="Arial"/>
              </a:rPr>
              <a:t>i</a:t>
            </a:r>
            <a:r>
              <a:rPr sz="1400" b="1" spc="-14" dirty="0">
                <a:latin typeface="Arial"/>
                <a:cs typeface="Arial"/>
              </a:rPr>
              <a:t>v</a:t>
            </a:r>
            <a:r>
              <a:rPr sz="1400" b="1" spc="4" dirty="0">
                <a:latin typeface="Arial"/>
                <a:cs typeface="Arial"/>
              </a:rPr>
              <a:t>i</a:t>
            </a:r>
            <a:r>
              <a:rPr sz="1400" b="1" spc="0" dirty="0">
                <a:latin typeface="Arial"/>
                <a:cs typeface="Arial"/>
              </a:rPr>
              <a:t>tas</a:t>
            </a:r>
            <a:r>
              <a:rPr sz="1400" b="1" spc="-39" dirty="0">
                <a:latin typeface="Arial"/>
                <a:cs typeface="Arial"/>
              </a:rPr>
              <a:t> </a:t>
            </a:r>
            <a:r>
              <a:rPr sz="1400" b="1" spc="0" dirty="0">
                <a:latin typeface="Arial"/>
                <a:cs typeface="Arial"/>
              </a:rPr>
              <a:t>5G</a:t>
            </a:r>
            <a:r>
              <a:rPr sz="1400" b="1" spc="-14" dirty="0">
                <a:latin typeface="Arial"/>
                <a:cs typeface="Arial"/>
              </a:rPr>
              <a:t> </a:t>
            </a:r>
            <a:r>
              <a:rPr sz="1400" spc="-19" dirty="0">
                <a:latin typeface="Arial"/>
                <a:cs typeface="Arial"/>
              </a:rPr>
              <a:t>y</a:t>
            </a:r>
            <a:r>
              <a:rPr sz="1400" spc="0" dirty="0">
                <a:latin typeface="Arial"/>
                <a:cs typeface="Arial"/>
              </a:rPr>
              <a:t>ang</a:t>
            </a:r>
            <a:r>
              <a:rPr sz="1400" spc="9" dirty="0">
                <a:latin typeface="Arial"/>
                <a:cs typeface="Arial"/>
              </a:rPr>
              <a:t> </a:t>
            </a:r>
            <a:r>
              <a:rPr sz="1400" spc="-4" dirty="0">
                <a:latin typeface="Arial"/>
                <a:cs typeface="Arial"/>
              </a:rPr>
              <a:t>m</a:t>
            </a:r>
            <a:r>
              <a:rPr sz="1400" spc="0" dirty="0">
                <a:latin typeface="Arial"/>
                <a:cs typeface="Arial"/>
              </a:rPr>
              <a:t>e</a:t>
            </a:r>
            <a:r>
              <a:rPr sz="1400" spc="-4" dirty="0">
                <a:latin typeface="Arial"/>
                <a:cs typeface="Arial"/>
              </a:rPr>
              <a:t>m</a:t>
            </a:r>
            <a:r>
              <a:rPr sz="1400" spc="0" dirty="0">
                <a:latin typeface="Arial"/>
                <a:cs typeface="Arial"/>
              </a:rPr>
              <a:t>ung</a:t>
            </a:r>
            <a:r>
              <a:rPr sz="1400" spc="4" dirty="0">
                <a:latin typeface="Arial"/>
                <a:cs typeface="Arial"/>
              </a:rPr>
              <a:t>k</a:t>
            </a:r>
            <a:r>
              <a:rPr sz="1400" spc="0" dirty="0">
                <a:latin typeface="Arial"/>
                <a:cs typeface="Arial"/>
              </a:rPr>
              <a:t>in</a:t>
            </a:r>
            <a:r>
              <a:rPr sz="1400" spc="-4" dirty="0">
                <a:latin typeface="Arial"/>
                <a:cs typeface="Arial"/>
              </a:rPr>
              <a:t>k</a:t>
            </a:r>
            <a:r>
              <a:rPr sz="1400" spc="0" dirty="0">
                <a:latin typeface="Arial"/>
                <a:cs typeface="Arial"/>
              </a:rPr>
              <a:t>an </a:t>
            </a:r>
            <a:r>
              <a:rPr sz="1400" spc="4" dirty="0">
                <a:latin typeface="Arial"/>
                <a:cs typeface="Arial"/>
              </a:rPr>
              <a:t>t</a:t>
            </a:r>
            <a:r>
              <a:rPr sz="1400" spc="0" dirty="0">
                <a:latin typeface="Arial"/>
                <a:cs typeface="Arial"/>
              </a:rPr>
              <a:t>e</a:t>
            </a:r>
            <a:r>
              <a:rPr sz="1400" spc="4" dirty="0">
                <a:latin typeface="Arial"/>
                <a:cs typeface="Arial"/>
              </a:rPr>
              <a:t>k</a:t>
            </a:r>
            <a:r>
              <a:rPr sz="1400" spc="0" dirty="0">
                <a:latin typeface="Arial"/>
                <a:cs typeface="Arial"/>
              </a:rPr>
              <a:t>nologi</a:t>
            </a:r>
            <a:r>
              <a:rPr sz="1400" spc="-39" dirty="0">
                <a:latin typeface="Arial"/>
                <a:cs typeface="Arial"/>
              </a:rPr>
              <a:t> </a:t>
            </a:r>
            <a:r>
              <a:rPr sz="1400" spc="0" dirty="0">
                <a:latin typeface="Arial"/>
                <a:cs typeface="Arial"/>
              </a:rPr>
              <a:t>lainn</a:t>
            </a:r>
            <a:r>
              <a:rPr sz="1400" spc="-19" dirty="0">
                <a:latin typeface="Arial"/>
                <a:cs typeface="Arial"/>
              </a:rPr>
              <a:t>y</a:t>
            </a:r>
            <a:r>
              <a:rPr sz="1400" spc="0" dirty="0">
                <a:latin typeface="Arial"/>
                <a:cs typeface="Arial"/>
              </a:rPr>
              <a:t>a</a:t>
            </a:r>
            <a:r>
              <a:rPr sz="1400" spc="-4" dirty="0">
                <a:latin typeface="Arial"/>
                <a:cs typeface="Arial"/>
              </a:rPr>
              <a:t> </a:t>
            </a:r>
            <a:r>
              <a:rPr sz="1400" spc="4" dirty="0">
                <a:latin typeface="Arial"/>
                <a:cs typeface="Arial"/>
              </a:rPr>
              <a:t>s</a:t>
            </a:r>
            <a:r>
              <a:rPr sz="1400" spc="0" dirty="0">
                <a:latin typeface="Arial"/>
                <a:cs typeface="Arial"/>
              </a:rPr>
              <a:t>aling</a:t>
            </a:r>
            <a:r>
              <a:rPr sz="1400" spc="-29" dirty="0">
                <a:latin typeface="Arial"/>
                <a:cs typeface="Arial"/>
              </a:rPr>
              <a:t> </a:t>
            </a:r>
            <a:r>
              <a:rPr sz="1400" spc="4" dirty="0">
                <a:latin typeface="Arial"/>
                <a:cs typeface="Arial"/>
              </a:rPr>
              <a:t>t</a:t>
            </a:r>
            <a:r>
              <a:rPr sz="1400" spc="0" dirty="0">
                <a:latin typeface="Arial"/>
                <a:cs typeface="Arial"/>
              </a:rPr>
              <a:t>erhubung</a:t>
            </a:r>
            <a:r>
              <a:rPr sz="1400" spc="-39" dirty="0">
                <a:latin typeface="Arial"/>
                <a:cs typeface="Arial"/>
              </a:rPr>
              <a:t> </a:t>
            </a:r>
            <a:r>
              <a:rPr sz="1400" spc="4" dirty="0">
                <a:latin typeface="Arial"/>
                <a:cs typeface="Arial"/>
              </a:rPr>
              <a:t>s</a:t>
            </a:r>
            <a:r>
              <a:rPr sz="1400" spc="0" dirty="0">
                <a:latin typeface="Arial"/>
                <a:cs typeface="Arial"/>
              </a:rPr>
              <a:t>eper</a:t>
            </a:r>
            <a:r>
              <a:rPr sz="1400" spc="4" dirty="0">
                <a:latin typeface="Arial"/>
                <a:cs typeface="Arial"/>
              </a:rPr>
              <a:t>t</a:t>
            </a:r>
            <a:r>
              <a:rPr sz="1400" spc="0" dirty="0">
                <a:latin typeface="Arial"/>
                <a:cs typeface="Arial"/>
              </a:rPr>
              <a:t>i </a:t>
            </a:r>
            <a:r>
              <a:rPr sz="1400" b="1" spc="0" dirty="0">
                <a:latin typeface="Arial"/>
                <a:cs typeface="Arial"/>
              </a:rPr>
              <a:t>ke</a:t>
            </a:r>
            <a:r>
              <a:rPr sz="1400" b="1" spc="-4" dirty="0">
                <a:latin typeface="Arial"/>
                <a:cs typeface="Arial"/>
              </a:rPr>
              <a:t>nd</a:t>
            </a:r>
            <a:r>
              <a:rPr sz="1400" b="1" spc="0" dirty="0">
                <a:latin typeface="Arial"/>
                <a:cs typeface="Arial"/>
              </a:rPr>
              <a:t>a</a:t>
            </a:r>
            <a:r>
              <a:rPr sz="1400" b="1" spc="4" dirty="0">
                <a:latin typeface="Arial"/>
                <a:cs typeface="Arial"/>
              </a:rPr>
              <a:t>r</a:t>
            </a:r>
            <a:r>
              <a:rPr sz="1400" b="1" spc="0" dirty="0">
                <a:latin typeface="Arial"/>
                <a:cs typeface="Arial"/>
              </a:rPr>
              <a:t>aan</a:t>
            </a:r>
            <a:r>
              <a:rPr sz="1400" b="1" spc="-34" dirty="0">
                <a:latin typeface="Arial"/>
                <a:cs typeface="Arial"/>
              </a:rPr>
              <a:t> </a:t>
            </a:r>
            <a:r>
              <a:rPr sz="1400" b="1" spc="-4" dirty="0">
                <a:latin typeface="Arial"/>
                <a:cs typeface="Arial"/>
              </a:rPr>
              <a:t>o</a:t>
            </a:r>
            <a:r>
              <a:rPr sz="1400" b="1" spc="0" dirty="0">
                <a:latin typeface="Arial"/>
                <a:cs typeface="Arial"/>
              </a:rPr>
              <a:t>t</a:t>
            </a:r>
            <a:r>
              <a:rPr sz="1400" b="1" spc="-4" dirty="0">
                <a:latin typeface="Arial"/>
                <a:cs typeface="Arial"/>
              </a:rPr>
              <a:t>ono</a:t>
            </a:r>
            <a:r>
              <a:rPr sz="1400" b="1" spc="0" dirty="0">
                <a:latin typeface="Arial"/>
                <a:cs typeface="Arial"/>
              </a:rPr>
              <a:t>m</a:t>
            </a:r>
            <a:r>
              <a:rPr sz="1400" spc="0" dirty="0">
                <a:latin typeface="Arial"/>
                <a:cs typeface="Arial"/>
              </a:rPr>
              <a:t>,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b="1" i="1" spc="-4" dirty="0">
                <a:latin typeface="Arial"/>
                <a:cs typeface="Arial"/>
              </a:rPr>
              <a:t>d</a:t>
            </a:r>
            <a:r>
              <a:rPr sz="1400" b="1" i="1" spc="4" dirty="0">
                <a:latin typeface="Arial"/>
                <a:cs typeface="Arial"/>
              </a:rPr>
              <a:t>r</a:t>
            </a:r>
            <a:r>
              <a:rPr sz="1400" b="1" i="1" spc="-4" dirty="0">
                <a:latin typeface="Arial"/>
                <a:cs typeface="Arial"/>
              </a:rPr>
              <a:t>on</a:t>
            </a:r>
            <a:r>
              <a:rPr sz="1400" b="1" i="1" spc="0" dirty="0">
                <a:latin typeface="Arial"/>
                <a:cs typeface="Arial"/>
              </a:rPr>
              <a:t>es</a:t>
            </a:r>
            <a:r>
              <a:rPr sz="1400" b="1" spc="0" dirty="0">
                <a:latin typeface="Arial"/>
                <a:cs typeface="Arial"/>
              </a:rPr>
              <a:t>,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spc="0" dirty="0">
                <a:latin typeface="Arial"/>
                <a:cs typeface="Arial"/>
              </a:rPr>
              <a:t>dll.</a:t>
            </a:r>
            <a:endParaRPr sz="1400">
              <a:latin typeface="Arial"/>
              <a:cs typeface="Arial"/>
            </a:endParaRPr>
          </a:p>
          <a:p>
            <a:pPr marL="123952" marR="27691" indent="-111252">
              <a:lnSpc>
                <a:spcPct val="100041"/>
              </a:lnSpc>
              <a:spcBef>
                <a:spcPts val="804"/>
              </a:spcBef>
            </a:pPr>
            <a:r>
              <a:rPr sz="1400" spc="0" dirty="0">
                <a:latin typeface="Arial"/>
                <a:cs typeface="Arial"/>
              </a:rPr>
              <a:t>• </a:t>
            </a:r>
            <a:r>
              <a:rPr sz="1400" b="1" spc="0" dirty="0">
                <a:latin typeface="Arial"/>
                <a:cs typeface="Arial"/>
              </a:rPr>
              <a:t>Pe</a:t>
            </a:r>
            <a:r>
              <a:rPr sz="1400" b="1" spc="-4" dirty="0">
                <a:latin typeface="Arial"/>
                <a:cs typeface="Arial"/>
              </a:rPr>
              <a:t>n</a:t>
            </a:r>
            <a:r>
              <a:rPr sz="1400" b="1" spc="0" dirty="0">
                <a:latin typeface="Arial"/>
                <a:cs typeface="Arial"/>
              </a:rPr>
              <a:t>cetakan</a:t>
            </a:r>
            <a:r>
              <a:rPr sz="1400" b="1" spc="-44" dirty="0">
                <a:latin typeface="Arial"/>
                <a:cs typeface="Arial"/>
              </a:rPr>
              <a:t> </a:t>
            </a:r>
            <a:r>
              <a:rPr sz="1400" b="1" spc="0" dirty="0">
                <a:latin typeface="Arial"/>
                <a:cs typeface="Arial"/>
              </a:rPr>
              <a:t>3D</a:t>
            </a:r>
            <a:r>
              <a:rPr sz="1400" b="1" spc="-9" dirty="0">
                <a:latin typeface="Arial"/>
                <a:cs typeface="Arial"/>
              </a:rPr>
              <a:t> </a:t>
            </a:r>
            <a:r>
              <a:rPr sz="1400" b="1" spc="0" dirty="0">
                <a:latin typeface="Arial"/>
                <a:cs typeface="Arial"/>
              </a:rPr>
              <a:t>(3D</a:t>
            </a:r>
            <a:r>
              <a:rPr sz="1400" b="1" spc="-9" dirty="0">
                <a:latin typeface="Arial"/>
                <a:cs typeface="Arial"/>
              </a:rPr>
              <a:t> </a:t>
            </a:r>
            <a:r>
              <a:rPr sz="1400" b="1" i="1" spc="-4" dirty="0">
                <a:latin typeface="Arial"/>
                <a:cs typeface="Arial"/>
              </a:rPr>
              <a:t>p</a:t>
            </a:r>
            <a:r>
              <a:rPr sz="1400" b="1" i="1" spc="4" dirty="0">
                <a:latin typeface="Arial"/>
                <a:cs typeface="Arial"/>
              </a:rPr>
              <a:t>ri</a:t>
            </a:r>
            <a:r>
              <a:rPr sz="1400" b="1" i="1" spc="-4" dirty="0">
                <a:latin typeface="Arial"/>
                <a:cs typeface="Arial"/>
              </a:rPr>
              <a:t>n</a:t>
            </a:r>
            <a:r>
              <a:rPr sz="1400" b="1" i="1" spc="0" dirty="0">
                <a:latin typeface="Arial"/>
                <a:cs typeface="Arial"/>
              </a:rPr>
              <a:t>t</a:t>
            </a:r>
            <a:r>
              <a:rPr sz="1400" b="1" i="1" spc="4" dirty="0">
                <a:latin typeface="Arial"/>
                <a:cs typeface="Arial"/>
              </a:rPr>
              <a:t>i</a:t>
            </a:r>
            <a:r>
              <a:rPr sz="1400" b="1" i="1" spc="-4" dirty="0">
                <a:latin typeface="Arial"/>
                <a:cs typeface="Arial"/>
              </a:rPr>
              <a:t>ng</a:t>
            </a:r>
            <a:r>
              <a:rPr sz="1400" b="1" i="1" spc="-9" dirty="0">
                <a:latin typeface="Arial"/>
                <a:cs typeface="Arial"/>
              </a:rPr>
              <a:t>)</a:t>
            </a:r>
            <a:r>
              <a:rPr sz="1400" spc="0" dirty="0">
                <a:latin typeface="Arial"/>
                <a:cs typeface="Arial"/>
              </a:rPr>
              <a:t>,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i="1" spc="4" dirty="0">
                <a:latin typeface="Arial"/>
                <a:cs typeface="Arial"/>
              </a:rPr>
              <a:t>s</a:t>
            </a:r>
            <a:r>
              <a:rPr sz="1400" i="1" spc="-4" dirty="0">
                <a:latin typeface="Arial"/>
                <a:cs typeface="Arial"/>
              </a:rPr>
              <a:t>m</a:t>
            </a:r>
            <a:r>
              <a:rPr sz="1400" i="1" spc="0" dirty="0">
                <a:latin typeface="Arial"/>
                <a:cs typeface="Arial"/>
              </a:rPr>
              <a:t>art </a:t>
            </a:r>
            <a:r>
              <a:rPr sz="1400" i="1" spc="-4" dirty="0">
                <a:latin typeface="Arial"/>
                <a:cs typeface="Arial"/>
              </a:rPr>
              <a:t>w</a:t>
            </a:r>
            <a:r>
              <a:rPr sz="1400" i="1" spc="0" dirty="0">
                <a:latin typeface="Arial"/>
                <a:cs typeface="Arial"/>
              </a:rPr>
              <a:t>earable</a:t>
            </a:r>
            <a:r>
              <a:rPr sz="1400" i="1" spc="9" dirty="0">
                <a:latin typeface="Arial"/>
                <a:cs typeface="Arial"/>
              </a:rPr>
              <a:t>s</a:t>
            </a:r>
            <a:r>
              <a:rPr sz="1400" spc="0" dirty="0">
                <a:latin typeface="Arial"/>
                <a:cs typeface="Arial"/>
              </a:rPr>
              <a:t>,</a:t>
            </a:r>
            <a:r>
              <a:rPr sz="1400" spc="-34" dirty="0">
                <a:latin typeface="Arial"/>
                <a:cs typeface="Arial"/>
              </a:rPr>
              <a:t> </a:t>
            </a:r>
            <a:r>
              <a:rPr sz="1400" i="1" spc="0" dirty="0">
                <a:latin typeface="Arial"/>
                <a:cs typeface="Arial"/>
              </a:rPr>
              <a:t>aug</a:t>
            </a:r>
            <a:r>
              <a:rPr sz="1400" i="1" spc="-4" dirty="0">
                <a:latin typeface="Arial"/>
                <a:cs typeface="Arial"/>
              </a:rPr>
              <a:t>m</a:t>
            </a:r>
            <a:r>
              <a:rPr sz="1400" i="1" spc="0" dirty="0">
                <a:latin typeface="Arial"/>
                <a:cs typeface="Arial"/>
              </a:rPr>
              <a:t>en</a:t>
            </a:r>
            <a:r>
              <a:rPr sz="1400" i="1" spc="4" dirty="0">
                <a:latin typeface="Arial"/>
                <a:cs typeface="Arial"/>
              </a:rPr>
              <a:t>t</a:t>
            </a:r>
            <a:r>
              <a:rPr sz="1400" i="1" spc="-9" dirty="0">
                <a:latin typeface="Arial"/>
                <a:cs typeface="Arial"/>
              </a:rPr>
              <a:t>e</a:t>
            </a:r>
            <a:r>
              <a:rPr sz="1400" i="1" spc="0" dirty="0">
                <a:latin typeface="Arial"/>
                <a:cs typeface="Arial"/>
              </a:rPr>
              <a:t>d</a:t>
            </a:r>
            <a:r>
              <a:rPr sz="1400" i="1" spc="-39" dirty="0">
                <a:latin typeface="Arial"/>
                <a:cs typeface="Arial"/>
              </a:rPr>
              <a:t> </a:t>
            </a:r>
            <a:r>
              <a:rPr sz="1400" spc="0" dirty="0">
                <a:latin typeface="Arial"/>
                <a:cs typeface="Arial"/>
              </a:rPr>
              <a:t>dan</a:t>
            </a:r>
            <a:r>
              <a:rPr sz="1400" spc="-14" dirty="0">
                <a:latin typeface="Arial"/>
                <a:cs typeface="Arial"/>
              </a:rPr>
              <a:t> </a:t>
            </a:r>
            <a:r>
              <a:rPr sz="1400" spc="0" dirty="0">
                <a:latin typeface="Arial"/>
                <a:cs typeface="Arial"/>
              </a:rPr>
              <a:t>reali</a:t>
            </a:r>
            <a:r>
              <a:rPr sz="1400" spc="4" dirty="0">
                <a:latin typeface="Arial"/>
                <a:cs typeface="Arial"/>
              </a:rPr>
              <a:t>t</a:t>
            </a:r>
            <a:r>
              <a:rPr sz="1400" spc="0" dirty="0">
                <a:latin typeface="Arial"/>
                <a:cs typeface="Arial"/>
              </a:rPr>
              <a:t>as</a:t>
            </a:r>
            <a:r>
              <a:rPr sz="1400" spc="-19" dirty="0">
                <a:latin typeface="Arial"/>
                <a:cs typeface="Arial"/>
              </a:rPr>
              <a:t> </a:t>
            </a:r>
            <a:r>
              <a:rPr sz="1400" spc="-4" dirty="0">
                <a:latin typeface="Arial"/>
                <a:cs typeface="Arial"/>
              </a:rPr>
              <a:t>m</a:t>
            </a:r>
            <a:r>
              <a:rPr sz="1400" spc="0" dirty="0">
                <a:latin typeface="Arial"/>
                <a:cs typeface="Arial"/>
              </a:rPr>
              <a:t>a</a:t>
            </a:r>
            <a:r>
              <a:rPr sz="1400" spc="-19" dirty="0">
                <a:latin typeface="Arial"/>
                <a:cs typeface="Arial"/>
              </a:rPr>
              <a:t>ya </a:t>
            </a:r>
            <a:r>
              <a:rPr sz="1400" spc="0" dirty="0">
                <a:latin typeface="Arial"/>
                <a:cs typeface="Arial"/>
              </a:rPr>
              <a:t>(</a:t>
            </a:r>
            <a:r>
              <a:rPr sz="1400" i="1" spc="4" dirty="0">
                <a:latin typeface="Arial"/>
                <a:cs typeface="Arial"/>
              </a:rPr>
              <a:t>v</a:t>
            </a:r>
            <a:r>
              <a:rPr sz="1400" i="1" spc="0" dirty="0">
                <a:latin typeface="Arial"/>
                <a:cs typeface="Arial"/>
              </a:rPr>
              <a:t>ir</a:t>
            </a:r>
            <a:r>
              <a:rPr sz="1400" i="1" spc="4" dirty="0">
                <a:latin typeface="Arial"/>
                <a:cs typeface="Arial"/>
              </a:rPr>
              <a:t>t</a:t>
            </a:r>
            <a:r>
              <a:rPr sz="1400" i="1" spc="0" dirty="0">
                <a:latin typeface="Arial"/>
                <a:cs typeface="Arial"/>
              </a:rPr>
              <a:t>ual</a:t>
            </a:r>
            <a:r>
              <a:rPr sz="1400" i="1" spc="-39" dirty="0">
                <a:latin typeface="Arial"/>
                <a:cs typeface="Arial"/>
              </a:rPr>
              <a:t> </a:t>
            </a:r>
            <a:r>
              <a:rPr sz="1400" i="1" spc="0" dirty="0">
                <a:latin typeface="Arial"/>
                <a:cs typeface="Arial"/>
              </a:rPr>
              <a:t>reali</a:t>
            </a:r>
            <a:r>
              <a:rPr sz="1400" i="1" spc="4" dirty="0">
                <a:latin typeface="Arial"/>
                <a:cs typeface="Arial"/>
              </a:rPr>
              <a:t>ty</a:t>
            </a:r>
            <a:r>
              <a:rPr sz="1400" i="1" spc="0" dirty="0">
                <a:latin typeface="Arial"/>
                <a:cs typeface="Arial"/>
              </a:rPr>
              <a:t>)</a:t>
            </a:r>
            <a:r>
              <a:rPr sz="1400" i="1" spc="-39" dirty="0">
                <a:latin typeface="Arial"/>
                <a:cs typeface="Arial"/>
              </a:rPr>
              <a:t> </a:t>
            </a:r>
            <a:r>
              <a:rPr sz="1400" b="1" spc="0" dirty="0">
                <a:latin typeface="Arial"/>
                <a:cs typeface="Arial"/>
              </a:rPr>
              <a:t>(</a:t>
            </a:r>
            <a:r>
              <a:rPr sz="1400" b="1" spc="-39" dirty="0">
                <a:latin typeface="Arial"/>
                <a:cs typeface="Arial"/>
              </a:rPr>
              <a:t>A</a:t>
            </a:r>
            <a:r>
              <a:rPr sz="1400" b="1" spc="0" dirty="0">
                <a:latin typeface="Arial"/>
                <a:cs typeface="Arial"/>
              </a:rPr>
              <a:t>R</a:t>
            </a:r>
            <a:r>
              <a:rPr sz="1400" b="1" spc="39" dirty="0">
                <a:latin typeface="Arial"/>
                <a:cs typeface="Arial"/>
              </a:rPr>
              <a:t> </a:t>
            </a:r>
            <a:r>
              <a:rPr sz="1400" b="1" spc="-4" dirty="0">
                <a:latin typeface="Arial"/>
                <a:cs typeface="Arial"/>
              </a:rPr>
              <a:t>d</a:t>
            </a:r>
            <a:r>
              <a:rPr sz="1400" b="1" spc="0" dirty="0">
                <a:latin typeface="Arial"/>
                <a:cs typeface="Arial"/>
              </a:rPr>
              <a:t>an</a:t>
            </a:r>
            <a:r>
              <a:rPr sz="1400" b="1" spc="-9" dirty="0">
                <a:latin typeface="Arial"/>
                <a:cs typeface="Arial"/>
              </a:rPr>
              <a:t> </a:t>
            </a:r>
            <a:r>
              <a:rPr sz="1400" b="1" spc="0" dirty="0">
                <a:latin typeface="Arial"/>
                <a:cs typeface="Arial"/>
              </a:rPr>
              <a:t>V</a:t>
            </a:r>
            <a:r>
              <a:rPr sz="1400" b="1" spc="-4" dirty="0">
                <a:latin typeface="Arial"/>
                <a:cs typeface="Arial"/>
              </a:rPr>
              <a:t>R</a:t>
            </a:r>
            <a:r>
              <a:rPr sz="1400" b="1" spc="0" dirty="0">
                <a:latin typeface="Arial"/>
                <a:cs typeface="Arial"/>
              </a:rPr>
              <a:t>)</a:t>
            </a:r>
            <a:r>
              <a:rPr sz="1400" spc="0" dirty="0">
                <a:latin typeface="Arial"/>
                <a:cs typeface="Arial"/>
              </a:rPr>
              <a:t>,</a:t>
            </a:r>
            <a:r>
              <a:rPr sz="1400" spc="-9" dirty="0">
                <a:latin typeface="Arial"/>
                <a:cs typeface="Arial"/>
              </a:rPr>
              <a:t> </a:t>
            </a:r>
            <a:r>
              <a:rPr sz="1400" spc="0" dirty="0">
                <a:latin typeface="Arial"/>
                <a:cs typeface="Arial"/>
              </a:rPr>
              <a:t>dll.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25438" y="3908286"/>
            <a:ext cx="3360567" cy="22154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spc="0" dirty="0">
                <a:latin typeface="Arial"/>
                <a:cs typeface="Arial"/>
              </a:rPr>
              <a:t>• </a:t>
            </a:r>
            <a:r>
              <a:rPr sz="1400" b="1" spc="19" dirty="0">
                <a:latin typeface="Arial"/>
                <a:cs typeface="Arial"/>
              </a:rPr>
              <a:t>M</a:t>
            </a:r>
            <a:r>
              <a:rPr sz="1400" b="1" spc="0" dirty="0">
                <a:latin typeface="Arial"/>
                <a:cs typeface="Arial"/>
              </a:rPr>
              <a:t>e</a:t>
            </a:r>
            <a:r>
              <a:rPr sz="1400" b="1" spc="-4" dirty="0">
                <a:latin typeface="Arial"/>
                <a:cs typeface="Arial"/>
              </a:rPr>
              <a:t>n</a:t>
            </a:r>
            <a:r>
              <a:rPr sz="1400" b="1" spc="4" dirty="0">
                <a:latin typeface="Arial"/>
                <a:cs typeface="Arial"/>
              </a:rPr>
              <a:t>i</a:t>
            </a:r>
            <a:r>
              <a:rPr sz="1400" b="1" spc="-19" dirty="0">
                <a:latin typeface="Arial"/>
                <a:cs typeface="Arial"/>
              </a:rPr>
              <a:t>n</a:t>
            </a:r>
            <a:r>
              <a:rPr sz="1400" b="1" spc="-4" dirty="0">
                <a:latin typeface="Arial"/>
                <a:cs typeface="Arial"/>
              </a:rPr>
              <a:t>g</a:t>
            </a:r>
            <a:r>
              <a:rPr sz="1400" b="1" spc="0" dirty="0">
                <a:latin typeface="Arial"/>
                <a:cs typeface="Arial"/>
              </a:rPr>
              <a:t>k</a:t>
            </a:r>
            <a:r>
              <a:rPr sz="1400" b="1" spc="-14" dirty="0">
                <a:latin typeface="Arial"/>
                <a:cs typeface="Arial"/>
              </a:rPr>
              <a:t>a</a:t>
            </a:r>
            <a:r>
              <a:rPr sz="1400" b="1" spc="0" dirty="0">
                <a:latin typeface="Arial"/>
                <a:cs typeface="Arial"/>
              </a:rPr>
              <a:t>t</a:t>
            </a:r>
            <a:r>
              <a:rPr sz="1400" b="1" spc="-4" dirty="0">
                <a:latin typeface="Arial"/>
                <a:cs typeface="Arial"/>
              </a:rPr>
              <a:t>n</a:t>
            </a:r>
            <a:r>
              <a:rPr sz="1400" b="1" spc="-50" dirty="0">
                <a:latin typeface="Arial"/>
                <a:cs typeface="Arial"/>
              </a:rPr>
              <a:t>y</a:t>
            </a:r>
            <a:r>
              <a:rPr sz="1400" b="1" spc="0" dirty="0">
                <a:latin typeface="Arial"/>
                <a:cs typeface="Arial"/>
              </a:rPr>
              <a:t>a</a:t>
            </a:r>
            <a:r>
              <a:rPr sz="1400" b="1" spc="-4" dirty="0">
                <a:latin typeface="Arial"/>
                <a:cs typeface="Arial"/>
              </a:rPr>
              <a:t> u</a:t>
            </a:r>
            <a:r>
              <a:rPr sz="1400" b="1" spc="0" dirty="0">
                <a:latin typeface="Arial"/>
                <a:cs typeface="Arial"/>
              </a:rPr>
              <a:t>s</a:t>
            </a:r>
            <a:r>
              <a:rPr sz="1400" b="1" spc="4" dirty="0">
                <a:latin typeface="Arial"/>
                <a:cs typeface="Arial"/>
              </a:rPr>
              <a:t>i</a:t>
            </a:r>
            <a:r>
              <a:rPr sz="1400" b="1" spc="0" dirty="0">
                <a:latin typeface="Arial"/>
                <a:cs typeface="Arial"/>
              </a:rPr>
              <a:t>a</a:t>
            </a:r>
            <a:r>
              <a:rPr sz="1400" b="1" spc="-14" dirty="0">
                <a:latin typeface="Arial"/>
                <a:cs typeface="Arial"/>
              </a:rPr>
              <a:t> </a:t>
            </a:r>
            <a:r>
              <a:rPr sz="1400" b="1" spc="-4" dirty="0">
                <a:latin typeface="Arial"/>
                <a:cs typeface="Arial"/>
              </a:rPr>
              <a:t>h</a:t>
            </a:r>
            <a:r>
              <a:rPr sz="1400" b="1" spc="0" dirty="0">
                <a:latin typeface="Arial"/>
                <a:cs typeface="Arial"/>
              </a:rPr>
              <a:t>a</a:t>
            </a:r>
            <a:r>
              <a:rPr sz="1400" b="1" spc="4" dirty="0">
                <a:latin typeface="Arial"/>
                <a:cs typeface="Arial"/>
              </a:rPr>
              <a:t>r</a:t>
            </a:r>
            <a:r>
              <a:rPr sz="1400" b="1" spc="0" dirty="0">
                <a:latin typeface="Arial"/>
                <a:cs typeface="Arial"/>
              </a:rPr>
              <a:t>a</a:t>
            </a:r>
            <a:r>
              <a:rPr sz="1400" b="1" spc="-4" dirty="0">
                <a:latin typeface="Arial"/>
                <a:cs typeface="Arial"/>
              </a:rPr>
              <a:t>p</a:t>
            </a:r>
            <a:r>
              <a:rPr sz="1400" b="1" spc="0" dirty="0">
                <a:latin typeface="Arial"/>
                <a:cs typeface="Arial"/>
              </a:rPr>
              <a:t>an</a:t>
            </a:r>
            <a:r>
              <a:rPr sz="1400" b="1" spc="-29" dirty="0">
                <a:latin typeface="Arial"/>
                <a:cs typeface="Arial"/>
              </a:rPr>
              <a:t> </a:t>
            </a:r>
            <a:r>
              <a:rPr sz="1400" b="1" spc="-4" dirty="0">
                <a:latin typeface="Arial"/>
                <a:cs typeface="Arial"/>
              </a:rPr>
              <a:t>h</a:t>
            </a:r>
            <a:r>
              <a:rPr sz="1400" b="1" spc="4" dirty="0">
                <a:latin typeface="Arial"/>
                <a:cs typeface="Arial"/>
              </a:rPr>
              <a:t>i</a:t>
            </a:r>
            <a:r>
              <a:rPr sz="1400" b="1" spc="-4" dirty="0">
                <a:latin typeface="Arial"/>
                <a:cs typeface="Arial"/>
              </a:rPr>
              <a:t>du</a:t>
            </a:r>
            <a:r>
              <a:rPr sz="1400" b="1" spc="0" dirty="0">
                <a:latin typeface="Arial"/>
                <a:cs typeface="Arial"/>
              </a:rPr>
              <a:t>p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spc="0" dirty="0">
                <a:latin typeface="Arial"/>
                <a:cs typeface="Arial"/>
              </a:rPr>
              <a:t>dan</a:t>
            </a:r>
            <a:endParaRPr sz="1400">
              <a:latin typeface="Arial"/>
              <a:cs typeface="Arial"/>
            </a:endParaRPr>
          </a:p>
          <a:p>
            <a:pPr marL="123951" marR="26746">
              <a:lnSpc>
                <a:spcPct val="95825"/>
              </a:lnSpc>
            </a:pPr>
            <a:r>
              <a:rPr sz="1400" spc="0" dirty="0">
                <a:latin typeface="Arial"/>
                <a:cs typeface="Arial"/>
              </a:rPr>
              <a:t>u</a:t>
            </a:r>
            <a:r>
              <a:rPr sz="1400" spc="4" dirty="0">
                <a:latin typeface="Arial"/>
                <a:cs typeface="Arial"/>
              </a:rPr>
              <a:t>s</a:t>
            </a:r>
            <a:r>
              <a:rPr sz="1400" spc="0" dirty="0">
                <a:latin typeface="Arial"/>
                <a:cs typeface="Arial"/>
              </a:rPr>
              <a:t>ia</a:t>
            </a:r>
            <a:r>
              <a:rPr sz="1400" spc="-14" dirty="0">
                <a:latin typeface="Arial"/>
                <a:cs typeface="Arial"/>
              </a:rPr>
              <a:t> </a:t>
            </a:r>
            <a:r>
              <a:rPr sz="1400" spc="0" dirty="0">
                <a:latin typeface="Arial"/>
                <a:cs typeface="Arial"/>
              </a:rPr>
              <a:t>la</a:t>
            </a:r>
            <a:r>
              <a:rPr sz="1400" spc="-4" dirty="0">
                <a:latin typeface="Arial"/>
                <a:cs typeface="Arial"/>
              </a:rPr>
              <a:t>m</a:t>
            </a:r>
            <a:r>
              <a:rPr sz="1400" spc="0" dirty="0">
                <a:latin typeface="Arial"/>
                <a:cs typeface="Arial"/>
              </a:rPr>
              <a:t>a</a:t>
            </a:r>
            <a:r>
              <a:rPr sz="1400" spc="-14" dirty="0">
                <a:latin typeface="Arial"/>
                <a:cs typeface="Arial"/>
              </a:rPr>
              <a:t> </a:t>
            </a:r>
            <a:r>
              <a:rPr sz="1400" spc="0" dirty="0">
                <a:latin typeface="Arial"/>
                <a:cs typeface="Arial"/>
              </a:rPr>
              <a:t>be</a:t>
            </a:r>
            <a:r>
              <a:rPr sz="1400" spc="4" dirty="0">
                <a:latin typeface="Arial"/>
                <a:cs typeface="Arial"/>
              </a:rPr>
              <a:t>k</a:t>
            </a:r>
            <a:r>
              <a:rPr sz="1400" spc="0" dirty="0">
                <a:latin typeface="Arial"/>
                <a:cs typeface="Arial"/>
              </a:rPr>
              <a:t>erja</a:t>
            </a:r>
            <a:endParaRPr sz="1400">
              <a:latin typeface="Arial"/>
              <a:cs typeface="Arial"/>
            </a:endParaRPr>
          </a:p>
          <a:p>
            <a:pPr marL="123773" marR="558073" indent="-111073">
              <a:lnSpc>
                <a:spcPct val="100041"/>
              </a:lnSpc>
              <a:spcBef>
                <a:spcPts val="873"/>
              </a:spcBef>
            </a:pPr>
            <a:r>
              <a:rPr sz="1400" spc="0" dirty="0">
                <a:latin typeface="Arial"/>
                <a:cs typeface="Arial"/>
              </a:rPr>
              <a:t>• </a:t>
            </a:r>
            <a:r>
              <a:rPr sz="1400" spc="-54" dirty="0">
                <a:latin typeface="Arial"/>
                <a:cs typeface="Arial"/>
              </a:rPr>
              <a:t>T</a:t>
            </a:r>
            <a:r>
              <a:rPr sz="1400" spc="0" dirty="0">
                <a:latin typeface="Arial"/>
                <a:cs typeface="Arial"/>
              </a:rPr>
              <a:t>u</a:t>
            </a:r>
            <a:r>
              <a:rPr sz="1400" spc="-4" dirty="0">
                <a:latin typeface="Arial"/>
                <a:cs typeface="Arial"/>
              </a:rPr>
              <a:t>m</a:t>
            </a:r>
            <a:r>
              <a:rPr sz="1400" spc="0" dirty="0">
                <a:latin typeface="Arial"/>
                <a:cs typeface="Arial"/>
              </a:rPr>
              <a:t>buhn</a:t>
            </a:r>
            <a:r>
              <a:rPr sz="1400" spc="-19" dirty="0">
                <a:latin typeface="Arial"/>
                <a:cs typeface="Arial"/>
              </a:rPr>
              <a:t>y</a:t>
            </a:r>
            <a:r>
              <a:rPr sz="1400" spc="0" dirty="0">
                <a:latin typeface="Arial"/>
                <a:cs typeface="Arial"/>
              </a:rPr>
              <a:t>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b="1" spc="0" dirty="0">
                <a:latin typeface="Arial"/>
                <a:cs typeface="Arial"/>
              </a:rPr>
              <a:t>m</a:t>
            </a:r>
            <a:r>
              <a:rPr sz="1400" b="1" spc="4" dirty="0">
                <a:latin typeface="Arial"/>
                <a:cs typeface="Arial"/>
              </a:rPr>
              <a:t>i</a:t>
            </a:r>
            <a:r>
              <a:rPr sz="1400" b="1" spc="-4" dirty="0">
                <a:latin typeface="Arial"/>
                <a:cs typeface="Arial"/>
              </a:rPr>
              <a:t>g</a:t>
            </a:r>
            <a:r>
              <a:rPr sz="1400" b="1" spc="4" dirty="0">
                <a:latin typeface="Arial"/>
                <a:cs typeface="Arial"/>
              </a:rPr>
              <a:t>r</a:t>
            </a:r>
            <a:r>
              <a:rPr sz="1400" b="1" spc="0" dirty="0">
                <a:latin typeface="Arial"/>
                <a:cs typeface="Arial"/>
              </a:rPr>
              <a:t>as</a:t>
            </a:r>
            <a:r>
              <a:rPr sz="1400" b="1" spc="4" dirty="0">
                <a:latin typeface="Arial"/>
                <a:cs typeface="Arial"/>
              </a:rPr>
              <a:t>i</a:t>
            </a:r>
            <a:r>
              <a:rPr sz="1400" b="1" spc="0" dirty="0">
                <a:latin typeface="Arial"/>
                <a:cs typeface="Arial"/>
              </a:rPr>
              <a:t>,</a:t>
            </a:r>
            <a:r>
              <a:rPr sz="1400" b="1" spc="-24" dirty="0">
                <a:latin typeface="Arial"/>
                <a:cs typeface="Arial"/>
              </a:rPr>
              <a:t> </a:t>
            </a:r>
            <a:r>
              <a:rPr sz="1400" b="1" spc="-4" dirty="0">
                <a:latin typeface="Arial"/>
                <a:cs typeface="Arial"/>
              </a:rPr>
              <a:t>u</a:t>
            </a:r>
            <a:r>
              <a:rPr sz="1400" b="1" spc="4" dirty="0">
                <a:latin typeface="Arial"/>
                <a:cs typeface="Arial"/>
              </a:rPr>
              <a:t>r</a:t>
            </a:r>
            <a:r>
              <a:rPr sz="1400" b="1" spc="-4" dirty="0">
                <a:latin typeface="Arial"/>
                <a:cs typeface="Arial"/>
              </a:rPr>
              <a:t>b</a:t>
            </a:r>
            <a:r>
              <a:rPr sz="1400" b="1" spc="0" dirty="0">
                <a:latin typeface="Arial"/>
                <a:cs typeface="Arial"/>
              </a:rPr>
              <a:t>a</a:t>
            </a:r>
            <a:r>
              <a:rPr sz="1400" b="1" spc="-4" dirty="0">
                <a:latin typeface="Arial"/>
                <a:cs typeface="Arial"/>
              </a:rPr>
              <a:t>n</a:t>
            </a:r>
            <a:r>
              <a:rPr sz="1400" b="1" spc="4" dirty="0">
                <a:latin typeface="Arial"/>
                <a:cs typeface="Arial"/>
              </a:rPr>
              <a:t>i</a:t>
            </a:r>
            <a:r>
              <a:rPr sz="1400" b="1" spc="0" dirty="0">
                <a:latin typeface="Arial"/>
                <a:cs typeface="Arial"/>
              </a:rPr>
              <a:t>sas</a:t>
            </a:r>
            <a:r>
              <a:rPr sz="1400" b="1" spc="-4" dirty="0">
                <a:latin typeface="Arial"/>
                <a:cs typeface="Arial"/>
              </a:rPr>
              <a:t>i</a:t>
            </a:r>
            <a:r>
              <a:rPr sz="1400" b="1" spc="0" dirty="0">
                <a:latin typeface="Arial"/>
                <a:cs typeface="Arial"/>
              </a:rPr>
              <a:t>, ke</a:t>
            </a:r>
            <a:r>
              <a:rPr sz="1400" b="1" spc="4" dirty="0">
                <a:latin typeface="Arial"/>
                <a:cs typeface="Arial"/>
              </a:rPr>
              <a:t>r</a:t>
            </a:r>
            <a:r>
              <a:rPr sz="1400" b="1" spc="0" dirty="0">
                <a:latin typeface="Arial"/>
                <a:cs typeface="Arial"/>
              </a:rPr>
              <a:t>a</a:t>
            </a:r>
            <a:r>
              <a:rPr sz="1400" b="1" spc="-4" dirty="0">
                <a:latin typeface="Arial"/>
                <a:cs typeface="Arial"/>
              </a:rPr>
              <a:t>g</a:t>
            </a:r>
            <a:r>
              <a:rPr sz="1400" b="1" spc="0" dirty="0">
                <a:latin typeface="Arial"/>
                <a:cs typeface="Arial"/>
              </a:rPr>
              <a:t>aman</a:t>
            </a:r>
            <a:r>
              <a:rPr sz="1400" b="1" spc="-29" dirty="0">
                <a:latin typeface="Arial"/>
                <a:cs typeface="Arial"/>
              </a:rPr>
              <a:t> </a:t>
            </a:r>
            <a:r>
              <a:rPr sz="1400" b="1" spc="-4" dirty="0">
                <a:latin typeface="Arial"/>
                <a:cs typeface="Arial"/>
              </a:rPr>
              <a:t>bud</a:t>
            </a:r>
            <a:r>
              <a:rPr sz="1400" b="1" spc="0" dirty="0">
                <a:latin typeface="Arial"/>
                <a:cs typeface="Arial"/>
              </a:rPr>
              <a:t>a</a:t>
            </a:r>
            <a:r>
              <a:rPr sz="1400" b="1" spc="-50" dirty="0">
                <a:latin typeface="Arial"/>
                <a:cs typeface="Arial"/>
              </a:rPr>
              <a:t>y</a:t>
            </a:r>
            <a:r>
              <a:rPr sz="1400" b="1" spc="0" dirty="0">
                <a:latin typeface="Arial"/>
                <a:cs typeface="Arial"/>
              </a:rPr>
              <a:t>a,</a:t>
            </a:r>
            <a:r>
              <a:rPr sz="1400" b="1" spc="24" dirty="0">
                <a:latin typeface="Arial"/>
                <a:cs typeface="Arial"/>
              </a:rPr>
              <a:t> </a:t>
            </a:r>
            <a:r>
              <a:rPr sz="1400" b="1" spc="-4" dirty="0">
                <a:latin typeface="Arial"/>
                <a:cs typeface="Arial"/>
              </a:rPr>
              <a:t>d</a:t>
            </a:r>
            <a:r>
              <a:rPr sz="1400" b="1" spc="0" dirty="0">
                <a:latin typeface="Arial"/>
                <a:cs typeface="Arial"/>
              </a:rPr>
              <a:t>an</a:t>
            </a:r>
            <a:r>
              <a:rPr sz="1400" b="1" spc="-19" dirty="0">
                <a:latin typeface="Arial"/>
                <a:cs typeface="Arial"/>
              </a:rPr>
              <a:t> </a:t>
            </a:r>
            <a:r>
              <a:rPr sz="1400" b="1" spc="0" dirty="0">
                <a:latin typeface="Arial"/>
                <a:cs typeface="Arial"/>
              </a:rPr>
              <a:t>ke</a:t>
            </a:r>
            <a:r>
              <a:rPr sz="1400" b="1" spc="4" dirty="0">
                <a:latin typeface="Arial"/>
                <a:cs typeface="Arial"/>
              </a:rPr>
              <a:t>l</a:t>
            </a:r>
            <a:r>
              <a:rPr sz="1400" b="1" spc="0" dirty="0">
                <a:latin typeface="Arial"/>
                <a:cs typeface="Arial"/>
              </a:rPr>
              <a:t>as me</a:t>
            </a:r>
            <a:r>
              <a:rPr sz="1400" b="1" spc="-4" dirty="0">
                <a:latin typeface="Arial"/>
                <a:cs typeface="Arial"/>
              </a:rPr>
              <a:t>n</a:t>
            </a:r>
            <a:r>
              <a:rPr sz="1400" b="1" spc="0" dirty="0">
                <a:latin typeface="Arial"/>
                <a:cs typeface="Arial"/>
              </a:rPr>
              <a:t>e</a:t>
            </a:r>
            <a:r>
              <a:rPr sz="1400" b="1" spc="-4" dirty="0">
                <a:latin typeface="Arial"/>
                <a:cs typeface="Arial"/>
              </a:rPr>
              <a:t>ng</a:t>
            </a:r>
            <a:r>
              <a:rPr sz="1400" b="1" spc="0" dirty="0">
                <a:latin typeface="Arial"/>
                <a:cs typeface="Arial"/>
              </a:rPr>
              <a:t>ah</a:t>
            </a:r>
            <a:endParaRPr sz="1400">
              <a:latin typeface="Arial"/>
              <a:cs typeface="Arial"/>
            </a:endParaRPr>
          </a:p>
          <a:p>
            <a:pPr marL="123952" marR="198694" indent="-111252">
              <a:lnSpc>
                <a:spcPct val="100041"/>
              </a:lnSpc>
              <a:spcBef>
                <a:spcPts val="804"/>
              </a:spcBef>
            </a:pPr>
            <a:r>
              <a:rPr sz="1400" spc="0" dirty="0">
                <a:latin typeface="Arial"/>
                <a:cs typeface="Arial"/>
              </a:rPr>
              <a:t>• </a:t>
            </a:r>
            <a:r>
              <a:rPr sz="1400" spc="-4" dirty="0">
                <a:latin typeface="Arial"/>
                <a:cs typeface="Arial"/>
              </a:rPr>
              <a:t>M</a:t>
            </a:r>
            <a:r>
              <a:rPr sz="1400" spc="0" dirty="0">
                <a:latin typeface="Arial"/>
                <a:cs typeface="Arial"/>
              </a:rPr>
              <a:t>ening</a:t>
            </a:r>
            <a:r>
              <a:rPr sz="1400" spc="4" dirty="0">
                <a:latin typeface="Arial"/>
                <a:cs typeface="Arial"/>
              </a:rPr>
              <a:t>k</a:t>
            </a:r>
            <a:r>
              <a:rPr sz="1400" spc="0" dirty="0">
                <a:latin typeface="Arial"/>
                <a:cs typeface="Arial"/>
              </a:rPr>
              <a:t>a</a:t>
            </a:r>
            <a:r>
              <a:rPr sz="1400" spc="-4" dirty="0">
                <a:latin typeface="Arial"/>
                <a:cs typeface="Arial"/>
              </a:rPr>
              <a:t>t</a:t>
            </a:r>
            <a:r>
              <a:rPr sz="1400" spc="0" dirty="0">
                <a:latin typeface="Arial"/>
                <a:cs typeface="Arial"/>
              </a:rPr>
              <a:t>n</a:t>
            </a:r>
            <a:r>
              <a:rPr sz="1400" spc="-19" dirty="0">
                <a:latin typeface="Arial"/>
                <a:cs typeface="Arial"/>
              </a:rPr>
              <a:t>y</a:t>
            </a:r>
            <a:r>
              <a:rPr sz="1400" spc="0" dirty="0">
                <a:latin typeface="Arial"/>
                <a:cs typeface="Arial"/>
              </a:rPr>
              <a:t>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4" dirty="0">
                <a:latin typeface="Arial"/>
                <a:cs typeface="Arial"/>
              </a:rPr>
              <a:t>t</a:t>
            </a:r>
            <a:r>
              <a:rPr sz="1400" spc="0" dirty="0">
                <a:latin typeface="Arial"/>
                <a:cs typeface="Arial"/>
              </a:rPr>
              <a:t>enaga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4" dirty="0">
                <a:latin typeface="Arial"/>
                <a:cs typeface="Arial"/>
              </a:rPr>
              <a:t>k</a:t>
            </a:r>
            <a:r>
              <a:rPr sz="1400" spc="0" dirty="0">
                <a:latin typeface="Arial"/>
                <a:cs typeface="Arial"/>
              </a:rPr>
              <a:t>erja</a:t>
            </a:r>
            <a:r>
              <a:rPr sz="1400" spc="-29" dirty="0">
                <a:latin typeface="Arial"/>
                <a:cs typeface="Arial"/>
              </a:rPr>
              <a:t> </a:t>
            </a:r>
            <a:r>
              <a:rPr sz="1400" spc="-19" dirty="0">
                <a:latin typeface="Arial"/>
                <a:cs typeface="Arial"/>
              </a:rPr>
              <a:t>y</a:t>
            </a:r>
            <a:r>
              <a:rPr sz="1400" spc="0" dirty="0">
                <a:latin typeface="Arial"/>
                <a:cs typeface="Arial"/>
              </a:rPr>
              <a:t>ang</a:t>
            </a:r>
            <a:r>
              <a:rPr sz="1400" spc="9" dirty="0">
                <a:latin typeface="Arial"/>
                <a:cs typeface="Arial"/>
              </a:rPr>
              <a:t> </a:t>
            </a:r>
            <a:r>
              <a:rPr sz="1400" spc="4" dirty="0">
                <a:latin typeface="Arial"/>
                <a:cs typeface="Arial"/>
              </a:rPr>
              <a:t>t</a:t>
            </a:r>
            <a:r>
              <a:rPr sz="1400" spc="0" dirty="0">
                <a:latin typeface="Arial"/>
                <a:cs typeface="Arial"/>
              </a:rPr>
              <a:t>erus bergerak</a:t>
            </a:r>
            <a:r>
              <a:rPr sz="1400" spc="-29" dirty="0">
                <a:latin typeface="Arial"/>
                <a:cs typeface="Arial"/>
              </a:rPr>
              <a:t> </a:t>
            </a:r>
            <a:r>
              <a:rPr sz="1400" spc="0" dirty="0">
                <a:latin typeface="Arial"/>
                <a:cs typeface="Arial"/>
              </a:rPr>
              <a:t>(</a:t>
            </a:r>
            <a:r>
              <a:rPr sz="1400" b="1" i="1" spc="0" dirty="0">
                <a:latin typeface="Arial"/>
                <a:cs typeface="Arial"/>
              </a:rPr>
              <a:t>m</a:t>
            </a:r>
            <a:r>
              <a:rPr sz="1400" b="1" i="1" spc="-4" dirty="0">
                <a:latin typeface="Arial"/>
                <a:cs typeface="Arial"/>
              </a:rPr>
              <a:t>ob</a:t>
            </a:r>
            <a:r>
              <a:rPr sz="1400" b="1" i="1" spc="4" dirty="0">
                <a:latin typeface="Arial"/>
                <a:cs typeface="Arial"/>
              </a:rPr>
              <a:t>il</a:t>
            </a:r>
            <a:r>
              <a:rPr sz="1400" b="1" i="1" spc="0" dirty="0">
                <a:latin typeface="Arial"/>
                <a:cs typeface="Arial"/>
              </a:rPr>
              <a:t>e)</a:t>
            </a:r>
            <a:r>
              <a:rPr sz="1400" b="1" i="1" spc="-39" dirty="0">
                <a:latin typeface="Arial"/>
                <a:cs typeface="Arial"/>
              </a:rPr>
              <a:t> </a:t>
            </a:r>
            <a:r>
              <a:rPr sz="1400" b="1" spc="-4" dirty="0">
                <a:latin typeface="Arial"/>
                <a:cs typeface="Arial"/>
              </a:rPr>
              <a:t>d</a:t>
            </a:r>
            <a:r>
              <a:rPr sz="1400" b="1" spc="0" dirty="0">
                <a:latin typeface="Arial"/>
                <a:cs typeface="Arial"/>
              </a:rPr>
              <a:t>an</a:t>
            </a:r>
            <a:r>
              <a:rPr sz="1400" b="1" spc="-9" dirty="0">
                <a:latin typeface="Arial"/>
                <a:cs typeface="Arial"/>
              </a:rPr>
              <a:t> </a:t>
            </a:r>
            <a:r>
              <a:rPr sz="1400" b="1" spc="0" dirty="0">
                <a:latin typeface="Arial"/>
                <a:cs typeface="Arial"/>
              </a:rPr>
              <a:t>f</a:t>
            </a:r>
            <a:r>
              <a:rPr sz="1400" b="1" spc="4" dirty="0">
                <a:latin typeface="Arial"/>
                <a:cs typeface="Arial"/>
              </a:rPr>
              <a:t>l</a:t>
            </a:r>
            <a:r>
              <a:rPr sz="1400" b="1" spc="0" dirty="0">
                <a:latin typeface="Arial"/>
                <a:cs typeface="Arial"/>
              </a:rPr>
              <a:t>eks</a:t>
            </a:r>
            <a:r>
              <a:rPr sz="1400" b="1" spc="-4" dirty="0">
                <a:latin typeface="Arial"/>
                <a:cs typeface="Arial"/>
              </a:rPr>
              <a:t>ib</a:t>
            </a:r>
            <a:r>
              <a:rPr sz="1400" b="1" spc="0" dirty="0">
                <a:latin typeface="Arial"/>
                <a:cs typeface="Arial"/>
              </a:rPr>
              <a:t>el</a:t>
            </a:r>
            <a:endParaRPr sz="1400">
              <a:latin typeface="Arial"/>
              <a:cs typeface="Arial"/>
            </a:endParaRPr>
          </a:p>
          <a:p>
            <a:pPr marL="12700" marR="26746">
              <a:lnSpc>
                <a:spcPct val="95825"/>
              </a:lnSpc>
              <a:spcBef>
                <a:spcPts val="792"/>
              </a:spcBef>
            </a:pPr>
            <a:r>
              <a:rPr sz="1400" spc="0" dirty="0">
                <a:latin typeface="Arial"/>
                <a:cs typeface="Arial"/>
              </a:rPr>
              <a:t>• </a:t>
            </a:r>
            <a:r>
              <a:rPr sz="1400" b="1" spc="19" dirty="0">
                <a:latin typeface="Arial"/>
                <a:cs typeface="Arial"/>
              </a:rPr>
              <a:t>M</a:t>
            </a:r>
            <a:r>
              <a:rPr sz="1400" b="1" spc="-4" dirty="0">
                <a:latin typeface="Arial"/>
                <a:cs typeface="Arial"/>
              </a:rPr>
              <a:t>un</a:t>
            </a:r>
            <a:r>
              <a:rPr sz="1400" b="1" spc="0" dirty="0">
                <a:latin typeface="Arial"/>
                <a:cs typeface="Arial"/>
              </a:rPr>
              <a:t>c</a:t>
            </a:r>
            <a:r>
              <a:rPr sz="1400" b="1" spc="-4" dirty="0">
                <a:latin typeface="Arial"/>
                <a:cs typeface="Arial"/>
              </a:rPr>
              <a:t>uln</a:t>
            </a:r>
            <a:r>
              <a:rPr sz="1400" b="1" spc="-50" dirty="0">
                <a:latin typeface="Arial"/>
                <a:cs typeface="Arial"/>
              </a:rPr>
              <a:t>y</a:t>
            </a:r>
            <a:r>
              <a:rPr sz="1400" b="1" spc="0" dirty="0">
                <a:latin typeface="Arial"/>
                <a:cs typeface="Arial"/>
              </a:rPr>
              <a:t>a</a:t>
            </a:r>
            <a:r>
              <a:rPr sz="1400" b="1" spc="4" dirty="0">
                <a:latin typeface="Arial"/>
                <a:cs typeface="Arial"/>
              </a:rPr>
              <a:t> </a:t>
            </a:r>
            <a:r>
              <a:rPr sz="1400" b="1" spc="0" dirty="0">
                <a:latin typeface="Arial"/>
                <a:cs typeface="Arial"/>
              </a:rPr>
              <a:t>ke</a:t>
            </a:r>
            <a:r>
              <a:rPr sz="1400" b="1" spc="-4" dirty="0">
                <a:latin typeface="Arial"/>
                <a:cs typeface="Arial"/>
              </a:rPr>
              <a:t>p</a:t>
            </a:r>
            <a:r>
              <a:rPr sz="1400" b="1" spc="0" dirty="0">
                <a:latin typeface="Arial"/>
                <a:cs typeface="Arial"/>
              </a:rPr>
              <a:t>e</a:t>
            </a:r>
            <a:r>
              <a:rPr sz="1400" b="1" spc="-4" dirty="0">
                <a:latin typeface="Arial"/>
                <a:cs typeface="Arial"/>
              </a:rPr>
              <a:t>du</a:t>
            </a:r>
            <a:r>
              <a:rPr sz="1400" b="1" spc="4" dirty="0">
                <a:latin typeface="Arial"/>
                <a:cs typeface="Arial"/>
              </a:rPr>
              <a:t>l</a:t>
            </a:r>
            <a:r>
              <a:rPr sz="1400" b="1" spc="-4" dirty="0">
                <a:latin typeface="Arial"/>
                <a:cs typeface="Arial"/>
              </a:rPr>
              <a:t>i</a:t>
            </a:r>
            <a:r>
              <a:rPr sz="1400" b="1" spc="0" dirty="0">
                <a:latin typeface="Arial"/>
                <a:cs typeface="Arial"/>
              </a:rPr>
              <a:t>an</a:t>
            </a:r>
            <a:r>
              <a:rPr sz="1400" b="1" spc="-44" dirty="0">
                <a:latin typeface="Arial"/>
                <a:cs typeface="Arial"/>
              </a:rPr>
              <a:t> </a:t>
            </a:r>
            <a:r>
              <a:rPr sz="1400" b="1" spc="0" dirty="0">
                <a:latin typeface="Arial"/>
                <a:cs typeface="Arial"/>
              </a:rPr>
              <a:t>k</a:t>
            </a:r>
            <a:r>
              <a:rPr sz="1400" b="1" spc="-4" dirty="0">
                <a:latin typeface="Arial"/>
                <a:cs typeface="Arial"/>
              </a:rPr>
              <a:t>on</a:t>
            </a:r>
            <a:r>
              <a:rPr sz="1400" b="1" spc="0" dirty="0">
                <a:latin typeface="Arial"/>
                <a:cs typeface="Arial"/>
              </a:rPr>
              <a:t>s</a:t>
            </a:r>
            <a:r>
              <a:rPr sz="1400" b="1" spc="-4" dirty="0">
                <a:latin typeface="Arial"/>
                <a:cs typeface="Arial"/>
              </a:rPr>
              <a:t>u</a:t>
            </a:r>
            <a:r>
              <a:rPr sz="1400" b="1" spc="0" dirty="0">
                <a:latin typeface="Arial"/>
                <a:cs typeface="Arial"/>
              </a:rPr>
              <a:t>men</a:t>
            </a:r>
            <a:endParaRPr sz="1400">
              <a:latin typeface="Arial"/>
              <a:cs typeface="Arial"/>
            </a:endParaRPr>
          </a:p>
          <a:p>
            <a:pPr marL="123951" marR="26746">
              <a:lnSpc>
                <a:spcPct val="95825"/>
              </a:lnSpc>
              <a:spcBef>
                <a:spcPts val="70"/>
              </a:spcBef>
            </a:pPr>
            <a:r>
              <a:rPr sz="1400" spc="4" dirty="0">
                <a:latin typeface="Arial"/>
                <a:cs typeface="Arial"/>
              </a:rPr>
              <a:t>t</a:t>
            </a:r>
            <a:r>
              <a:rPr sz="1400" spc="0" dirty="0">
                <a:latin typeface="Arial"/>
                <a:cs typeface="Arial"/>
              </a:rPr>
              <a:t>erhadap</a:t>
            </a:r>
            <a:r>
              <a:rPr sz="1400" spc="-39" dirty="0">
                <a:latin typeface="Arial"/>
                <a:cs typeface="Arial"/>
              </a:rPr>
              <a:t> </a:t>
            </a:r>
            <a:r>
              <a:rPr sz="1400" spc="0" dirty="0">
                <a:latin typeface="Arial"/>
                <a:cs typeface="Arial"/>
              </a:rPr>
              <a:t>e</a:t>
            </a:r>
            <a:r>
              <a:rPr sz="1400" spc="4" dirty="0">
                <a:latin typeface="Arial"/>
                <a:cs typeface="Arial"/>
              </a:rPr>
              <a:t>t</a:t>
            </a:r>
            <a:r>
              <a:rPr sz="1400" spc="0" dirty="0">
                <a:latin typeface="Arial"/>
                <a:cs typeface="Arial"/>
              </a:rPr>
              <a:t>i</a:t>
            </a:r>
            <a:r>
              <a:rPr sz="1400" spc="4" dirty="0">
                <a:latin typeface="Arial"/>
                <a:cs typeface="Arial"/>
              </a:rPr>
              <a:t>k</a:t>
            </a:r>
            <a:r>
              <a:rPr sz="1400" spc="0" dirty="0">
                <a:latin typeface="Arial"/>
                <a:cs typeface="Arial"/>
              </a:rPr>
              <a:t>a,</a:t>
            </a:r>
            <a:r>
              <a:rPr sz="1400" spc="-34" dirty="0">
                <a:latin typeface="Arial"/>
                <a:cs typeface="Arial"/>
              </a:rPr>
              <a:t> </a:t>
            </a:r>
            <a:r>
              <a:rPr sz="1400" spc="0" dirty="0">
                <a:latin typeface="Arial"/>
                <a:cs typeface="Arial"/>
              </a:rPr>
              <a:t>pri</a:t>
            </a:r>
            <a:r>
              <a:rPr sz="1400" spc="-19" dirty="0">
                <a:latin typeface="Arial"/>
                <a:cs typeface="Arial"/>
              </a:rPr>
              <a:t>v</a:t>
            </a:r>
            <a:r>
              <a:rPr sz="1400" spc="0" dirty="0">
                <a:latin typeface="Arial"/>
                <a:cs typeface="Arial"/>
              </a:rPr>
              <a:t>a</a:t>
            </a:r>
            <a:r>
              <a:rPr sz="1400" spc="4" dirty="0">
                <a:latin typeface="Arial"/>
                <a:cs typeface="Arial"/>
              </a:rPr>
              <a:t>s</a:t>
            </a:r>
            <a:r>
              <a:rPr sz="1400" spc="0" dirty="0">
                <a:latin typeface="Arial"/>
                <a:cs typeface="Arial"/>
              </a:rPr>
              <a:t>i,</a:t>
            </a:r>
            <a:r>
              <a:rPr sz="1400" spc="-9" dirty="0">
                <a:latin typeface="Arial"/>
                <a:cs typeface="Arial"/>
              </a:rPr>
              <a:t> </a:t>
            </a:r>
            <a:r>
              <a:rPr sz="1400" spc="0" dirty="0">
                <a:latin typeface="Arial"/>
                <a:cs typeface="Arial"/>
              </a:rPr>
              <a:t>dan</a:t>
            </a:r>
            <a:r>
              <a:rPr sz="1400" spc="-14" dirty="0">
                <a:latin typeface="Arial"/>
                <a:cs typeface="Arial"/>
              </a:rPr>
              <a:t> </a:t>
            </a:r>
            <a:r>
              <a:rPr sz="1400" spc="4" dirty="0">
                <a:latin typeface="Arial"/>
                <a:cs typeface="Arial"/>
              </a:rPr>
              <a:t>k</a:t>
            </a:r>
            <a:r>
              <a:rPr sz="1400" spc="0" dirty="0">
                <a:latin typeface="Arial"/>
                <a:cs typeface="Arial"/>
              </a:rPr>
              <a:t>e</a:t>
            </a:r>
            <a:r>
              <a:rPr sz="1400" spc="4" dirty="0">
                <a:latin typeface="Arial"/>
                <a:cs typeface="Arial"/>
              </a:rPr>
              <a:t>s</a:t>
            </a:r>
            <a:r>
              <a:rPr sz="1400" spc="0" dirty="0">
                <a:latin typeface="Arial"/>
                <a:cs typeface="Arial"/>
              </a:rPr>
              <a:t>eha</a:t>
            </a:r>
            <a:r>
              <a:rPr sz="1400" spc="-4" dirty="0">
                <a:latin typeface="Arial"/>
                <a:cs typeface="Arial"/>
              </a:rPr>
              <a:t>t</a:t>
            </a:r>
            <a:r>
              <a:rPr sz="1400" spc="0" dirty="0">
                <a:latin typeface="Arial"/>
                <a:cs typeface="Arial"/>
              </a:rPr>
              <a:t>an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292001" y="3908286"/>
            <a:ext cx="3526459" cy="14747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7967">
              <a:lnSpc>
                <a:spcPts val="1535"/>
              </a:lnSpc>
              <a:spcBef>
                <a:spcPts val="76"/>
              </a:spcBef>
            </a:pPr>
            <a:r>
              <a:rPr sz="1400" spc="0" dirty="0">
                <a:latin typeface="Arial"/>
                <a:cs typeface="Arial"/>
              </a:rPr>
              <a:t>• </a:t>
            </a:r>
            <a:r>
              <a:rPr sz="1400" b="1" spc="19" dirty="0">
                <a:latin typeface="Arial"/>
                <a:cs typeface="Arial"/>
              </a:rPr>
              <a:t>M</a:t>
            </a:r>
            <a:r>
              <a:rPr sz="1400" b="1" spc="0" dirty="0">
                <a:latin typeface="Arial"/>
                <a:cs typeface="Arial"/>
              </a:rPr>
              <a:t>e</a:t>
            </a:r>
            <a:r>
              <a:rPr sz="1400" b="1" spc="-4" dirty="0">
                <a:latin typeface="Arial"/>
                <a:cs typeface="Arial"/>
              </a:rPr>
              <a:t>n</a:t>
            </a:r>
            <a:r>
              <a:rPr sz="1400" b="1" spc="4" dirty="0">
                <a:latin typeface="Arial"/>
                <a:cs typeface="Arial"/>
              </a:rPr>
              <a:t>i</a:t>
            </a:r>
            <a:r>
              <a:rPr sz="1400" b="1" spc="-19" dirty="0">
                <a:latin typeface="Arial"/>
                <a:cs typeface="Arial"/>
              </a:rPr>
              <a:t>n</a:t>
            </a:r>
            <a:r>
              <a:rPr sz="1400" b="1" spc="-4" dirty="0">
                <a:latin typeface="Arial"/>
                <a:cs typeface="Arial"/>
              </a:rPr>
              <a:t>g</a:t>
            </a:r>
            <a:r>
              <a:rPr sz="1400" b="1" spc="0" dirty="0">
                <a:latin typeface="Arial"/>
                <a:cs typeface="Arial"/>
              </a:rPr>
              <a:t>k</a:t>
            </a:r>
            <a:r>
              <a:rPr sz="1400" b="1" spc="-14" dirty="0">
                <a:latin typeface="Arial"/>
                <a:cs typeface="Arial"/>
              </a:rPr>
              <a:t>a</a:t>
            </a:r>
            <a:r>
              <a:rPr sz="1400" b="1" spc="0" dirty="0">
                <a:latin typeface="Arial"/>
                <a:cs typeface="Arial"/>
              </a:rPr>
              <a:t>t</a:t>
            </a:r>
            <a:r>
              <a:rPr sz="1400" b="1" spc="-4" dirty="0">
                <a:latin typeface="Arial"/>
                <a:cs typeface="Arial"/>
              </a:rPr>
              <a:t>n</a:t>
            </a:r>
            <a:r>
              <a:rPr sz="1400" b="1" spc="-50" dirty="0">
                <a:latin typeface="Arial"/>
                <a:cs typeface="Arial"/>
              </a:rPr>
              <a:t>y</a:t>
            </a:r>
            <a:r>
              <a:rPr sz="1400" b="1" spc="0" dirty="0">
                <a:latin typeface="Arial"/>
                <a:cs typeface="Arial"/>
              </a:rPr>
              <a:t>a</a:t>
            </a:r>
            <a:r>
              <a:rPr sz="1400" b="1" spc="-4" dirty="0">
                <a:latin typeface="Arial"/>
                <a:cs typeface="Arial"/>
              </a:rPr>
              <a:t> </a:t>
            </a:r>
            <a:r>
              <a:rPr sz="1400" b="1" spc="0" dirty="0">
                <a:latin typeface="Arial"/>
                <a:cs typeface="Arial"/>
              </a:rPr>
              <a:t>ke</a:t>
            </a:r>
            <a:r>
              <a:rPr sz="1400" b="1" spc="-4" dirty="0">
                <a:latin typeface="Arial"/>
                <a:cs typeface="Arial"/>
              </a:rPr>
              <a:t>bu</a:t>
            </a:r>
            <a:r>
              <a:rPr sz="1400" b="1" spc="0" dirty="0">
                <a:latin typeface="Arial"/>
                <a:cs typeface="Arial"/>
              </a:rPr>
              <a:t>t</a:t>
            </a:r>
            <a:r>
              <a:rPr sz="1400" b="1" spc="-4" dirty="0">
                <a:latin typeface="Arial"/>
                <a:cs typeface="Arial"/>
              </a:rPr>
              <a:t>uh</a:t>
            </a:r>
            <a:r>
              <a:rPr sz="1400" b="1" spc="0" dirty="0">
                <a:latin typeface="Arial"/>
                <a:cs typeface="Arial"/>
              </a:rPr>
              <a:t>an</a:t>
            </a:r>
            <a:r>
              <a:rPr sz="1400" b="1" spc="-34" dirty="0">
                <a:latin typeface="Arial"/>
                <a:cs typeface="Arial"/>
              </a:rPr>
              <a:t> </a:t>
            </a:r>
            <a:r>
              <a:rPr sz="1400" b="1" spc="0" dirty="0">
                <a:latin typeface="Arial"/>
                <a:cs typeface="Arial"/>
              </a:rPr>
              <a:t>e</a:t>
            </a:r>
            <a:r>
              <a:rPr sz="1400" b="1" spc="-4" dirty="0">
                <a:latin typeface="Arial"/>
                <a:cs typeface="Arial"/>
              </a:rPr>
              <a:t>n</a:t>
            </a:r>
            <a:r>
              <a:rPr sz="1400" b="1" spc="0" dirty="0">
                <a:latin typeface="Arial"/>
                <a:cs typeface="Arial"/>
              </a:rPr>
              <a:t>e</a:t>
            </a:r>
            <a:r>
              <a:rPr sz="1400" b="1" spc="4" dirty="0">
                <a:latin typeface="Arial"/>
                <a:cs typeface="Arial"/>
              </a:rPr>
              <a:t>r</a:t>
            </a:r>
            <a:r>
              <a:rPr sz="1400" b="1" spc="-4" dirty="0">
                <a:latin typeface="Arial"/>
                <a:cs typeface="Arial"/>
              </a:rPr>
              <a:t>g</a:t>
            </a:r>
            <a:r>
              <a:rPr sz="1400" b="1" spc="0" dirty="0">
                <a:latin typeface="Arial"/>
                <a:cs typeface="Arial"/>
              </a:rPr>
              <a:t>i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spc="-4" dirty="0">
                <a:latin typeface="Arial"/>
                <a:cs typeface="Arial"/>
              </a:rPr>
              <a:t>d</a:t>
            </a:r>
            <a:r>
              <a:rPr sz="1400" b="1" spc="0" dirty="0">
                <a:latin typeface="Arial"/>
                <a:cs typeface="Arial"/>
              </a:rPr>
              <a:t>an</a:t>
            </a:r>
            <a:r>
              <a:rPr sz="1400" b="1" spc="-9" dirty="0">
                <a:latin typeface="Arial"/>
                <a:cs typeface="Arial"/>
              </a:rPr>
              <a:t> </a:t>
            </a:r>
            <a:r>
              <a:rPr sz="1400" b="1" spc="0" dirty="0">
                <a:latin typeface="Arial"/>
                <a:cs typeface="Arial"/>
              </a:rPr>
              <a:t>a</a:t>
            </a:r>
            <a:r>
              <a:rPr sz="1400" b="1" spc="4" dirty="0">
                <a:latin typeface="Arial"/>
                <a:cs typeface="Arial"/>
              </a:rPr>
              <a:t>i</a:t>
            </a:r>
            <a:r>
              <a:rPr sz="1400" b="1" spc="0" dirty="0">
                <a:latin typeface="Arial"/>
                <a:cs typeface="Arial"/>
              </a:rPr>
              <a:t>r</a:t>
            </a:r>
            <a:endParaRPr sz="1400">
              <a:latin typeface="Arial"/>
              <a:cs typeface="Arial"/>
            </a:endParaRPr>
          </a:p>
          <a:p>
            <a:pPr marL="123951" marR="17967">
              <a:lnSpc>
                <a:spcPct val="95825"/>
              </a:lnSpc>
            </a:pPr>
            <a:r>
              <a:rPr sz="1400" spc="0" dirty="0">
                <a:latin typeface="Arial"/>
                <a:cs typeface="Arial"/>
              </a:rPr>
              <a:t>dan</a:t>
            </a:r>
            <a:r>
              <a:rPr sz="1400" spc="-14" dirty="0">
                <a:latin typeface="Arial"/>
                <a:cs typeface="Arial"/>
              </a:rPr>
              <a:t> </a:t>
            </a:r>
            <a:r>
              <a:rPr sz="1400" spc="0" dirty="0">
                <a:latin typeface="Arial"/>
                <a:cs typeface="Arial"/>
              </a:rPr>
              <a:t>ber</a:t>
            </a:r>
            <a:r>
              <a:rPr sz="1400" spc="4" dirty="0">
                <a:latin typeface="Arial"/>
                <a:cs typeface="Arial"/>
              </a:rPr>
              <a:t>k</a:t>
            </a:r>
            <a:r>
              <a:rPr sz="1400" spc="0" dirty="0">
                <a:latin typeface="Arial"/>
                <a:cs typeface="Arial"/>
              </a:rPr>
              <a:t>ura</a:t>
            </a:r>
            <a:r>
              <a:rPr sz="1400" spc="-14" dirty="0">
                <a:latin typeface="Arial"/>
                <a:cs typeface="Arial"/>
              </a:rPr>
              <a:t>n</a:t>
            </a:r>
            <a:r>
              <a:rPr sz="1400" spc="0" dirty="0">
                <a:latin typeface="Arial"/>
                <a:cs typeface="Arial"/>
              </a:rPr>
              <a:t>gn</a:t>
            </a:r>
            <a:r>
              <a:rPr sz="1400" spc="-19" dirty="0">
                <a:latin typeface="Arial"/>
                <a:cs typeface="Arial"/>
              </a:rPr>
              <a:t>y</a:t>
            </a:r>
            <a:r>
              <a:rPr sz="1400" spc="0" dirty="0">
                <a:latin typeface="Arial"/>
                <a:cs typeface="Arial"/>
              </a:rPr>
              <a:t>a</a:t>
            </a:r>
            <a:r>
              <a:rPr sz="1400" spc="-29" dirty="0">
                <a:latin typeface="Arial"/>
                <a:cs typeface="Arial"/>
              </a:rPr>
              <a:t> </a:t>
            </a:r>
            <a:r>
              <a:rPr sz="1400" spc="4" dirty="0">
                <a:latin typeface="Arial"/>
                <a:cs typeface="Arial"/>
              </a:rPr>
              <a:t>s</a:t>
            </a:r>
            <a:r>
              <a:rPr sz="1400" spc="0" dirty="0">
                <a:latin typeface="Arial"/>
                <a:cs typeface="Arial"/>
              </a:rPr>
              <a:t>u</a:t>
            </a:r>
            <a:r>
              <a:rPr sz="1400" spc="-4" dirty="0">
                <a:latin typeface="Arial"/>
                <a:cs typeface="Arial"/>
              </a:rPr>
              <a:t>m</a:t>
            </a:r>
            <a:r>
              <a:rPr sz="1400" spc="0" dirty="0">
                <a:latin typeface="Arial"/>
                <a:cs typeface="Arial"/>
              </a:rPr>
              <a:t>ber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0" dirty="0">
                <a:latin typeface="Arial"/>
                <a:cs typeface="Arial"/>
              </a:rPr>
              <a:t>da</a:t>
            </a:r>
            <a:r>
              <a:rPr sz="1400" spc="-19" dirty="0">
                <a:latin typeface="Arial"/>
                <a:cs typeface="Arial"/>
              </a:rPr>
              <a:t>y</a:t>
            </a:r>
            <a:r>
              <a:rPr sz="1400" spc="0" dirty="0">
                <a:latin typeface="Arial"/>
                <a:cs typeface="Arial"/>
              </a:rPr>
              <a:t>a</a:t>
            </a:r>
            <a:r>
              <a:rPr sz="1400" spc="-4" dirty="0">
                <a:latin typeface="Arial"/>
                <a:cs typeface="Arial"/>
              </a:rPr>
              <a:t> </a:t>
            </a:r>
            <a:r>
              <a:rPr sz="1400" spc="0" dirty="0">
                <a:latin typeface="Arial"/>
                <a:cs typeface="Arial"/>
              </a:rPr>
              <a:t>alam</a:t>
            </a:r>
            <a:endParaRPr sz="1400">
              <a:latin typeface="Arial"/>
              <a:cs typeface="Arial"/>
            </a:endParaRPr>
          </a:p>
          <a:p>
            <a:pPr marL="124130" marR="80934" indent="-111430">
              <a:lnSpc>
                <a:spcPct val="100041"/>
              </a:lnSpc>
              <a:spcBef>
                <a:spcPts val="873"/>
              </a:spcBef>
            </a:pPr>
            <a:r>
              <a:rPr sz="1400" spc="0" dirty="0">
                <a:latin typeface="Arial"/>
                <a:cs typeface="Arial"/>
              </a:rPr>
              <a:t>• </a:t>
            </a:r>
            <a:r>
              <a:rPr sz="1400" spc="-4" dirty="0">
                <a:latin typeface="Arial"/>
                <a:cs typeface="Arial"/>
              </a:rPr>
              <a:t>M</a:t>
            </a:r>
            <a:r>
              <a:rPr sz="1400" spc="0" dirty="0">
                <a:latin typeface="Arial"/>
                <a:cs typeface="Arial"/>
              </a:rPr>
              <a:t>ening</a:t>
            </a:r>
            <a:r>
              <a:rPr sz="1400" spc="4" dirty="0">
                <a:latin typeface="Arial"/>
                <a:cs typeface="Arial"/>
              </a:rPr>
              <a:t>k</a:t>
            </a:r>
            <a:r>
              <a:rPr sz="1400" spc="0" dirty="0">
                <a:latin typeface="Arial"/>
                <a:cs typeface="Arial"/>
              </a:rPr>
              <a:t>a</a:t>
            </a:r>
            <a:r>
              <a:rPr sz="1400" spc="-4" dirty="0">
                <a:latin typeface="Arial"/>
                <a:cs typeface="Arial"/>
              </a:rPr>
              <a:t>t</a:t>
            </a:r>
            <a:r>
              <a:rPr sz="1400" spc="0" dirty="0">
                <a:latin typeface="Arial"/>
                <a:cs typeface="Arial"/>
              </a:rPr>
              <a:t>n</a:t>
            </a:r>
            <a:r>
              <a:rPr sz="1400" spc="-19" dirty="0">
                <a:latin typeface="Arial"/>
                <a:cs typeface="Arial"/>
              </a:rPr>
              <a:t>y</a:t>
            </a:r>
            <a:r>
              <a:rPr sz="1400" spc="0" dirty="0">
                <a:latin typeface="Arial"/>
                <a:cs typeface="Arial"/>
              </a:rPr>
              <a:t>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0" dirty="0">
                <a:latin typeface="Arial"/>
                <a:cs typeface="Arial"/>
              </a:rPr>
              <a:t>perha</a:t>
            </a:r>
            <a:r>
              <a:rPr sz="1400" spc="4" dirty="0">
                <a:latin typeface="Arial"/>
                <a:cs typeface="Arial"/>
              </a:rPr>
              <a:t>t</a:t>
            </a:r>
            <a:r>
              <a:rPr sz="1400" spc="0" dirty="0">
                <a:latin typeface="Arial"/>
                <a:cs typeface="Arial"/>
              </a:rPr>
              <a:t>ian</a:t>
            </a:r>
            <a:r>
              <a:rPr sz="1400" spc="-39" dirty="0">
                <a:latin typeface="Arial"/>
                <a:cs typeface="Arial"/>
              </a:rPr>
              <a:t> </a:t>
            </a:r>
            <a:r>
              <a:rPr sz="1400" spc="4" dirty="0">
                <a:latin typeface="Arial"/>
                <a:cs typeface="Arial"/>
              </a:rPr>
              <a:t>t</a:t>
            </a:r>
            <a:r>
              <a:rPr sz="1400" spc="0" dirty="0">
                <a:latin typeface="Arial"/>
                <a:cs typeface="Arial"/>
              </a:rPr>
              <a:t>erhadap</a:t>
            </a:r>
            <a:r>
              <a:rPr sz="1400" spc="-39" dirty="0">
                <a:latin typeface="Arial"/>
                <a:cs typeface="Arial"/>
              </a:rPr>
              <a:t> </a:t>
            </a:r>
            <a:r>
              <a:rPr sz="1400" b="1" spc="0" dirty="0">
                <a:latin typeface="Arial"/>
                <a:cs typeface="Arial"/>
              </a:rPr>
              <a:t>e</a:t>
            </a:r>
            <a:r>
              <a:rPr sz="1400" b="1" spc="-4" dirty="0">
                <a:latin typeface="Arial"/>
                <a:cs typeface="Arial"/>
              </a:rPr>
              <a:t>n</a:t>
            </a:r>
            <a:r>
              <a:rPr sz="1400" b="1" spc="0" dirty="0">
                <a:latin typeface="Arial"/>
                <a:cs typeface="Arial"/>
              </a:rPr>
              <a:t>e</a:t>
            </a:r>
            <a:r>
              <a:rPr sz="1400" b="1" spc="4" dirty="0">
                <a:latin typeface="Arial"/>
                <a:cs typeface="Arial"/>
              </a:rPr>
              <a:t>r</a:t>
            </a:r>
            <a:r>
              <a:rPr sz="1400" b="1" spc="-4" dirty="0">
                <a:latin typeface="Arial"/>
                <a:cs typeface="Arial"/>
              </a:rPr>
              <a:t>gi </a:t>
            </a:r>
            <a:r>
              <a:rPr sz="1400" b="1" spc="0" dirty="0">
                <a:latin typeface="Arial"/>
                <a:cs typeface="Arial"/>
              </a:rPr>
              <a:t>a</a:t>
            </a:r>
            <a:r>
              <a:rPr sz="1400" b="1" spc="4" dirty="0">
                <a:latin typeface="Arial"/>
                <a:cs typeface="Arial"/>
              </a:rPr>
              <a:t>l</a:t>
            </a:r>
            <a:r>
              <a:rPr sz="1400" b="1" spc="0" dirty="0">
                <a:latin typeface="Arial"/>
                <a:cs typeface="Arial"/>
              </a:rPr>
              <a:t>te</a:t>
            </a:r>
            <a:r>
              <a:rPr sz="1400" b="1" spc="4" dirty="0">
                <a:latin typeface="Arial"/>
                <a:cs typeface="Arial"/>
              </a:rPr>
              <a:t>r</a:t>
            </a:r>
            <a:r>
              <a:rPr sz="1400" b="1" spc="-4" dirty="0">
                <a:latin typeface="Arial"/>
                <a:cs typeface="Arial"/>
              </a:rPr>
              <a:t>n</a:t>
            </a:r>
            <a:r>
              <a:rPr sz="1400" b="1" spc="0" dirty="0">
                <a:latin typeface="Arial"/>
                <a:cs typeface="Arial"/>
              </a:rPr>
              <a:t>at</a:t>
            </a:r>
            <a:r>
              <a:rPr sz="1400" b="1" spc="-4" dirty="0">
                <a:latin typeface="Arial"/>
                <a:cs typeface="Arial"/>
              </a:rPr>
              <a:t>i</a:t>
            </a:r>
            <a:r>
              <a:rPr sz="1400" b="1" spc="0" dirty="0">
                <a:latin typeface="Arial"/>
                <a:cs typeface="Arial"/>
              </a:rPr>
              <a:t>f</a:t>
            </a:r>
            <a:r>
              <a:rPr sz="1400" b="1" spc="-39" dirty="0">
                <a:latin typeface="Arial"/>
                <a:cs typeface="Arial"/>
              </a:rPr>
              <a:t> </a:t>
            </a:r>
            <a:r>
              <a:rPr sz="1400" spc="0" dirty="0">
                <a:latin typeface="Arial"/>
                <a:cs typeface="Arial"/>
              </a:rPr>
              <a:t>un</a:t>
            </a:r>
            <a:r>
              <a:rPr sz="1400" spc="4" dirty="0">
                <a:latin typeface="Arial"/>
                <a:cs typeface="Arial"/>
              </a:rPr>
              <a:t>t</a:t>
            </a:r>
            <a:r>
              <a:rPr sz="1400" spc="0" dirty="0">
                <a:latin typeface="Arial"/>
                <a:cs typeface="Arial"/>
              </a:rPr>
              <a:t>uk</a:t>
            </a:r>
            <a:r>
              <a:rPr sz="1400" spc="-19" dirty="0">
                <a:latin typeface="Arial"/>
                <a:cs typeface="Arial"/>
              </a:rPr>
              <a:t> </a:t>
            </a:r>
            <a:r>
              <a:rPr sz="1400" spc="-4" dirty="0">
                <a:latin typeface="Arial"/>
                <a:cs typeface="Arial"/>
              </a:rPr>
              <a:t>m</a:t>
            </a:r>
            <a:r>
              <a:rPr sz="1400" spc="0" dirty="0">
                <a:latin typeface="Arial"/>
                <a:cs typeface="Arial"/>
              </a:rPr>
              <a:t>ela</a:t>
            </a:r>
            <a:r>
              <a:rPr sz="1400" spc="-19" dirty="0">
                <a:latin typeface="Arial"/>
                <a:cs typeface="Arial"/>
              </a:rPr>
              <a:t>w</a:t>
            </a:r>
            <a:r>
              <a:rPr sz="1400" spc="0" dirty="0">
                <a:latin typeface="Arial"/>
                <a:cs typeface="Arial"/>
              </a:rPr>
              <a:t>an</a:t>
            </a:r>
            <a:r>
              <a:rPr sz="1400" spc="-4" dirty="0">
                <a:latin typeface="Arial"/>
                <a:cs typeface="Arial"/>
              </a:rPr>
              <a:t> </a:t>
            </a:r>
            <a:r>
              <a:rPr sz="1400" spc="0" dirty="0">
                <a:latin typeface="Arial"/>
                <a:cs typeface="Arial"/>
              </a:rPr>
              <a:t>perubah</a:t>
            </a:r>
            <a:r>
              <a:rPr sz="1400" spc="-14" dirty="0">
                <a:latin typeface="Arial"/>
                <a:cs typeface="Arial"/>
              </a:rPr>
              <a:t>a</a:t>
            </a:r>
            <a:r>
              <a:rPr sz="1400" spc="0" dirty="0">
                <a:latin typeface="Arial"/>
                <a:cs typeface="Arial"/>
              </a:rPr>
              <a:t>n</a:t>
            </a:r>
            <a:r>
              <a:rPr sz="1400" spc="-39" dirty="0">
                <a:latin typeface="Arial"/>
                <a:cs typeface="Arial"/>
              </a:rPr>
              <a:t> </a:t>
            </a:r>
            <a:r>
              <a:rPr sz="1400" spc="0" dirty="0">
                <a:latin typeface="Arial"/>
                <a:cs typeface="Arial"/>
              </a:rPr>
              <a:t>i</a:t>
            </a:r>
            <a:r>
              <a:rPr sz="1400" spc="4" dirty="0">
                <a:latin typeface="Arial"/>
                <a:cs typeface="Arial"/>
              </a:rPr>
              <a:t>k</a:t>
            </a:r>
            <a:r>
              <a:rPr sz="1400" spc="0" dirty="0">
                <a:latin typeface="Arial"/>
                <a:cs typeface="Arial"/>
              </a:rPr>
              <a:t>lim</a:t>
            </a:r>
            <a:endParaRPr sz="1400">
              <a:latin typeface="Arial"/>
              <a:cs typeface="Arial"/>
            </a:endParaRPr>
          </a:p>
          <a:p>
            <a:pPr marL="123773" indent="-111073">
              <a:lnSpc>
                <a:spcPct val="100041"/>
              </a:lnSpc>
              <a:spcBef>
                <a:spcPts val="804"/>
              </a:spcBef>
            </a:pPr>
            <a:r>
              <a:rPr sz="1400" spc="0" dirty="0">
                <a:latin typeface="Arial"/>
                <a:cs typeface="Arial"/>
              </a:rPr>
              <a:t>• </a:t>
            </a:r>
            <a:r>
              <a:rPr sz="1400" spc="-4" dirty="0">
                <a:latin typeface="Arial"/>
                <a:cs typeface="Arial"/>
              </a:rPr>
              <a:t>U</a:t>
            </a:r>
            <a:r>
              <a:rPr sz="1400" spc="0" dirty="0">
                <a:latin typeface="Arial"/>
                <a:cs typeface="Arial"/>
              </a:rPr>
              <a:t>pa</a:t>
            </a:r>
            <a:r>
              <a:rPr sz="1400" spc="-19" dirty="0">
                <a:latin typeface="Arial"/>
                <a:cs typeface="Arial"/>
              </a:rPr>
              <a:t>y</a:t>
            </a:r>
            <a:r>
              <a:rPr sz="1400" spc="0" dirty="0">
                <a:latin typeface="Arial"/>
                <a:cs typeface="Arial"/>
              </a:rPr>
              <a:t>a</a:t>
            </a:r>
            <a:r>
              <a:rPr sz="1400" spc="9" dirty="0">
                <a:latin typeface="Arial"/>
                <a:cs typeface="Arial"/>
              </a:rPr>
              <a:t> </a:t>
            </a:r>
            <a:r>
              <a:rPr sz="1400" spc="0" dirty="0">
                <a:latin typeface="Arial"/>
                <a:cs typeface="Arial"/>
              </a:rPr>
              <a:t>ber</a:t>
            </a:r>
            <a:r>
              <a:rPr sz="1400" spc="4" dirty="0">
                <a:latin typeface="Arial"/>
                <a:cs typeface="Arial"/>
              </a:rPr>
              <a:t>k</a:t>
            </a:r>
            <a:r>
              <a:rPr sz="1400" spc="0" dirty="0">
                <a:latin typeface="Arial"/>
                <a:cs typeface="Arial"/>
              </a:rPr>
              <a:t>elanj</a:t>
            </a:r>
            <a:r>
              <a:rPr sz="1400" spc="-14" dirty="0">
                <a:latin typeface="Arial"/>
                <a:cs typeface="Arial"/>
              </a:rPr>
              <a:t>u</a:t>
            </a:r>
            <a:r>
              <a:rPr sz="1400" spc="-4" dirty="0">
                <a:latin typeface="Arial"/>
                <a:cs typeface="Arial"/>
              </a:rPr>
              <a:t>t</a:t>
            </a:r>
            <a:r>
              <a:rPr sz="1400" spc="0" dirty="0">
                <a:latin typeface="Arial"/>
                <a:cs typeface="Arial"/>
              </a:rPr>
              <a:t>an</a:t>
            </a:r>
            <a:r>
              <a:rPr sz="1400" spc="-39" dirty="0">
                <a:latin typeface="Arial"/>
                <a:cs typeface="Arial"/>
              </a:rPr>
              <a:t> </a:t>
            </a:r>
            <a:r>
              <a:rPr sz="1400" spc="0" dirty="0">
                <a:latin typeface="Arial"/>
                <a:cs typeface="Arial"/>
              </a:rPr>
              <a:t>pada</a:t>
            </a:r>
            <a:r>
              <a:rPr sz="1400" spc="-14" dirty="0">
                <a:latin typeface="Arial"/>
                <a:cs typeface="Arial"/>
              </a:rPr>
              <a:t> </a:t>
            </a:r>
            <a:r>
              <a:rPr sz="1400" b="1" spc="4" dirty="0">
                <a:latin typeface="Arial"/>
                <a:cs typeface="Arial"/>
              </a:rPr>
              <a:t>i</a:t>
            </a:r>
            <a:r>
              <a:rPr sz="1400" b="1" spc="0" dirty="0">
                <a:latin typeface="Arial"/>
                <a:cs typeface="Arial"/>
              </a:rPr>
              <a:t>su</a:t>
            </a:r>
            <a:r>
              <a:rPr sz="1400" b="1" spc="-19" dirty="0">
                <a:latin typeface="Arial"/>
                <a:cs typeface="Arial"/>
              </a:rPr>
              <a:t> </a:t>
            </a:r>
            <a:r>
              <a:rPr sz="1400" b="1" spc="4" dirty="0">
                <a:latin typeface="Arial"/>
                <a:cs typeface="Arial"/>
              </a:rPr>
              <a:t>li</a:t>
            </a:r>
            <a:r>
              <a:rPr sz="1400" b="1" spc="-4" dirty="0">
                <a:latin typeface="Arial"/>
                <a:cs typeface="Arial"/>
              </a:rPr>
              <a:t>ng</a:t>
            </a:r>
            <a:r>
              <a:rPr sz="1400" b="1" spc="0" dirty="0">
                <a:latin typeface="Arial"/>
                <a:cs typeface="Arial"/>
              </a:rPr>
              <a:t>k</a:t>
            </a:r>
            <a:r>
              <a:rPr sz="1400" b="1" spc="-4" dirty="0">
                <a:latin typeface="Arial"/>
                <a:cs typeface="Arial"/>
              </a:rPr>
              <a:t>ung</a:t>
            </a:r>
            <a:r>
              <a:rPr sz="1400" b="1" spc="0" dirty="0">
                <a:latin typeface="Arial"/>
                <a:cs typeface="Arial"/>
              </a:rPr>
              <a:t>an se</a:t>
            </a:r>
            <a:r>
              <a:rPr sz="1400" b="1" spc="-4" dirty="0">
                <a:latin typeface="Arial"/>
                <a:cs typeface="Arial"/>
              </a:rPr>
              <a:t>p</a:t>
            </a:r>
            <a:r>
              <a:rPr sz="1400" b="1" spc="0" dirty="0">
                <a:latin typeface="Arial"/>
                <a:cs typeface="Arial"/>
              </a:rPr>
              <a:t>e</a:t>
            </a:r>
            <a:r>
              <a:rPr sz="1400" b="1" spc="4" dirty="0">
                <a:latin typeface="Arial"/>
                <a:cs typeface="Arial"/>
              </a:rPr>
              <a:t>r</a:t>
            </a:r>
            <a:r>
              <a:rPr sz="1400" b="1" spc="0" dirty="0">
                <a:latin typeface="Arial"/>
                <a:cs typeface="Arial"/>
              </a:rPr>
              <a:t>ti</a:t>
            </a:r>
            <a:r>
              <a:rPr sz="1400" b="1" spc="-19" dirty="0">
                <a:latin typeface="Arial"/>
                <a:cs typeface="Arial"/>
              </a:rPr>
              <a:t> </a:t>
            </a:r>
            <a:r>
              <a:rPr sz="1400" b="1" spc="-4" dirty="0">
                <a:latin typeface="Arial"/>
                <a:cs typeface="Arial"/>
              </a:rPr>
              <a:t>p</a:t>
            </a:r>
            <a:r>
              <a:rPr sz="1400" b="1" spc="4" dirty="0">
                <a:latin typeface="Arial"/>
                <a:cs typeface="Arial"/>
              </a:rPr>
              <a:t>l</a:t>
            </a:r>
            <a:r>
              <a:rPr sz="1400" b="1" spc="0" dirty="0">
                <a:latin typeface="Arial"/>
                <a:cs typeface="Arial"/>
              </a:rPr>
              <a:t>ast</a:t>
            </a:r>
            <a:r>
              <a:rPr sz="1400" b="1" spc="4" dirty="0">
                <a:latin typeface="Arial"/>
                <a:cs typeface="Arial"/>
              </a:rPr>
              <a:t>i</a:t>
            </a:r>
            <a:r>
              <a:rPr sz="1400" b="1" spc="0" dirty="0">
                <a:latin typeface="Arial"/>
                <a:cs typeface="Arial"/>
              </a:rPr>
              <a:t>k</a:t>
            </a:r>
            <a:r>
              <a:rPr sz="1400" b="1" spc="-39" dirty="0">
                <a:latin typeface="Arial"/>
                <a:cs typeface="Arial"/>
              </a:rPr>
              <a:t> </a:t>
            </a:r>
            <a:r>
              <a:rPr sz="1400" b="1" spc="-4" dirty="0">
                <a:latin typeface="Arial"/>
                <a:cs typeface="Arial"/>
              </a:rPr>
              <a:t>d</a:t>
            </a:r>
            <a:r>
              <a:rPr sz="1400" b="1" spc="0" dirty="0">
                <a:latin typeface="Arial"/>
                <a:cs typeface="Arial"/>
              </a:rPr>
              <a:t>an</a:t>
            </a:r>
            <a:r>
              <a:rPr sz="1400" b="1" spc="-19" dirty="0">
                <a:latin typeface="Arial"/>
                <a:cs typeface="Arial"/>
              </a:rPr>
              <a:t> </a:t>
            </a:r>
            <a:r>
              <a:rPr sz="1400" b="1" spc="4" dirty="0">
                <a:latin typeface="Arial"/>
                <a:cs typeface="Arial"/>
              </a:rPr>
              <a:t>li</a:t>
            </a:r>
            <a:r>
              <a:rPr sz="1400" b="1" spc="0" dirty="0">
                <a:latin typeface="Arial"/>
                <a:cs typeface="Arial"/>
              </a:rPr>
              <a:t>m</a:t>
            </a:r>
            <a:r>
              <a:rPr sz="1400" b="1" spc="-4" dirty="0">
                <a:latin typeface="Arial"/>
                <a:cs typeface="Arial"/>
              </a:rPr>
              <a:t>b</a:t>
            </a:r>
            <a:r>
              <a:rPr sz="1400" b="1" spc="0" dirty="0">
                <a:latin typeface="Arial"/>
                <a:cs typeface="Arial"/>
              </a:rPr>
              <a:t>ah</a:t>
            </a:r>
            <a:r>
              <a:rPr sz="1400" b="1" spc="-34" dirty="0">
                <a:latin typeface="Arial"/>
                <a:cs typeface="Arial"/>
              </a:rPr>
              <a:t> </a:t>
            </a:r>
            <a:r>
              <a:rPr sz="1400" b="1" spc="-4" dirty="0">
                <a:latin typeface="Arial"/>
                <a:cs typeface="Arial"/>
              </a:rPr>
              <a:t>nu</a:t>
            </a:r>
            <a:r>
              <a:rPr sz="1400" b="1" spc="0" dirty="0">
                <a:latin typeface="Arial"/>
                <a:cs typeface="Arial"/>
              </a:rPr>
              <a:t>k</a:t>
            </a:r>
            <a:r>
              <a:rPr sz="1400" b="1" spc="4" dirty="0">
                <a:latin typeface="Arial"/>
                <a:cs typeface="Arial"/>
              </a:rPr>
              <a:t>li</a:t>
            </a:r>
            <a:r>
              <a:rPr sz="1400" b="1" spc="0" dirty="0">
                <a:latin typeface="Arial"/>
                <a:cs typeface="Arial"/>
              </a:rPr>
              <a:t>r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9520" y="6457409"/>
            <a:ext cx="1326935" cy="139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19"/>
              </a:lnSpc>
              <a:spcBef>
                <a:spcPts val="51"/>
              </a:spcBef>
            </a:pPr>
            <a:r>
              <a:rPr sz="900" spc="0" dirty="0">
                <a:solidFill>
                  <a:srgbClr val="FEFFFF"/>
                </a:solidFill>
                <a:latin typeface="Arial"/>
                <a:cs typeface="Arial"/>
              </a:rPr>
              <a:t>S</a:t>
            </a:r>
            <a:r>
              <a:rPr sz="900" spc="4" dirty="0">
                <a:solidFill>
                  <a:srgbClr val="FEFFFF"/>
                </a:solidFill>
                <a:latin typeface="Arial"/>
                <a:cs typeface="Arial"/>
              </a:rPr>
              <a:t>umbe</a:t>
            </a:r>
            <a:r>
              <a:rPr sz="900" spc="0" dirty="0">
                <a:solidFill>
                  <a:srgbClr val="FEFFFF"/>
                </a:solidFill>
                <a:latin typeface="Arial"/>
                <a:cs typeface="Arial"/>
              </a:rPr>
              <a:t>r:</a:t>
            </a:r>
            <a:r>
              <a:rPr sz="900" spc="-19" dirty="0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sz="900" spc="4" dirty="0">
                <a:solidFill>
                  <a:srgbClr val="FEFFFF"/>
                </a:solidFill>
                <a:latin typeface="Arial"/>
                <a:cs typeface="Arial"/>
              </a:rPr>
              <a:t>analis</a:t>
            </a:r>
            <a:r>
              <a:rPr sz="900" spc="0" dirty="0">
                <a:solidFill>
                  <a:srgbClr val="FEFFFF"/>
                </a:solidFill>
                <a:latin typeface="Arial"/>
                <a:cs typeface="Arial"/>
              </a:rPr>
              <a:t>a</a:t>
            </a:r>
            <a:r>
              <a:rPr sz="900" spc="-29" dirty="0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sz="900" spc="0" dirty="0">
                <a:solidFill>
                  <a:srgbClr val="FEFFFF"/>
                </a:solidFill>
                <a:latin typeface="Arial"/>
                <a:cs typeface="Arial"/>
              </a:rPr>
              <a:t>K</a:t>
            </a:r>
            <a:r>
              <a:rPr sz="900" spc="4" dirty="0">
                <a:solidFill>
                  <a:srgbClr val="FEFFFF"/>
                </a:solidFill>
                <a:latin typeface="Arial"/>
                <a:cs typeface="Arial"/>
              </a:rPr>
              <a:t>ea</a:t>
            </a:r>
            <a:r>
              <a:rPr sz="900" spc="0" dirty="0">
                <a:solidFill>
                  <a:srgbClr val="FEFFFF"/>
                </a:solidFill>
                <a:latin typeface="Arial"/>
                <a:cs typeface="Arial"/>
              </a:rPr>
              <a:t>r</a:t>
            </a:r>
            <a:r>
              <a:rPr sz="900" spc="4" dirty="0">
                <a:solidFill>
                  <a:srgbClr val="FEFFFF"/>
                </a:solidFill>
                <a:latin typeface="Arial"/>
                <a:cs typeface="Arial"/>
              </a:rPr>
              <a:t>ney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016241" y="6531939"/>
            <a:ext cx="114703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spc="0" dirty="0">
                <a:solidFill>
                  <a:srgbClr val="FEFFFF"/>
                </a:solidFill>
                <a:latin typeface="Arial"/>
                <a:cs typeface="Arial"/>
              </a:rPr>
              <a:t>3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393984" y="6543374"/>
            <a:ext cx="2401349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spc="-4" dirty="0">
                <a:solidFill>
                  <a:srgbClr val="FEFFFF"/>
                </a:solidFill>
                <a:latin typeface="Arial"/>
                <a:cs typeface="Arial"/>
              </a:rPr>
              <a:t>K</a:t>
            </a:r>
            <a:r>
              <a:rPr sz="1000" spc="0" dirty="0">
                <a:solidFill>
                  <a:srgbClr val="FEFFFF"/>
                </a:solidFill>
                <a:latin typeface="Arial"/>
                <a:cs typeface="Arial"/>
              </a:rPr>
              <a:t>e</a:t>
            </a:r>
            <a:r>
              <a:rPr sz="1000" spc="19" dirty="0">
                <a:solidFill>
                  <a:srgbClr val="FEFFFF"/>
                </a:solidFill>
                <a:latin typeface="Arial"/>
                <a:cs typeface="Arial"/>
              </a:rPr>
              <a:t>m</a:t>
            </a:r>
            <a:r>
              <a:rPr sz="1000" spc="0" dirty="0">
                <a:solidFill>
                  <a:srgbClr val="FEFFFF"/>
                </a:solidFill>
                <a:latin typeface="Arial"/>
                <a:cs typeface="Arial"/>
              </a:rPr>
              <a:t>ente</a:t>
            </a:r>
            <a:r>
              <a:rPr sz="1000" spc="4" dirty="0">
                <a:solidFill>
                  <a:srgbClr val="FEFFFF"/>
                </a:solidFill>
                <a:latin typeface="Arial"/>
                <a:cs typeface="Arial"/>
              </a:rPr>
              <a:t>r</a:t>
            </a:r>
            <a:r>
              <a:rPr sz="1000" spc="-4" dirty="0">
                <a:solidFill>
                  <a:srgbClr val="FEFFFF"/>
                </a:solidFill>
                <a:latin typeface="Arial"/>
                <a:cs typeface="Arial"/>
              </a:rPr>
              <a:t>i</a:t>
            </a:r>
            <a:r>
              <a:rPr sz="1000" spc="0" dirty="0">
                <a:solidFill>
                  <a:srgbClr val="FEFFFF"/>
                </a:solidFill>
                <a:latin typeface="Arial"/>
                <a:cs typeface="Arial"/>
              </a:rPr>
              <a:t>an</a:t>
            </a:r>
            <a:r>
              <a:rPr sz="1000" spc="-71" dirty="0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sz="1000" spc="-4" dirty="0">
                <a:solidFill>
                  <a:srgbClr val="FEFFFF"/>
                </a:solidFill>
                <a:latin typeface="Arial"/>
                <a:cs typeface="Arial"/>
              </a:rPr>
              <a:t>P</a:t>
            </a:r>
            <a:r>
              <a:rPr sz="1000" spc="0" dirty="0">
                <a:solidFill>
                  <a:srgbClr val="FEFFFF"/>
                </a:solidFill>
                <a:latin typeface="Arial"/>
                <a:cs typeface="Arial"/>
              </a:rPr>
              <a:t>end</a:t>
            </a:r>
            <a:r>
              <a:rPr sz="1000" spc="-4" dirty="0">
                <a:solidFill>
                  <a:srgbClr val="FEFFFF"/>
                </a:solidFill>
                <a:latin typeface="Arial"/>
                <a:cs typeface="Arial"/>
              </a:rPr>
              <a:t>i</a:t>
            </a:r>
            <a:r>
              <a:rPr sz="1000" spc="0" dirty="0">
                <a:solidFill>
                  <a:srgbClr val="FEFFFF"/>
                </a:solidFill>
                <a:latin typeface="Arial"/>
                <a:cs typeface="Arial"/>
              </a:rPr>
              <a:t>d</a:t>
            </a:r>
            <a:r>
              <a:rPr sz="1000" spc="-4" dirty="0">
                <a:solidFill>
                  <a:srgbClr val="FEFFFF"/>
                </a:solidFill>
                <a:latin typeface="Arial"/>
                <a:cs typeface="Arial"/>
              </a:rPr>
              <a:t>i</a:t>
            </a:r>
            <a:r>
              <a:rPr sz="1000" spc="19" dirty="0">
                <a:solidFill>
                  <a:srgbClr val="FEFFFF"/>
                </a:solidFill>
                <a:latin typeface="Arial"/>
                <a:cs typeface="Arial"/>
              </a:rPr>
              <a:t>k</a:t>
            </a:r>
            <a:r>
              <a:rPr sz="1000" spc="0" dirty="0">
                <a:solidFill>
                  <a:srgbClr val="FEFFFF"/>
                </a:solidFill>
                <a:latin typeface="Arial"/>
                <a:cs typeface="Arial"/>
              </a:rPr>
              <a:t>an</a:t>
            </a:r>
            <a:r>
              <a:rPr sz="1000" spc="-64" dirty="0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sz="1000" spc="0" dirty="0">
                <a:solidFill>
                  <a:srgbClr val="FEFFFF"/>
                </a:solidFill>
                <a:latin typeface="Arial"/>
                <a:cs typeface="Arial"/>
              </a:rPr>
              <a:t>dan</a:t>
            </a:r>
            <a:r>
              <a:rPr sz="1000" spc="-31" dirty="0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sz="1000" spc="-4" dirty="0">
                <a:solidFill>
                  <a:srgbClr val="FEFFFF"/>
                </a:solidFill>
                <a:latin typeface="Arial"/>
                <a:cs typeface="Arial"/>
              </a:rPr>
              <a:t>K</a:t>
            </a:r>
            <a:r>
              <a:rPr sz="1000" spc="0" dirty="0">
                <a:solidFill>
                  <a:srgbClr val="FEFFFF"/>
                </a:solidFill>
                <a:latin typeface="Arial"/>
                <a:cs typeface="Arial"/>
              </a:rPr>
              <a:t>ebuda</a:t>
            </a:r>
            <a:r>
              <a:rPr sz="1000" spc="-29" dirty="0">
                <a:solidFill>
                  <a:srgbClr val="FEFFFF"/>
                </a:solidFill>
                <a:latin typeface="Arial"/>
                <a:cs typeface="Arial"/>
              </a:rPr>
              <a:t>y</a:t>
            </a:r>
            <a:r>
              <a:rPr sz="1000" spc="0" dirty="0">
                <a:solidFill>
                  <a:srgbClr val="FEFFFF"/>
                </a:solidFill>
                <a:latin typeface="Arial"/>
                <a:cs typeface="Arial"/>
              </a:rPr>
              <a:t>aan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25863" y="1789871"/>
            <a:ext cx="109844" cy="1647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135707" y="1789871"/>
            <a:ext cx="109844" cy="1647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2025861" y="1954642"/>
            <a:ext cx="219688" cy="1464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368817" y="3616960"/>
            <a:ext cx="356462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4317492" y="3616960"/>
            <a:ext cx="356616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8308851" y="3616960"/>
            <a:ext cx="3564636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F3FBBB97-6677-DA00-4355-D182C37E9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72CE9-E564-4086-8B06-4D0C29C925F4}" type="datetime1">
              <a:rPr lang="en-US" smtClean="0"/>
              <a:t>12/5/2022</a:t>
            </a:fld>
            <a:endParaRPr lang="id-ID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849415C1-589F-B2C9-9BF7-D610F4DB8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SemNas-MMPT 2022\Shd\2022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86F88943-144B-C186-6A45-261C80B42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6D42-3152-43FD-8E84-B2CB665B900F}" type="slidenum">
              <a:rPr lang="id-ID" smtClean="0"/>
              <a:pPr/>
              <a:t>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95686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bject 25"/>
          <p:cNvSpPr/>
          <p:nvPr/>
        </p:nvSpPr>
        <p:spPr>
          <a:xfrm>
            <a:off x="0" y="6356616"/>
            <a:ext cx="12192000" cy="501395"/>
          </a:xfrm>
          <a:custGeom>
            <a:avLst/>
            <a:gdLst/>
            <a:ahLst/>
            <a:cxnLst/>
            <a:rect l="l" t="t" r="r" b="b"/>
            <a:pathLst>
              <a:path w="12192000" h="501396">
                <a:moveTo>
                  <a:pt x="0" y="501396"/>
                </a:moveTo>
                <a:lnTo>
                  <a:pt x="12192000" y="501396"/>
                </a:lnTo>
                <a:lnTo>
                  <a:pt x="12192000" y="0"/>
                </a:lnTo>
                <a:lnTo>
                  <a:pt x="0" y="0"/>
                </a:lnTo>
                <a:lnTo>
                  <a:pt x="0" y="501396"/>
                </a:lnTo>
                <a:close/>
              </a:path>
            </a:pathLst>
          </a:custGeom>
          <a:solidFill>
            <a:srgbClr val="07376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0" y="6356616"/>
            <a:ext cx="12192000" cy="501395"/>
          </a:xfrm>
          <a:custGeom>
            <a:avLst/>
            <a:gdLst/>
            <a:ahLst/>
            <a:cxnLst/>
            <a:rect l="l" t="t" r="r" b="b"/>
            <a:pathLst>
              <a:path w="12192000" h="501396">
                <a:moveTo>
                  <a:pt x="0" y="0"/>
                </a:moveTo>
                <a:lnTo>
                  <a:pt x="12192000" y="0"/>
                </a:lnTo>
                <a:lnTo>
                  <a:pt x="12192000" y="501396"/>
                </a:lnTo>
                <a:lnTo>
                  <a:pt x="0" y="501396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7376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-10668" y="753799"/>
            <a:ext cx="12191999" cy="56119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875777" y="6408431"/>
            <a:ext cx="556259" cy="4145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719999" y="1901773"/>
            <a:ext cx="1796884" cy="159301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648724" y="1920582"/>
            <a:ext cx="1857552" cy="155836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719999" y="3736656"/>
            <a:ext cx="1796884" cy="159301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648724" y="3691826"/>
            <a:ext cx="1857552" cy="155836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463041" y="1075956"/>
            <a:ext cx="2147315" cy="204673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664215" y="1618500"/>
            <a:ext cx="1746503" cy="102107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488951" y="1101852"/>
            <a:ext cx="2040636" cy="1940052"/>
          </a:xfrm>
          <a:custGeom>
            <a:avLst/>
            <a:gdLst/>
            <a:ahLst/>
            <a:cxnLst/>
            <a:rect l="l" t="t" r="r" b="b"/>
            <a:pathLst>
              <a:path w="2040636" h="1940052">
                <a:moveTo>
                  <a:pt x="0" y="970026"/>
                </a:moveTo>
                <a:lnTo>
                  <a:pt x="3382" y="1049584"/>
                </a:lnTo>
                <a:lnTo>
                  <a:pt x="13354" y="1127370"/>
                </a:lnTo>
                <a:lnTo>
                  <a:pt x="29652" y="1203136"/>
                </a:lnTo>
                <a:lnTo>
                  <a:pt x="52015" y="1276631"/>
                </a:lnTo>
                <a:lnTo>
                  <a:pt x="80180" y="1347606"/>
                </a:lnTo>
                <a:lnTo>
                  <a:pt x="113884" y="1415811"/>
                </a:lnTo>
                <a:lnTo>
                  <a:pt x="152865" y="1480997"/>
                </a:lnTo>
                <a:lnTo>
                  <a:pt x="196860" y="1542913"/>
                </a:lnTo>
                <a:lnTo>
                  <a:pt x="245606" y="1601311"/>
                </a:lnTo>
                <a:lnTo>
                  <a:pt x="298842" y="1655940"/>
                </a:lnTo>
                <a:lnTo>
                  <a:pt x="356303" y="1706551"/>
                </a:lnTo>
                <a:lnTo>
                  <a:pt x="417729" y="1752895"/>
                </a:lnTo>
                <a:lnTo>
                  <a:pt x="482855" y="1794721"/>
                </a:lnTo>
                <a:lnTo>
                  <a:pt x="551420" y="1831780"/>
                </a:lnTo>
                <a:lnTo>
                  <a:pt x="623161" y="1863823"/>
                </a:lnTo>
                <a:lnTo>
                  <a:pt x="697816" y="1890600"/>
                </a:lnTo>
                <a:lnTo>
                  <a:pt x="775121" y="1911860"/>
                </a:lnTo>
                <a:lnTo>
                  <a:pt x="854815" y="1927356"/>
                </a:lnTo>
                <a:lnTo>
                  <a:pt x="936635" y="1936836"/>
                </a:lnTo>
                <a:lnTo>
                  <a:pt x="1020318" y="1940052"/>
                </a:lnTo>
                <a:lnTo>
                  <a:pt x="1104000" y="1936836"/>
                </a:lnTo>
                <a:lnTo>
                  <a:pt x="1185820" y="1927356"/>
                </a:lnTo>
                <a:lnTo>
                  <a:pt x="1265514" y="1911860"/>
                </a:lnTo>
                <a:lnTo>
                  <a:pt x="1342819" y="1890600"/>
                </a:lnTo>
                <a:lnTo>
                  <a:pt x="1417474" y="1863823"/>
                </a:lnTo>
                <a:lnTo>
                  <a:pt x="1489215" y="1831780"/>
                </a:lnTo>
                <a:lnTo>
                  <a:pt x="1557780" y="1794721"/>
                </a:lnTo>
                <a:lnTo>
                  <a:pt x="1622906" y="1752895"/>
                </a:lnTo>
                <a:lnTo>
                  <a:pt x="1684332" y="1706551"/>
                </a:lnTo>
                <a:lnTo>
                  <a:pt x="1741793" y="1655940"/>
                </a:lnTo>
                <a:lnTo>
                  <a:pt x="1795029" y="1601311"/>
                </a:lnTo>
                <a:lnTo>
                  <a:pt x="1843775" y="1542913"/>
                </a:lnTo>
                <a:lnTo>
                  <a:pt x="1887770" y="1480997"/>
                </a:lnTo>
                <a:lnTo>
                  <a:pt x="1926751" y="1415811"/>
                </a:lnTo>
                <a:lnTo>
                  <a:pt x="1960455" y="1347606"/>
                </a:lnTo>
                <a:lnTo>
                  <a:pt x="1988620" y="1276631"/>
                </a:lnTo>
                <a:lnTo>
                  <a:pt x="2010983" y="1203136"/>
                </a:lnTo>
                <a:lnTo>
                  <a:pt x="2027281" y="1127370"/>
                </a:lnTo>
                <a:lnTo>
                  <a:pt x="2037253" y="1049584"/>
                </a:lnTo>
                <a:lnTo>
                  <a:pt x="2040636" y="970026"/>
                </a:lnTo>
                <a:lnTo>
                  <a:pt x="2037253" y="890467"/>
                </a:lnTo>
                <a:lnTo>
                  <a:pt x="2027281" y="812681"/>
                </a:lnTo>
                <a:lnTo>
                  <a:pt x="2010983" y="736915"/>
                </a:lnTo>
                <a:lnTo>
                  <a:pt x="1988620" y="663420"/>
                </a:lnTo>
                <a:lnTo>
                  <a:pt x="1960455" y="592445"/>
                </a:lnTo>
                <a:lnTo>
                  <a:pt x="1926751" y="524240"/>
                </a:lnTo>
                <a:lnTo>
                  <a:pt x="1887770" y="459054"/>
                </a:lnTo>
                <a:lnTo>
                  <a:pt x="1843775" y="397138"/>
                </a:lnTo>
                <a:lnTo>
                  <a:pt x="1795029" y="338740"/>
                </a:lnTo>
                <a:lnTo>
                  <a:pt x="1741793" y="284111"/>
                </a:lnTo>
                <a:lnTo>
                  <a:pt x="1684332" y="233500"/>
                </a:lnTo>
                <a:lnTo>
                  <a:pt x="1622906" y="187156"/>
                </a:lnTo>
                <a:lnTo>
                  <a:pt x="1557780" y="145330"/>
                </a:lnTo>
                <a:lnTo>
                  <a:pt x="1489215" y="108271"/>
                </a:lnTo>
                <a:lnTo>
                  <a:pt x="1417474" y="76228"/>
                </a:lnTo>
                <a:lnTo>
                  <a:pt x="1342819" y="49451"/>
                </a:lnTo>
                <a:lnTo>
                  <a:pt x="1265514" y="28191"/>
                </a:lnTo>
                <a:lnTo>
                  <a:pt x="1185820" y="12695"/>
                </a:lnTo>
                <a:lnTo>
                  <a:pt x="1104000" y="3215"/>
                </a:lnTo>
                <a:lnTo>
                  <a:pt x="1020318" y="0"/>
                </a:lnTo>
                <a:lnTo>
                  <a:pt x="936635" y="3215"/>
                </a:lnTo>
                <a:lnTo>
                  <a:pt x="854815" y="12695"/>
                </a:lnTo>
                <a:lnTo>
                  <a:pt x="775121" y="28191"/>
                </a:lnTo>
                <a:lnTo>
                  <a:pt x="697816" y="49451"/>
                </a:lnTo>
                <a:lnTo>
                  <a:pt x="623161" y="76228"/>
                </a:lnTo>
                <a:lnTo>
                  <a:pt x="551420" y="108271"/>
                </a:lnTo>
                <a:lnTo>
                  <a:pt x="482855" y="145330"/>
                </a:lnTo>
                <a:lnTo>
                  <a:pt x="417729" y="187156"/>
                </a:lnTo>
                <a:lnTo>
                  <a:pt x="356303" y="233500"/>
                </a:lnTo>
                <a:lnTo>
                  <a:pt x="298842" y="284111"/>
                </a:lnTo>
                <a:lnTo>
                  <a:pt x="245606" y="338740"/>
                </a:lnTo>
                <a:lnTo>
                  <a:pt x="196860" y="397138"/>
                </a:lnTo>
                <a:lnTo>
                  <a:pt x="152865" y="459054"/>
                </a:lnTo>
                <a:lnTo>
                  <a:pt x="113884" y="524240"/>
                </a:lnTo>
                <a:lnTo>
                  <a:pt x="80180" y="592445"/>
                </a:lnTo>
                <a:lnTo>
                  <a:pt x="52015" y="663420"/>
                </a:lnTo>
                <a:lnTo>
                  <a:pt x="29652" y="736915"/>
                </a:lnTo>
                <a:lnTo>
                  <a:pt x="13354" y="812681"/>
                </a:lnTo>
                <a:lnTo>
                  <a:pt x="3382" y="890467"/>
                </a:lnTo>
                <a:lnTo>
                  <a:pt x="0" y="970026"/>
                </a:lnTo>
                <a:close/>
              </a:path>
            </a:pathLst>
          </a:custGeom>
          <a:solidFill>
            <a:srgbClr val="C1D7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638033" y="4119383"/>
            <a:ext cx="2147315" cy="204673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985511" y="4608575"/>
            <a:ext cx="1511807" cy="113538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663943" y="4145279"/>
            <a:ext cx="2040636" cy="1940052"/>
          </a:xfrm>
          <a:custGeom>
            <a:avLst/>
            <a:gdLst/>
            <a:ahLst/>
            <a:cxnLst/>
            <a:rect l="l" t="t" r="r" b="b"/>
            <a:pathLst>
              <a:path w="2040636" h="1940052">
                <a:moveTo>
                  <a:pt x="0" y="970026"/>
                </a:moveTo>
                <a:lnTo>
                  <a:pt x="3382" y="1049584"/>
                </a:lnTo>
                <a:lnTo>
                  <a:pt x="13354" y="1127370"/>
                </a:lnTo>
                <a:lnTo>
                  <a:pt x="29652" y="1203136"/>
                </a:lnTo>
                <a:lnTo>
                  <a:pt x="52015" y="1276631"/>
                </a:lnTo>
                <a:lnTo>
                  <a:pt x="80180" y="1347606"/>
                </a:lnTo>
                <a:lnTo>
                  <a:pt x="113884" y="1415811"/>
                </a:lnTo>
                <a:lnTo>
                  <a:pt x="152865" y="1480997"/>
                </a:lnTo>
                <a:lnTo>
                  <a:pt x="196860" y="1542913"/>
                </a:lnTo>
                <a:lnTo>
                  <a:pt x="245606" y="1601311"/>
                </a:lnTo>
                <a:lnTo>
                  <a:pt x="298842" y="1655940"/>
                </a:lnTo>
                <a:lnTo>
                  <a:pt x="356303" y="1706551"/>
                </a:lnTo>
                <a:lnTo>
                  <a:pt x="417729" y="1752895"/>
                </a:lnTo>
                <a:lnTo>
                  <a:pt x="482855" y="1794721"/>
                </a:lnTo>
                <a:lnTo>
                  <a:pt x="551420" y="1831780"/>
                </a:lnTo>
                <a:lnTo>
                  <a:pt x="623161" y="1863823"/>
                </a:lnTo>
                <a:lnTo>
                  <a:pt x="697816" y="1890600"/>
                </a:lnTo>
                <a:lnTo>
                  <a:pt x="775121" y="1911860"/>
                </a:lnTo>
                <a:lnTo>
                  <a:pt x="854815" y="1927356"/>
                </a:lnTo>
                <a:lnTo>
                  <a:pt x="936635" y="1936836"/>
                </a:lnTo>
                <a:lnTo>
                  <a:pt x="1020318" y="1940052"/>
                </a:lnTo>
                <a:lnTo>
                  <a:pt x="1104000" y="1936836"/>
                </a:lnTo>
                <a:lnTo>
                  <a:pt x="1185820" y="1927356"/>
                </a:lnTo>
                <a:lnTo>
                  <a:pt x="1265514" y="1911860"/>
                </a:lnTo>
                <a:lnTo>
                  <a:pt x="1342819" y="1890600"/>
                </a:lnTo>
                <a:lnTo>
                  <a:pt x="1417474" y="1863823"/>
                </a:lnTo>
                <a:lnTo>
                  <a:pt x="1489215" y="1831780"/>
                </a:lnTo>
                <a:lnTo>
                  <a:pt x="1557780" y="1794721"/>
                </a:lnTo>
                <a:lnTo>
                  <a:pt x="1622906" y="1752895"/>
                </a:lnTo>
                <a:lnTo>
                  <a:pt x="1684332" y="1706551"/>
                </a:lnTo>
                <a:lnTo>
                  <a:pt x="1741793" y="1655940"/>
                </a:lnTo>
                <a:lnTo>
                  <a:pt x="1795029" y="1601311"/>
                </a:lnTo>
                <a:lnTo>
                  <a:pt x="1843775" y="1542913"/>
                </a:lnTo>
                <a:lnTo>
                  <a:pt x="1887770" y="1480997"/>
                </a:lnTo>
                <a:lnTo>
                  <a:pt x="1926751" y="1415811"/>
                </a:lnTo>
                <a:lnTo>
                  <a:pt x="1960455" y="1347606"/>
                </a:lnTo>
                <a:lnTo>
                  <a:pt x="1988620" y="1276631"/>
                </a:lnTo>
                <a:lnTo>
                  <a:pt x="2010983" y="1203136"/>
                </a:lnTo>
                <a:lnTo>
                  <a:pt x="2027281" y="1127370"/>
                </a:lnTo>
                <a:lnTo>
                  <a:pt x="2037253" y="1049584"/>
                </a:lnTo>
                <a:lnTo>
                  <a:pt x="2040636" y="970026"/>
                </a:lnTo>
                <a:lnTo>
                  <a:pt x="2037253" y="890467"/>
                </a:lnTo>
                <a:lnTo>
                  <a:pt x="2027281" y="812681"/>
                </a:lnTo>
                <a:lnTo>
                  <a:pt x="2010983" y="736915"/>
                </a:lnTo>
                <a:lnTo>
                  <a:pt x="1988620" y="663420"/>
                </a:lnTo>
                <a:lnTo>
                  <a:pt x="1960455" y="592445"/>
                </a:lnTo>
                <a:lnTo>
                  <a:pt x="1926751" y="524240"/>
                </a:lnTo>
                <a:lnTo>
                  <a:pt x="1887770" y="459054"/>
                </a:lnTo>
                <a:lnTo>
                  <a:pt x="1843775" y="397138"/>
                </a:lnTo>
                <a:lnTo>
                  <a:pt x="1795029" y="338740"/>
                </a:lnTo>
                <a:lnTo>
                  <a:pt x="1741793" y="284111"/>
                </a:lnTo>
                <a:lnTo>
                  <a:pt x="1684332" y="233500"/>
                </a:lnTo>
                <a:lnTo>
                  <a:pt x="1622906" y="187156"/>
                </a:lnTo>
                <a:lnTo>
                  <a:pt x="1557780" y="145330"/>
                </a:lnTo>
                <a:lnTo>
                  <a:pt x="1489215" y="108271"/>
                </a:lnTo>
                <a:lnTo>
                  <a:pt x="1417474" y="76228"/>
                </a:lnTo>
                <a:lnTo>
                  <a:pt x="1342819" y="49451"/>
                </a:lnTo>
                <a:lnTo>
                  <a:pt x="1265514" y="28191"/>
                </a:lnTo>
                <a:lnTo>
                  <a:pt x="1185820" y="12695"/>
                </a:lnTo>
                <a:lnTo>
                  <a:pt x="1104000" y="3215"/>
                </a:lnTo>
                <a:lnTo>
                  <a:pt x="1020318" y="0"/>
                </a:lnTo>
                <a:lnTo>
                  <a:pt x="936635" y="3215"/>
                </a:lnTo>
                <a:lnTo>
                  <a:pt x="854815" y="12695"/>
                </a:lnTo>
                <a:lnTo>
                  <a:pt x="775121" y="28191"/>
                </a:lnTo>
                <a:lnTo>
                  <a:pt x="697816" y="49451"/>
                </a:lnTo>
                <a:lnTo>
                  <a:pt x="623161" y="76228"/>
                </a:lnTo>
                <a:lnTo>
                  <a:pt x="551420" y="108271"/>
                </a:lnTo>
                <a:lnTo>
                  <a:pt x="482855" y="145330"/>
                </a:lnTo>
                <a:lnTo>
                  <a:pt x="417729" y="187156"/>
                </a:lnTo>
                <a:lnTo>
                  <a:pt x="356303" y="233500"/>
                </a:lnTo>
                <a:lnTo>
                  <a:pt x="298842" y="284111"/>
                </a:lnTo>
                <a:lnTo>
                  <a:pt x="245606" y="338740"/>
                </a:lnTo>
                <a:lnTo>
                  <a:pt x="196860" y="397138"/>
                </a:lnTo>
                <a:lnTo>
                  <a:pt x="152865" y="459054"/>
                </a:lnTo>
                <a:lnTo>
                  <a:pt x="113884" y="524240"/>
                </a:lnTo>
                <a:lnTo>
                  <a:pt x="80180" y="592445"/>
                </a:lnTo>
                <a:lnTo>
                  <a:pt x="52015" y="663420"/>
                </a:lnTo>
                <a:lnTo>
                  <a:pt x="29652" y="736915"/>
                </a:lnTo>
                <a:lnTo>
                  <a:pt x="13354" y="812681"/>
                </a:lnTo>
                <a:lnTo>
                  <a:pt x="3382" y="890467"/>
                </a:lnTo>
                <a:lnTo>
                  <a:pt x="0" y="970026"/>
                </a:lnTo>
                <a:close/>
              </a:path>
            </a:pathLst>
          </a:custGeom>
          <a:solidFill>
            <a:srgbClr val="C1D7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788907" y="4159007"/>
            <a:ext cx="446532" cy="43129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758429" y="4114811"/>
            <a:ext cx="507491" cy="58673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814819" y="4184904"/>
            <a:ext cx="339852" cy="324612"/>
          </a:xfrm>
          <a:custGeom>
            <a:avLst/>
            <a:gdLst/>
            <a:ahLst/>
            <a:cxnLst/>
            <a:rect l="l" t="t" r="r" b="b"/>
            <a:pathLst>
              <a:path w="339851" h="324612">
                <a:moveTo>
                  <a:pt x="0" y="162306"/>
                </a:moveTo>
                <a:lnTo>
                  <a:pt x="167" y="169574"/>
                </a:lnTo>
                <a:lnTo>
                  <a:pt x="1474" y="183780"/>
                </a:lnTo>
                <a:lnTo>
                  <a:pt x="4031" y="197610"/>
                </a:lnTo>
                <a:lnTo>
                  <a:pt x="7783" y="211011"/>
                </a:lnTo>
                <a:lnTo>
                  <a:pt x="12675" y="223929"/>
                </a:lnTo>
                <a:lnTo>
                  <a:pt x="18652" y="236313"/>
                </a:lnTo>
                <a:lnTo>
                  <a:pt x="25658" y="248108"/>
                </a:lnTo>
                <a:lnTo>
                  <a:pt x="33638" y="259264"/>
                </a:lnTo>
                <a:lnTo>
                  <a:pt x="42537" y="269726"/>
                </a:lnTo>
                <a:lnTo>
                  <a:pt x="52300" y="279442"/>
                </a:lnTo>
                <a:lnTo>
                  <a:pt x="62872" y="288359"/>
                </a:lnTo>
                <a:lnTo>
                  <a:pt x="74197" y="296425"/>
                </a:lnTo>
                <a:lnTo>
                  <a:pt x="86219" y="303586"/>
                </a:lnTo>
                <a:lnTo>
                  <a:pt x="98885" y="309791"/>
                </a:lnTo>
                <a:lnTo>
                  <a:pt x="112139" y="314986"/>
                </a:lnTo>
                <a:lnTo>
                  <a:pt x="125925" y="319118"/>
                </a:lnTo>
                <a:lnTo>
                  <a:pt x="140188" y="322135"/>
                </a:lnTo>
                <a:lnTo>
                  <a:pt x="154873" y="323983"/>
                </a:lnTo>
                <a:lnTo>
                  <a:pt x="169926" y="324612"/>
                </a:lnTo>
                <a:lnTo>
                  <a:pt x="177536" y="324452"/>
                </a:lnTo>
                <a:lnTo>
                  <a:pt x="192410" y="323203"/>
                </a:lnTo>
                <a:lnTo>
                  <a:pt x="206890" y="320761"/>
                </a:lnTo>
                <a:lnTo>
                  <a:pt x="220921" y="317176"/>
                </a:lnTo>
                <a:lnTo>
                  <a:pt x="234446" y="312503"/>
                </a:lnTo>
                <a:lnTo>
                  <a:pt x="247411" y="306794"/>
                </a:lnTo>
                <a:lnTo>
                  <a:pt x="259760" y="300102"/>
                </a:lnTo>
                <a:lnTo>
                  <a:pt x="271439" y="292479"/>
                </a:lnTo>
                <a:lnTo>
                  <a:pt x="282392" y="283979"/>
                </a:lnTo>
                <a:lnTo>
                  <a:pt x="292564" y="274653"/>
                </a:lnTo>
                <a:lnTo>
                  <a:pt x="301900" y="264555"/>
                </a:lnTo>
                <a:lnTo>
                  <a:pt x="310344" y="253738"/>
                </a:lnTo>
                <a:lnTo>
                  <a:pt x="317841" y="242254"/>
                </a:lnTo>
                <a:lnTo>
                  <a:pt x="324336" y="230157"/>
                </a:lnTo>
                <a:lnTo>
                  <a:pt x="329775" y="217498"/>
                </a:lnTo>
                <a:lnTo>
                  <a:pt x="334100" y="204330"/>
                </a:lnTo>
                <a:lnTo>
                  <a:pt x="337259" y="190707"/>
                </a:lnTo>
                <a:lnTo>
                  <a:pt x="339194" y="176682"/>
                </a:lnTo>
                <a:lnTo>
                  <a:pt x="339852" y="162306"/>
                </a:lnTo>
                <a:lnTo>
                  <a:pt x="339684" y="155037"/>
                </a:lnTo>
                <a:lnTo>
                  <a:pt x="338377" y="140831"/>
                </a:lnTo>
                <a:lnTo>
                  <a:pt x="335820" y="127001"/>
                </a:lnTo>
                <a:lnTo>
                  <a:pt x="332068" y="113600"/>
                </a:lnTo>
                <a:lnTo>
                  <a:pt x="327176" y="100682"/>
                </a:lnTo>
                <a:lnTo>
                  <a:pt x="321199" y="88298"/>
                </a:lnTo>
                <a:lnTo>
                  <a:pt x="314193" y="76503"/>
                </a:lnTo>
                <a:lnTo>
                  <a:pt x="306213" y="65347"/>
                </a:lnTo>
                <a:lnTo>
                  <a:pt x="297314" y="54885"/>
                </a:lnTo>
                <a:lnTo>
                  <a:pt x="287551" y="45169"/>
                </a:lnTo>
                <a:lnTo>
                  <a:pt x="276979" y="36252"/>
                </a:lnTo>
                <a:lnTo>
                  <a:pt x="265654" y="28186"/>
                </a:lnTo>
                <a:lnTo>
                  <a:pt x="253632" y="21025"/>
                </a:lnTo>
                <a:lnTo>
                  <a:pt x="240966" y="14820"/>
                </a:lnTo>
                <a:lnTo>
                  <a:pt x="227712" y="9625"/>
                </a:lnTo>
                <a:lnTo>
                  <a:pt x="213926" y="5493"/>
                </a:lnTo>
                <a:lnTo>
                  <a:pt x="199663" y="2476"/>
                </a:lnTo>
                <a:lnTo>
                  <a:pt x="184978" y="628"/>
                </a:lnTo>
                <a:lnTo>
                  <a:pt x="169926" y="0"/>
                </a:lnTo>
                <a:lnTo>
                  <a:pt x="162315" y="159"/>
                </a:lnTo>
                <a:lnTo>
                  <a:pt x="147441" y="1408"/>
                </a:lnTo>
                <a:lnTo>
                  <a:pt x="132961" y="3850"/>
                </a:lnTo>
                <a:lnTo>
                  <a:pt x="118930" y="7435"/>
                </a:lnTo>
                <a:lnTo>
                  <a:pt x="105405" y="12108"/>
                </a:lnTo>
                <a:lnTo>
                  <a:pt x="92440" y="17817"/>
                </a:lnTo>
                <a:lnTo>
                  <a:pt x="80091" y="24509"/>
                </a:lnTo>
                <a:lnTo>
                  <a:pt x="68412" y="32132"/>
                </a:lnTo>
                <a:lnTo>
                  <a:pt x="57459" y="40632"/>
                </a:lnTo>
                <a:lnTo>
                  <a:pt x="47287" y="49958"/>
                </a:lnTo>
                <a:lnTo>
                  <a:pt x="37951" y="60056"/>
                </a:lnTo>
                <a:lnTo>
                  <a:pt x="29507" y="70873"/>
                </a:lnTo>
                <a:lnTo>
                  <a:pt x="22010" y="82357"/>
                </a:lnTo>
                <a:lnTo>
                  <a:pt x="15515" y="94454"/>
                </a:lnTo>
                <a:lnTo>
                  <a:pt x="10076" y="107113"/>
                </a:lnTo>
                <a:lnTo>
                  <a:pt x="5751" y="120281"/>
                </a:lnTo>
                <a:lnTo>
                  <a:pt x="2592" y="133904"/>
                </a:lnTo>
                <a:lnTo>
                  <a:pt x="657" y="147929"/>
                </a:lnTo>
                <a:lnTo>
                  <a:pt x="0" y="162306"/>
                </a:lnTo>
                <a:close/>
              </a:path>
            </a:pathLst>
          </a:custGeom>
          <a:solidFill>
            <a:srgbClr val="0F6E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463041" y="4113287"/>
            <a:ext cx="2147315" cy="204825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664215" y="4533912"/>
            <a:ext cx="1746503" cy="126491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488951" y="4139184"/>
            <a:ext cx="2040636" cy="1941576"/>
          </a:xfrm>
          <a:custGeom>
            <a:avLst/>
            <a:gdLst/>
            <a:ahLst/>
            <a:cxnLst/>
            <a:rect l="l" t="t" r="r" b="b"/>
            <a:pathLst>
              <a:path w="2040636" h="1941576">
                <a:moveTo>
                  <a:pt x="0" y="970788"/>
                </a:moveTo>
                <a:lnTo>
                  <a:pt x="3382" y="1050408"/>
                </a:lnTo>
                <a:lnTo>
                  <a:pt x="13354" y="1128255"/>
                </a:lnTo>
                <a:lnTo>
                  <a:pt x="29652" y="1204081"/>
                </a:lnTo>
                <a:lnTo>
                  <a:pt x="52015" y="1277633"/>
                </a:lnTo>
                <a:lnTo>
                  <a:pt x="80180" y="1348664"/>
                </a:lnTo>
                <a:lnTo>
                  <a:pt x="113884" y="1416922"/>
                </a:lnTo>
                <a:lnTo>
                  <a:pt x="152865" y="1482159"/>
                </a:lnTo>
                <a:lnTo>
                  <a:pt x="196860" y="1544124"/>
                </a:lnTo>
                <a:lnTo>
                  <a:pt x="245606" y="1602568"/>
                </a:lnTo>
                <a:lnTo>
                  <a:pt x="298842" y="1657240"/>
                </a:lnTo>
                <a:lnTo>
                  <a:pt x="356303" y="1707891"/>
                </a:lnTo>
                <a:lnTo>
                  <a:pt x="417729" y="1754271"/>
                </a:lnTo>
                <a:lnTo>
                  <a:pt x="482855" y="1796130"/>
                </a:lnTo>
                <a:lnTo>
                  <a:pt x="551420" y="1833219"/>
                </a:lnTo>
                <a:lnTo>
                  <a:pt x="623161" y="1865287"/>
                </a:lnTo>
                <a:lnTo>
                  <a:pt x="697816" y="1892085"/>
                </a:lnTo>
                <a:lnTo>
                  <a:pt x="775121" y="1913362"/>
                </a:lnTo>
                <a:lnTo>
                  <a:pt x="854815" y="1928870"/>
                </a:lnTo>
                <a:lnTo>
                  <a:pt x="936635" y="1938357"/>
                </a:lnTo>
                <a:lnTo>
                  <a:pt x="1020318" y="1941576"/>
                </a:lnTo>
                <a:lnTo>
                  <a:pt x="1104000" y="1938357"/>
                </a:lnTo>
                <a:lnTo>
                  <a:pt x="1185820" y="1928870"/>
                </a:lnTo>
                <a:lnTo>
                  <a:pt x="1265514" y="1913362"/>
                </a:lnTo>
                <a:lnTo>
                  <a:pt x="1342819" y="1892085"/>
                </a:lnTo>
                <a:lnTo>
                  <a:pt x="1417474" y="1865287"/>
                </a:lnTo>
                <a:lnTo>
                  <a:pt x="1489215" y="1833219"/>
                </a:lnTo>
                <a:lnTo>
                  <a:pt x="1557780" y="1796130"/>
                </a:lnTo>
                <a:lnTo>
                  <a:pt x="1622906" y="1754271"/>
                </a:lnTo>
                <a:lnTo>
                  <a:pt x="1684332" y="1707891"/>
                </a:lnTo>
                <a:lnTo>
                  <a:pt x="1741793" y="1657240"/>
                </a:lnTo>
                <a:lnTo>
                  <a:pt x="1795029" y="1602568"/>
                </a:lnTo>
                <a:lnTo>
                  <a:pt x="1843775" y="1544124"/>
                </a:lnTo>
                <a:lnTo>
                  <a:pt x="1887770" y="1482159"/>
                </a:lnTo>
                <a:lnTo>
                  <a:pt x="1926751" y="1416922"/>
                </a:lnTo>
                <a:lnTo>
                  <a:pt x="1960455" y="1348664"/>
                </a:lnTo>
                <a:lnTo>
                  <a:pt x="1988620" y="1277633"/>
                </a:lnTo>
                <a:lnTo>
                  <a:pt x="2010983" y="1204081"/>
                </a:lnTo>
                <a:lnTo>
                  <a:pt x="2027281" y="1128255"/>
                </a:lnTo>
                <a:lnTo>
                  <a:pt x="2037253" y="1050408"/>
                </a:lnTo>
                <a:lnTo>
                  <a:pt x="2040636" y="970788"/>
                </a:lnTo>
                <a:lnTo>
                  <a:pt x="2037253" y="891167"/>
                </a:lnTo>
                <a:lnTo>
                  <a:pt x="2027281" y="813320"/>
                </a:lnTo>
                <a:lnTo>
                  <a:pt x="2010983" y="737494"/>
                </a:lnTo>
                <a:lnTo>
                  <a:pt x="1988620" y="663942"/>
                </a:lnTo>
                <a:lnTo>
                  <a:pt x="1960455" y="592911"/>
                </a:lnTo>
                <a:lnTo>
                  <a:pt x="1926751" y="524653"/>
                </a:lnTo>
                <a:lnTo>
                  <a:pt x="1887770" y="459416"/>
                </a:lnTo>
                <a:lnTo>
                  <a:pt x="1843775" y="397451"/>
                </a:lnTo>
                <a:lnTo>
                  <a:pt x="1795029" y="339007"/>
                </a:lnTo>
                <a:lnTo>
                  <a:pt x="1741793" y="284335"/>
                </a:lnTo>
                <a:lnTo>
                  <a:pt x="1684332" y="233684"/>
                </a:lnTo>
                <a:lnTo>
                  <a:pt x="1622906" y="187304"/>
                </a:lnTo>
                <a:lnTo>
                  <a:pt x="1557780" y="145445"/>
                </a:lnTo>
                <a:lnTo>
                  <a:pt x="1489215" y="108356"/>
                </a:lnTo>
                <a:lnTo>
                  <a:pt x="1417474" y="76288"/>
                </a:lnTo>
                <a:lnTo>
                  <a:pt x="1342819" y="49490"/>
                </a:lnTo>
                <a:lnTo>
                  <a:pt x="1265514" y="28213"/>
                </a:lnTo>
                <a:lnTo>
                  <a:pt x="1185820" y="12705"/>
                </a:lnTo>
                <a:lnTo>
                  <a:pt x="1104000" y="3218"/>
                </a:lnTo>
                <a:lnTo>
                  <a:pt x="1020318" y="0"/>
                </a:lnTo>
                <a:lnTo>
                  <a:pt x="936635" y="3218"/>
                </a:lnTo>
                <a:lnTo>
                  <a:pt x="854815" y="12705"/>
                </a:lnTo>
                <a:lnTo>
                  <a:pt x="775121" y="28213"/>
                </a:lnTo>
                <a:lnTo>
                  <a:pt x="697816" y="49490"/>
                </a:lnTo>
                <a:lnTo>
                  <a:pt x="623161" y="76288"/>
                </a:lnTo>
                <a:lnTo>
                  <a:pt x="551420" y="108356"/>
                </a:lnTo>
                <a:lnTo>
                  <a:pt x="482855" y="145445"/>
                </a:lnTo>
                <a:lnTo>
                  <a:pt x="417729" y="187304"/>
                </a:lnTo>
                <a:lnTo>
                  <a:pt x="356303" y="233684"/>
                </a:lnTo>
                <a:lnTo>
                  <a:pt x="298842" y="284335"/>
                </a:lnTo>
                <a:lnTo>
                  <a:pt x="245606" y="339007"/>
                </a:lnTo>
                <a:lnTo>
                  <a:pt x="196860" y="397451"/>
                </a:lnTo>
                <a:lnTo>
                  <a:pt x="152865" y="459416"/>
                </a:lnTo>
                <a:lnTo>
                  <a:pt x="113884" y="524653"/>
                </a:lnTo>
                <a:lnTo>
                  <a:pt x="80180" y="592911"/>
                </a:lnTo>
                <a:lnTo>
                  <a:pt x="52015" y="663942"/>
                </a:lnTo>
                <a:lnTo>
                  <a:pt x="29652" y="737494"/>
                </a:lnTo>
                <a:lnTo>
                  <a:pt x="13354" y="813320"/>
                </a:lnTo>
                <a:lnTo>
                  <a:pt x="3382" y="891167"/>
                </a:lnTo>
                <a:lnTo>
                  <a:pt x="0" y="970788"/>
                </a:lnTo>
                <a:close/>
              </a:path>
            </a:pathLst>
          </a:custGeom>
          <a:solidFill>
            <a:srgbClr val="C1D7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612395" y="1077479"/>
            <a:ext cx="446532" cy="43129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580389" y="1033283"/>
            <a:ext cx="507491" cy="58673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638303" y="1103376"/>
            <a:ext cx="339852" cy="324612"/>
          </a:xfrm>
          <a:custGeom>
            <a:avLst/>
            <a:gdLst/>
            <a:ahLst/>
            <a:cxnLst/>
            <a:rect l="l" t="t" r="r" b="b"/>
            <a:pathLst>
              <a:path w="339851" h="324612">
                <a:moveTo>
                  <a:pt x="0" y="162305"/>
                </a:moveTo>
                <a:lnTo>
                  <a:pt x="167" y="169574"/>
                </a:lnTo>
                <a:lnTo>
                  <a:pt x="1474" y="183780"/>
                </a:lnTo>
                <a:lnTo>
                  <a:pt x="4031" y="197610"/>
                </a:lnTo>
                <a:lnTo>
                  <a:pt x="7783" y="211011"/>
                </a:lnTo>
                <a:lnTo>
                  <a:pt x="12675" y="223929"/>
                </a:lnTo>
                <a:lnTo>
                  <a:pt x="18652" y="236313"/>
                </a:lnTo>
                <a:lnTo>
                  <a:pt x="25658" y="248108"/>
                </a:lnTo>
                <a:lnTo>
                  <a:pt x="33638" y="259264"/>
                </a:lnTo>
                <a:lnTo>
                  <a:pt x="42537" y="269726"/>
                </a:lnTo>
                <a:lnTo>
                  <a:pt x="52300" y="279442"/>
                </a:lnTo>
                <a:lnTo>
                  <a:pt x="62872" y="288359"/>
                </a:lnTo>
                <a:lnTo>
                  <a:pt x="74197" y="296425"/>
                </a:lnTo>
                <a:lnTo>
                  <a:pt x="86219" y="303586"/>
                </a:lnTo>
                <a:lnTo>
                  <a:pt x="98885" y="309791"/>
                </a:lnTo>
                <a:lnTo>
                  <a:pt x="112139" y="314986"/>
                </a:lnTo>
                <a:lnTo>
                  <a:pt x="125925" y="319118"/>
                </a:lnTo>
                <a:lnTo>
                  <a:pt x="140188" y="322135"/>
                </a:lnTo>
                <a:lnTo>
                  <a:pt x="154873" y="323983"/>
                </a:lnTo>
                <a:lnTo>
                  <a:pt x="169926" y="324611"/>
                </a:lnTo>
                <a:lnTo>
                  <a:pt x="177536" y="324452"/>
                </a:lnTo>
                <a:lnTo>
                  <a:pt x="192410" y="323203"/>
                </a:lnTo>
                <a:lnTo>
                  <a:pt x="206890" y="320761"/>
                </a:lnTo>
                <a:lnTo>
                  <a:pt x="220921" y="317176"/>
                </a:lnTo>
                <a:lnTo>
                  <a:pt x="234446" y="312503"/>
                </a:lnTo>
                <a:lnTo>
                  <a:pt x="247411" y="306794"/>
                </a:lnTo>
                <a:lnTo>
                  <a:pt x="259760" y="300102"/>
                </a:lnTo>
                <a:lnTo>
                  <a:pt x="271439" y="292479"/>
                </a:lnTo>
                <a:lnTo>
                  <a:pt x="282392" y="283979"/>
                </a:lnTo>
                <a:lnTo>
                  <a:pt x="292564" y="274653"/>
                </a:lnTo>
                <a:lnTo>
                  <a:pt x="301900" y="264555"/>
                </a:lnTo>
                <a:lnTo>
                  <a:pt x="310344" y="253738"/>
                </a:lnTo>
                <a:lnTo>
                  <a:pt x="317841" y="242254"/>
                </a:lnTo>
                <a:lnTo>
                  <a:pt x="324336" y="230157"/>
                </a:lnTo>
                <a:lnTo>
                  <a:pt x="329775" y="217498"/>
                </a:lnTo>
                <a:lnTo>
                  <a:pt x="334100" y="204330"/>
                </a:lnTo>
                <a:lnTo>
                  <a:pt x="337259" y="190707"/>
                </a:lnTo>
                <a:lnTo>
                  <a:pt x="339194" y="176682"/>
                </a:lnTo>
                <a:lnTo>
                  <a:pt x="339852" y="162305"/>
                </a:lnTo>
                <a:lnTo>
                  <a:pt x="339684" y="155037"/>
                </a:lnTo>
                <a:lnTo>
                  <a:pt x="338377" y="140831"/>
                </a:lnTo>
                <a:lnTo>
                  <a:pt x="335820" y="127001"/>
                </a:lnTo>
                <a:lnTo>
                  <a:pt x="332068" y="113600"/>
                </a:lnTo>
                <a:lnTo>
                  <a:pt x="327176" y="100682"/>
                </a:lnTo>
                <a:lnTo>
                  <a:pt x="321199" y="88298"/>
                </a:lnTo>
                <a:lnTo>
                  <a:pt x="314193" y="76503"/>
                </a:lnTo>
                <a:lnTo>
                  <a:pt x="306213" y="65347"/>
                </a:lnTo>
                <a:lnTo>
                  <a:pt x="297314" y="54885"/>
                </a:lnTo>
                <a:lnTo>
                  <a:pt x="287551" y="45169"/>
                </a:lnTo>
                <a:lnTo>
                  <a:pt x="276979" y="36252"/>
                </a:lnTo>
                <a:lnTo>
                  <a:pt x="265654" y="28186"/>
                </a:lnTo>
                <a:lnTo>
                  <a:pt x="253632" y="21025"/>
                </a:lnTo>
                <a:lnTo>
                  <a:pt x="240966" y="14820"/>
                </a:lnTo>
                <a:lnTo>
                  <a:pt x="227712" y="9625"/>
                </a:lnTo>
                <a:lnTo>
                  <a:pt x="213926" y="5493"/>
                </a:lnTo>
                <a:lnTo>
                  <a:pt x="199663" y="2476"/>
                </a:lnTo>
                <a:lnTo>
                  <a:pt x="184978" y="628"/>
                </a:lnTo>
                <a:lnTo>
                  <a:pt x="169926" y="0"/>
                </a:lnTo>
                <a:lnTo>
                  <a:pt x="162315" y="159"/>
                </a:lnTo>
                <a:lnTo>
                  <a:pt x="147441" y="1408"/>
                </a:lnTo>
                <a:lnTo>
                  <a:pt x="132961" y="3850"/>
                </a:lnTo>
                <a:lnTo>
                  <a:pt x="118930" y="7435"/>
                </a:lnTo>
                <a:lnTo>
                  <a:pt x="105405" y="12108"/>
                </a:lnTo>
                <a:lnTo>
                  <a:pt x="92440" y="17817"/>
                </a:lnTo>
                <a:lnTo>
                  <a:pt x="80091" y="24509"/>
                </a:lnTo>
                <a:lnTo>
                  <a:pt x="68412" y="32132"/>
                </a:lnTo>
                <a:lnTo>
                  <a:pt x="57459" y="40632"/>
                </a:lnTo>
                <a:lnTo>
                  <a:pt x="47287" y="49958"/>
                </a:lnTo>
                <a:lnTo>
                  <a:pt x="37951" y="60056"/>
                </a:lnTo>
                <a:lnTo>
                  <a:pt x="29507" y="70873"/>
                </a:lnTo>
                <a:lnTo>
                  <a:pt x="22010" y="82357"/>
                </a:lnTo>
                <a:lnTo>
                  <a:pt x="15515" y="94454"/>
                </a:lnTo>
                <a:lnTo>
                  <a:pt x="10076" y="107113"/>
                </a:lnTo>
                <a:lnTo>
                  <a:pt x="5751" y="120281"/>
                </a:lnTo>
                <a:lnTo>
                  <a:pt x="2592" y="133904"/>
                </a:lnTo>
                <a:lnTo>
                  <a:pt x="657" y="147929"/>
                </a:lnTo>
                <a:lnTo>
                  <a:pt x="0" y="162305"/>
                </a:lnTo>
                <a:close/>
              </a:path>
            </a:pathLst>
          </a:custGeom>
          <a:solidFill>
            <a:srgbClr val="0F6E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638033" y="1071371"/>
            <a:ext cx="2147315" cy="204825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842249" y="1371612"/>
            <a:ext cx="1735835" cy="150875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663943" y="1097279"/>
            <a:ext cx="2040636" cy="1941576"/>
          </a:xfrm>
          <a:custGeom>
            <a:avLst/>
            <a:gdLst/>
            <a:ahLst/>
            <a:cxnLst/>
            <a:rect l="l" t="t" r="r" b="b"/>
            <a:pathLst>
              <a:path w="2040636" h="1941576">
                <a:moveTo>
                  <a:pt x="0" y="970788"/>
                </a:moveTo>
                <a:lnTo>
                  <a:pt x="3382" y="1050408"/>
                </a:lnTo>
                <a:lnTo>
                  <a:pt x="13354" y="1128255"/>
                </a:lnTo>
                <a:lnTo>
                  <a:pt x="29652" y="1204081"/>
                </a:lnTo>
                <a:lnTo>
                  <a:pt x="52015" y="1277633"/>
                </a:lnTo>
                <a:lnTo>
                  <a:pt x="80180" y="1348664"/>
                </a:lnTo>
                <a:lnTo>
                  <a:pt x="113884" y="1416922"/>
                </a:lnTo>
                <a:lnTo>
                  <a:pt x="152865" y="1482159"/>
                </a:lnTo>
                <a:lnTo>
                  <a:pt x="196860" y="1544124"/>
                </a:lnTo>
                <a:lnTo>
                  <a:pt x="245606" y="1602568"/>
                </a:lnTo>
                <a:lnTo>
                  <a:pt x="298842" y="1657240"/>
                </a:lnTo>
                <a:lnTo>
                  <a:pt x="356303" y="1707891"/>
                </a:lnTo>
                <a:lnTo>
                  <a:pt x="417729" y="1754271"/>
                </a:lnTo>
                <a:lnTo>
                  <a:pt x="482855" y="1796130"/>
                </a:lnTo>
                <a:lnTo>
                  <a:pt x="551420" y="1833219"/>
                </a:lnTo>
                <a:lnTo>
                  <a:pt x="623161" y="1865287"/>
                </a:lnTo>
                <a:lnTo>
                  <a:pt x="697816" y="1892085"/>
                </a:lnTo>
                <a:lnTo>
                  <a:pt x="775121" y="1913362"/>
                </a:lnTo>
                <a:lnTo>
                  <a:pt x="854815" y="1928870"/>
                </a:lnTo>
                <a:lnTo>
                  <a:pt x="936635" y="1938357"/>
                </a:lnTo>
                <a:lnTo>
                  <a:pt x="1020318" y="1941576"/>
                </a:lnTo>
                <a:lnTo>
                  <a:pt x="1104000" y="1938357"/>
                </a:lnTo>
                <a:lnTo>
                  <a:pt x="1185820" y="1928870"/>
                </a:lnTo>
                <a:lnTo>
                  <a:pt x="1265514" y="1913362"/>
                </a:lnTo>
                <a:lnTo>
                  <a:pt x="1342819" y="1892085"/>
                </a:lnTo>
                <a:lnTo>
                  <a:pt x="1417474" y="1865287"/>
                </a:lnTo>
                <a:lnTo>
                  <a:pt x="1489215" y="1833219"/>
                </a:lnTo>
                <a:lnTo>
                  <a:pt x="1557780" y="1796130"/>
                </a:lnTo>
                <a:lnTo>
                  <a:pt x="1622906" y="1754271"/>
                </a:lnTo>
                <a:lnTo>
                  <a:pt x="1684332" y="1707891"/>
                </a:lnTo>
                <a:lnTo>
                  <a:pt x="1741793" y="1657240"/>
                </a:lnTo>
                <a:lnTo>
                  <a:pt x="1795029" y="1602568"/>
                </a:lnTo>
                <a:lnTo>
                  <a:pt x="1843775" y="1544124"/>
                </a:lnTo>
                <a:lnTo>
                  <a:pt x="1887770" y="1482159"/>
                </a:lnTo>
                <a:lnTo>
                  <a:pt x="1926751" y="1416922"/>
                </a:lnTo>
                <a:lnTo>
                  <a:pt x="1960455" y="1348664"/>
                </a:lnTo>
                <a:lnTo>
                  <a:pt x="1988620" y="1277633"/>
                </a:lnTo>
                <a:lnTo>
                  <a:pt x="2010983" y="1204081"/>
                </a:lnTo>
                <a:lnTo>
                  <a:pt x="2027281" y="1128255"/>
                </a:lnTo>
                <a:lnTo>
                  <a:pt x="2037253" y="1050408"/>
                </a:lnTo>
                <a:lnTo>
                  <a:pt x="2040636" y="970788"/>
                </a:lnTo>
                <a:lnTo>
                  <a:pt x="2037253" y="891167"/>
                </a:lnTo>
                <a:lnTo>
                  <a:pt x="2027281" y="813320"/>
                </a:lnTo>
                <a:lnTo>
                  <a:pt x="2010983" y="737494"/>
                </a:lnTo>
                <a:lnTo>
                  <a:pt x="1988620" y="663942"/>
                </a:lnTo>
                <a:lnTo>
                  <a:pt x="1960455" y="592911"/>
                </a:lnTo>
                <a:lnTo>
                  <a:pt x="1926751" y="524653"/>
                </a:lnTo>
                <a:lnTo>
                  <a:pt x="1887770" y="459416"/>
                </a:lnTo>
                <a:lnTo>
                  <a:pt x="1843775" y="397451"/>
                </a:lnTo>
                <a:lnTo>
                  <a:pt x="1795029" y="339007"/>
                </a:lnTo>
                <a:lnTo>
                  <a:pt x="1741793" y="284335"/>
                </a:lnTo>
                <a:lnTo>
                  <a:pt x="1684332" y="233684"/>
                </a:lnTo>
                <a:lnTo>
                  <a:pt x="1622906" y="187304"/>
                </a:lnTo>
                <a:lnTo>
                  <a:pt x="1557780" y="145445"/>
                </a:lnTo>
                <a:lnTo>
                  <a:pt x="1489215" y="108356"/>
                </a:lnTo>
                <a:lnTo>
                  <a:pt x="1417474" y="76288"/>
                </a:lnTo>
                <a:lnTo>
                  <a:pt x="1342819" y="49490"/>
                </a:lnTo>
                <a:lnTo>
                  <a:pt x="1265514" y="28213"/>
                </a:lnTo>
                <a:lnTo>
                  <a:pt x="1185820" y="12705"/>
                </a:lnTo>
                <a:lnTo>
                  <a:pt x="1104000" y="3218"/>
                </a:lnTo>
                <a:lnTo>
                  <a:pt x="1020318" y="0"/>
                </a:lnTo>
                <a:lnTo>
                  <a:pt x="936635" y="3218"/>
                </a:lnTo>
                <a:lnTo>
                  <a:pt x="854815" y="12705"/>
                </a:lnTo>
                <a:lnTo>
                  <a:pt x="775121" y="28213"/>
                </a:lnTo>
                <a:lnTo>
                  <a:pt x="697816" y="49490"/>
                </a:lnTo>
                <a:lnTo>
                  <a:pt x="623161" y="76288"/>
                </a:lnTo>
                <a:lnTo>
                  <a:pt x="551420" y="108356"/>
                </a:lnTo>
                <a:lnTo>
                  <a:pt x="482855" y="145445"/>
                </a:lnTo>
                <a:lnTo>
                  <a:pt x="417729" y="187304"/>
                </a:lnTo>
                <a:lnTo>
                  <a:pt x="356303" y="233684"/>
                </a:lnTo>
                <a:lnTo>
                  <a:pt x="298842" y="284335"/>
                </a:lnTo>
                <a:lnTo>
                  <a:pt x="245606" y="339007"/>
                </a:lnTo>
                <a:lnTo>
                  <a:pt x="196860" y="397451"/>
                </a:lnTo>
                <a:lnTo>
                  <a:pt x="152865" y="459416"/>
                </a:lnTo>
                <a:lnTo>
                  <a:pt x="113884" y="524653"/>
                </a:lnTo>
                <a:lnTo>
                  <a:pt x="80180" y="592911"/>
                </a:lnTo>
                <a:lnTo>
                  <a:pt x="52015" y="663942"/>
                </a:lnTo>
                <a:lnTo>
                  <a:pt x="29652" y="737494"/>
                </a:lnTo>
                <a:lnTo>
                  <a:pt x="13354" y="813320"/>
                </a:lnTo>
                <a:lnTo>
                  <a:pt x="3382" y="891167"/>
                </a:lnTo>
                <a:lnTo>
                  <a:pt x="0" y="970788"/>
                </a:lnTo>
                <a:close/>
              </a:path>
            </a:pathLst>
          </a:custGeom>
          <a:solidFill>
            <a:srgbClr val="C1D7F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788907" y="1077479"/>
            <a:ext cx="446532" cy="43129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758429" y="1033283"/>
            <a:ext cx="507491" cy="58673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814819" y="1103376"/>
            <a:ext cx="339852" cy="324612"/>
          </a:xfrm>
          <a:custGeom>
            <a:avLst/>
            <a:gdLst/>
            <a:ahLst/>
            <a:cxnLst/>
            <a:rect l="l" t="t" r="r" b="b"/>
            <a:pathLst>
              <a:path w="339851" h="324612">
                <a:moveTo>
                  <a:pt x="0" y="162305"/>
                </a:moveTo>
                <a:lnTo>
                  <a:pt x="167" y="169574"/>
                </a:lnTo>
                <a:lnTo>
                  <a:pt x="1474" y="183780"/>
                </a:lnTo>
                <a:lnTo>
                  <a:pt x="4031" y="197610"/>
                </a:lnTo>
                <a:lnTo>
                  <a:pt x="7783" y="211011"/>
                </a:lnTo>
                <a:lnTo>
                  <a:pt x="12675" y="223929"/>
                </a:lnTo>
                <a:lnTo>
                  <a:pt x="18652" y="236313"/>
                </a:lnTo>
                <a:lnTo>
                  <a:pt x="25658" y="248108"/>
                </a:lnTo>
                <a:lnTo>
                  <a:pt x="33638" y="259264"/>
                </a:lnTo>
                <a:lnTo>
                  <a:pt x="42537" y="269726"/>
                </a:lnTo>
                <a:lnTo>
                  <a:pt x="52300" y="279442"/>
                </a:lnTo>
                <a:lnTo>
                  <a:pt x="62872" y="288359"/>
                </a:lnTo>
                <a:lnTo>
                  <a:pt x="74197" y="296425"/>
                </a:lnTo>
                <a:lnTo>
                  <a:pt x="86219" y="303586"/>
                </a:lnTo>
                <a:lnTo>
                  <a:pt x="98885" y="309791"/>
                </a:lnTo>
                <a:lnTo>
                  <a:pt x="112139" y="314986"/>
                </a:lnTo>
                <a:lnTo>
                  <a:pt x="125925" y="319118"/>
                </a:lnTo>
                <a:lnTo>
                  <a:pt x="140188" y="322135"/>
                </a:lnTo>
                <a:lnTo>
                  <a:pt x="154873" y="323983"/>
                </a:lnTo>
                <a:lnTo>
                  <a:pt x="169926" y="324611"/>
                </a:lnTo>
                <a:lnTo>
                  <a:pt x="177536" y="324452"/>
                </a:lnTo>
                <a:lnTo>
                  <a:pt x="192410" y="323203"/>
                </a:lnTo>
                <a:lnTo>
                  <a:pt x="206890" y="320761"/>
                </a:lnTo>
                <a:lnTo>
                  <a:pt x="220921" y="317176"/>
                </a:lnTo>
                <a:lnTo>
                  <a:pt x="234446" y="312503"/>
                </a:lnTo>
                <a:lnTo>
                  <a:pt x="247411" y="306794"/>
                </a:lnTo>
                <a:lnTo>
                  <a:pt x="259760" y="300102"/>
                </a:lnTo>
                <a:lnTo>
                  <a:pt x="271439" y="292479"/>
                </a:lnTo>
                <a:lnTo>
                  <a:pt x="282392" y="283979"/>
                </a:lnTo>
                <a:lnTo>
                  <a:pt x="292564" y="274653"/>
                </a:lnTo>
                <a:lnTo>
                  <a:pt x="301900" y="264555"/>
                </a:lnTo>
                <a:lnTo>
                  <a:pt x="310344" y="253738"/>
                </a:lnTo>
                <a:lnTo>
                  <a:pt x="317841" y="242254"/>
                </a:lnTo>
                <a:lnTo>
                  <a:pt x="324336" y="230157"/>
                </a:lnTo>
                <a:lnTo>
                  <a:pt x="329775" y="217498"/>
                </a:lnTo>
                <a:lnTo>
                  <a:pt x="334100" y="204330"/>
                </a:lnTo>
                <a:lnTo>
                  <a:pt x="337259" y="190707"/>
                </a:lnTo>
                <a:lnTo>
                  <a:pt x="339194" y="176682"/>
                </a:lnTo>
                <a:lnTo>
                  <a:pt x="339852" y="162305"/>
                </a:lnTo>
                <a:lnTo>
                  <a:pt x="339684" y="155037"/>
                </a:lnTo>
                <a:lnTo>
                  <a:pt x="338377" y="140831"/>
                </a:lnTo>
                <a:lnTo>
                  <a:pt x="335820" y="127001"/>
                </a:lnTo>
                <a:lnTo>
                  <a:pt x="332068" y="113600"/>
                </a:lnTo>
                <a:lnTo>
                  <a:pt x="327176" y="100682"/>
                </a:lnTo>
                <a:lnTo>
                  <a:pt x="321199" y="88298"/>
                </a:lnTo>
                <a:lnTo>
                  <a:pt x="314193" y="76503"/>
                </a:lnTo>
                <a:lnTo>
                  <a:pt x="306213" y="65347"/>
                </a:lnTo>
                <a:lnTo>
                  <a:pt x="297314" y="54885"/>
                </a:lnTo>
                <a:lnTo>
                  <a:pt x="287551" y="45169"/>
                </a:lnTo>
                <a:lnTo>
                  <a:pt x="276979" y="36252"/>
                </a:lnTo>
                <a:lnTo>
                  <a:pt x="265654" y="28186"/>
                </a:lnTo>
                <a:lnTo>
                  <a:pt x="253632" y="21025"/>
                </a:lnTo>
                <a:lnTo>
                  <a:pt x="240966" y="14820"/>
                </a:lnTo>
                <a:lnTo>
                  <a:pt x="227712" y="9625"/>
                </a:lnTo>
                <a:lnTo>
                  <a:pt x="213926" y="5493"/>
                </a:lnTo>
                <a:lnTo>
                  <a:pt x="199663" y="2476"/>
                </a:lnTo>
                <a:lnTo>
                  <a:pt x="184978" y="628"/>
                </a:lnTo>
                <a:lnTo>
                  <a:pt x="169926" y="0"/>
                </a:lnTo>
                <a:lnTo>
                  <a:pt x="162315" y="159"/>
                </a:lnTo>
                <a:lnTo>
                  <a:pt x="147441" y="1408"/>
                </a:lnTo>
                <a:lnTo>
                  <a:pt x="132961" y="3850"/>
                </a:lnTo>
                <a:lnTo>
                  <a:pt x="118930" y="7435"/>
                </a:lnTo>
                <a:lnTo>
                  <a:pt x="105405" y="12108"/>
                </a:lnTo>
                <a:lnTo>
                  <a:pt x="92440" y="17817"/>
                </a:lnTo>
                <a:lnTo>
                  <a:pt x="80091" y="24509"/>
                </a:lnTo>
                <a:lnTo>
                  <a:pt x="68412" y="32132"/>
                </a:lnTo>
                <a:lnTo>
                  <a:pt x="57459" y="40632"/>
                </a:lnTo>
                <a:lnTo>
                  <a:pt x="47287" y="49958"/>
                </a:lnTo>
                <a:lnTo>
                  <a:pt x="37951" y="60056"/>
                </a:lnTo>
                <a:lnTo>
                  <a:pt x="29507" y="70873"/>
                </a:lnTo>
                <a:lnTo>
                  <a:pt x="22010" y="82357"/>
                </a:lnTo>
                <a:lnTo>
                  <a:pt x="15515" y="94454"/>
                </a:lnTo>
                <a:lnTo>
                  <a:pt x="10076" y="107113"/>
                </a:lnTo>
                <a:lnTo>
                  <a:pt x="5751" y="120281"/>
                </a:lnTo>
                <a:lnTo>
                  <a:pt x="2592" y="133904"/>
                </a:lnTo>
                <a:lnTo>
                  <a:pt x="657" y="147929"/>
                </a:lnTo>
                <a:lnTo>
                  <a:pt x="0" y="162305"/>
                </a:lnTo>
                <a:close/>
              </a:path>
            </a:pathLst>
          </a:custGeom>
          <a:solidFill>
            <a:srgbClr val="0F6E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233679" y="2743205"/>
            <a:ext cx="3779519" cy="175259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404359" y="2776728"/>
            <a:ext cx="3514344" cy="177241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259580" y="2769101"/>
            <a:ext cx="3672840" cy="1645920"/>
          </a:xfrm>
          <a:custGeom>
            <a:avLst/>
            <a:gdLst/>
            <a:ahLst/>
            <a:cxnLst/>
            <a:rect l="l" t="t" r="r" b="b"/>
            <a:pathLst>
              <a:path w="3672839" h="1645920">
                <a:moveTo>
                  <a:pt x="0" y="274332"/>
                </a:moveTo>
                <a:lnTo>
                  <a:pt x="0" y="1371600"/>
                </a:lnTo>
                <a:lnTo>
                  <a:pt x="909" y="1394099"/>
                </a:lnTo>
                <a:lnTo>
                  <a:pt x="7972" y="1437524"/>
                </a:lnTo>
                <a:lnTo>
                  <a:pt x="21558" y="1478381"/>
                </a:lnTo>
                <a:lnTo>
                  <a:pt x="41100" y="1516103"/>
                </a:lnTo>
                <a:lnTo>
                  <a:pt x="66035" y="1550127"/>
                </a:lnTo>
                <a:lnTo>
                  <a:pt x="95797" y="1579889"/>
                </a:lnTo>
                <a:lnTo>
                  <a:pt x="129821" y="1604822"/>
                </a:lnTo>
                <a:lnTo>
                  <a:pt x="167544" y="1624363"/>
                </a:lnTo>
                <a:lnTo>
                  <a:pt x="208399" y="1637948"/>
                </a:lnTo>
                <a:lnTo>
                  <a:pt x="251822" y="1645010"/>
                </a:lnTo>
                <a:lnTo>
                  <a:pt x="274320" y="1645920"/>
                </a:lnTo>
                <a:lnTo>
                  <a:pt x="3398520" y="1645920"/>
                </a:lnTo>
                <a:lnTo>
                  <a:pt x="3443015" y="1642329"/>
                </a:lnTo>
                <a:lnTo>
                  <a:pt x="3485224" y="1631935"/>
                </a:lnTo>
                <a:lnTo>
                  <a:pt x="3524583" y="1615302"/>
                </a:lnTo>
                <a:lnTo>
                  <a:pt x="3560527" y="1592994"/>
                </a:lnTo>
                <a:lnTo>
                  <a:pt x="3592491" y="1565576"/>
                </a:lnTo>
                <a:lnTo>
                  <a:pt x="3619910" y="1533613"/>
                </a:lnTo>
                <a:lnTo>
                  <a:pt x="3642220" y="1497669"/>
                </a:lnTo>
                <a:lnTo>
                  <a:pt x="3658854" y="1458309"/>
                </a:lnTo>
                <a:lnTo>
                  <a:pt x="3669249" y="1416098"/>
                </a:lnTo>
                <a:lnTo>
                  <a:pt x="3672840" y="1371600"/>
                </a:lnTo>
                <a:lnTo>
                  <a:pt x="3672840" y="274332"/>
                </a:lnTo>
                <a:lnTo>
                  <a:pt x="3669249" y="229834"/>
                </a:lnTo>
                <a:lnTo>
                  <a:pt x="3658854" y="187621"/>
                </a:lnTo>
                <a:lnTo>
                  <a:pt x="3642220" y="148260"/>
                </a:lnTo>
                <a:lnTo>
                  <a:pt x="3619910" y="112314"/>
                </a:lnTo>
                <a:lnTo>
                  <a:pt x="3592491" y="80349"/>
                </a:lnTo>
                <a:lnTo>
                  <a:pt x="3560527" y="52929"/>
                </a:lnTo>
                <a:lnTo>
                  <a:pt x="3524583" y="30620"/>
                </a:lnTo>
                <a:lnTo>
                  <a:pt x="3485224" y="13985"/>
                </a:lnTo>
                <a:lnTo>
                  <a:pt x="3443015" y="3590"/>
                </a:lnTo>
                <a:lnTo>
                  <a:pt x="3398520" y="0"/>
                </a:lnTo>
                <a:lnTo>
                  <a:pt x="274320" y="0"/>
                </a:lnTo>
                <a:lnTo>
                  <a:pt x="229824" y="3590"/>
                </a:lnTo>
                <a:lnTo>
                  <a:pt x="187615" y="13985"/>
                </a:lnTo>
                <a:lnTo>
                  <a:pt x="148256" y="30620"/>
                </a:lnTo>
                <a:lnTo>
                  <a:pt x="112312" y="52929"/>
                </a:lnTo>
                <a:lnTo>
                  <a:pt x="80348" y="80349"/>
                </a:lnTo>
                <a:lnTo>
                  <a:pt x="52929" y="112314"/>
                </a:lnTo>
                <a:lnTo>
                  <a:pt x="30619" y="148260"/>
                </a:lnTo>
                <a:lnTo>
                  <a:pt x="13985" y="187621"/>
                </a:lnTo>
                <a:lnTo>
                  <a:pt x="3590" y="229834"/>
                </a:lnTo>
                <a:lnTo>
                  <a:pt x="0" y="274332"/>
                </a:lnTo>
                <a:close/>
              </a:path>
            </a:pathLst>
          </a:custGeom>
          <a:solidFill>
            <a:srgbClr val="16406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528532" y="948360"/>
            <a:ext cx="154944" cy="453427"/>
          </a:xfrm>
          <a:custGeom>
            <a:avLst/>
            <a:gdLst/>
            <a:ahLst/>
            <a:cxnLst/>
            <a:rect l="l" t="t" r="r" b="b"/>
            <a:pathLst>
              <a:path w="154944" h="453427">
                <a:moveTo>
                  <a:pt x="154939" y="255433"/>
                </a:moveTo>
                <a:lnTo>
                  <a:pt x="154944" y="435807"/>
                </a:lnTo>
                <a:lnTo>
                  <a:pt x="149199" y="435807"/>
                </a:lnTo>
                <a:lnTo>
                  <a:pt x="144541" y="431160"/>
                </a:lnTo>
                <a:lnTo>
                  <a:pt x="144541" y="274410"/>
                </a:lnTo>
                <a:lnTo>
                  <a:pt x="116268" y="216845"/>
                </a:lnTo>
                <a:lnTo>
                  <a:pt x="154939" y="255433"/>
                </a:lnTo>
                <a:close/>
              </a:path>
              <a:path w="154944" h="453427">
                <a:moveTo>
                  <a:pt x="82407" y="42658"/>
                </a:moveTo>
                <a:lnTo>
                  <a:pt x="77954" y="56004"/>
                </a:lnTo>
                <a:lnTo>
                  <a:pt x="80564" y="9106"/>
                </a:lnTo>
                <a:lnTo>
                  <a:pt x="90924" y="0"/>
                </a:lnTo>
                <a:lnTo>
                  <a:pt x="89422" y="30711"/>
                </a:lnTo>
                <a:lnTo>
                  <a:pt x="82407" y="42658"/>
                </a:lnTo>
                <a:close/>
              </a:path>
              <a:path w="154944" h="453427">
                <a:moveTo>
                  <a:pt x="114229" y="51985"/>
                </a:moveTo>
                <a:lnTo>
                  <a:pt x="118291" y="47931"/>
                </a:lnTo>
                <a:lnTo>
                  <a:pt x="124877" y="47931"/>
                </a:lnTo>
                <a:lnTo>
                  <a:pt x="128940" y="51985"/>
                </a:lnTo>
                <a:lnTo>
                  <a:pt x="133043" y="55732"/>
                </a:lnTo>
                <a:lnTo>
                  <a:pt x="138925" y="60187"/>
                </a:lnTo>
                <a:lnTo>
                  <a:pt x="146524" y="64801"/>
                </a:lnTo>
                <a:lnTo>
                  <a:pt x="155927" y="69173"/>
                </a:lnTo>
                <a:lnTo>
                  <a:pt x="167220" y="72901"/>
                </a:lnTo>
                <a:lnTo>
                  <a:pt x="180489" y="75585"/>
                </a:lnTo>
                <a:lnTo>
                  <a:pt x="195821" y="76824"/>
                </a:lnTo>
                <a:lnTo>
                  <a:pt x="213301" y="76217"/>
                </a:lnTo>
                <a:lnTo>
                  <a:pt x="233017" y="73363"/>
                </a:lnTo>
                <a:lnTo>
                  <a:pt x="233283" y="73310"/>
                </a:lnTo>
                <a:lnTo>
                  <a:pt x="233486" y="73018"/>
                </a:lnTo>
                <a:lnTo>
                  <a:pt x="233486" y="70419"/>
                </a:lnTo>
                <a:lnTo>
                  <a:pt x="233089" y="63097"/>
                </a:lnTo>
                <a:lnTo>
                  <a:pt x="230042" y="49176"/>
                </a:lnTo>
                <a:lnTo>
                  <a:pt x="224267" y="36488"/>
                </a:lnTo>
                <a:lnTo>
                  <a:pt x="216094" y="25365"/>
                </a:lnTo>
                <a:lnTo>
                  <a:pt x="205855" y="16138"/>
                </a:lnTo>
                <a:lnTo>
                  <a:pt x="193882" y="9138"/>
                </a:lnTo>
                <a:lnTo>
                  <a:pt x="180506" y="4695"/>
                </a:lnTo>
                <a:lnTo>
                  <a:pt x="166059" y="3140"/>
                </a:lnTo>
                <a:lnTo>
                  <a:pt x="143823" y="3140"/>
                </a:lnTo>
                <a:lnTo>
                  <a:pt x="136485" y="3536"/>
                </a:lnTo>
                <a:lnTo>
                  <a:pt x="122532" y="6576"/>
                </a:lnTo>
                <a:lnTo>
                  <a:pt x="109817" y="12340"/>
                </a:lnTo>
                <a:lnTo>
                  <a:pt x="98670" y="20495"/>
                </a:lnTo>
                <a:lnTo>
                  <a:pt x="89422" y="30711"/>
                </a:lnTo>
                <a:lnTo>
                  <a:pt x="90924" y="0"/>
                </a:lnTo>
                <a:lnTo>
                  <a:pt x="102624" y="-7418"/>
                </a:lnTo>
                <a:lnTo>
                  <a:pt x="115469" y="-12957"/>
                </a:lnTo>
                <a:lnTo>
                  <a:pt x="129267" y="-16422"/>
                </a:lnTo>
                <a:lnTo>
                  <a:pt x="143824" y="-17620"/>
                </a:lnTo>
                <a:lnTo>
                  <a:pt x="166061" y="-17620"/>
                </a:lnTo>
                <a:lnTo>
                  <a:pt x="177966" y="-16821"/>
                </a:lnTo>
                <a:lnTo>
                  <a:pt x="191919" y="-13763"/>
                </a:lnTo>
                <a:lnTo>
                  <a:pt x="204957" y="-8595"/>
                </a:lnTo>
                <a:lnTo>
                  <a:pt x="216884" y="-1510"/>
                </a:lnTo>
                <a:lnTo>
                  <a:pt x="227507" y="7296"/>
                </a:lnTo>
                <a:lnTo>
                  <a:pt x="236633" y="17634"/>
                </a:lnTo>
                <a:lnTo>
                  <a:pt x="244069" y="29308"/>
                </a:lnTo>
                <a:lnTo>
                  <a:pt x="249619" y="42125"/>
                </a:lnTo>
                <a:lnTo>
                  <a:pt x="253092" y="55893"/>
                </a:lnTo>
                <a:lnTo>
                  <a:pt x="254292" y="70418"/>
                </a:lnTo>
                <a:lnTo>
                  <a:pt x="254292" y="80663"/>
                </a:lnTo>
                <a:lnTo>
                  <a:pt x="249864" y="87791"/>
                </a:lnTo>
                <a:lnTo>
                  <a:pt x="243174" y="91479"/>
                </a:lnTo>
                <a:lnTo>
                  <a:pt x="243173" y="115142"/>
                </a:lnTo>
                <a:lnTo>
                  <a:pt x="242069" y="128725"/>
                </a:lnTo>
                <a:lnTo>
                  <a:pt x="238971" y="141652"/>
                </a:lnTo>
                <a:lnTo>
                  <a:pt x="234038" y="153766"/>
                </a:lnTo>
                <a:lnTo>
                  <a:pt x="227428" y="164909"/>
                </a:lnTo>
                <a:lnTo>
                  <a:pt x="219301" y="174926"/>
                </a:lnTo>
                <a:lnTo>
                  <a:pt x="209816" y="183659"/>
                </a:lnTo>
                <a:lnTo>
                  <a:pt x="209816" y="204883"/>
                </a:lnTo>
                <a:lnTo>
                  <a:pt x="212574" y="209119"/>
                </a:lnTo>
                <a:lnTo>
                  <a:pt x="216844" y="211013"/>
                </a:lnTo>
                <a:lnTo>
                  <a:pt x="277293" y="237820"/>
                </a:lnTo>
                <a:lnTo>
                  <a:pt x="285672" y="242449"/>
                </a:lnTo>
                <a:lnTo>
                  <a:pt x="295763" y="251201"/>
                </a:lnTo>
                <a:lnTo>
                  <a:pt x="303384" y="262028"/>
                </a:lnTo>
                <a:lnTo>
                  <a:pt x="308203" y="274418"/>
                </a:lnTo>
                <a:lnTo>
                  <a:pt x="309885" y="287856"/>
                </a:lnTo>
                <a:lnTo>
                  <a:pt x="309885" y="431160"/>
                </a:lnTo>
                <a:lnTo>
                  <a:pt x="305227" y="435807"/>
                </a:lnTo>
                <a:lnTo>
                  <a:pt x="293737" y="435807"/>
                </a:lnTo>
                <a:lnTo>
                  <a:pt x="289080" y="431160"/>
                </a:lnTo>
                <a:lnTo>
                  <a:pt x="289080" y="286652"/>
                </a:lnTo>
                <a:lnTo>
                  <a:pt x="288994" y="285466"/>
                </a:lnTo>
                <a:lnTo>
                  <a:pt x="288869" y="284287"/>
                </a:lnTo>
                <a:lnTo>
                  <a:pt x="261017" y="312079"/>
                </a:lnTo>
                <a:lnTo>
                  <a:pt x="256681" y="316405"/>
                </a:lnTo>
                <a:lnTo>
                  <a:pt x="254294" y="322157"/>
                </a:lnTo>
                <a:lnTo>
                  <a:pt x="254294" y="431161"/>
                </a:lnTo>
                <a:lnTo>
                  <a:pt x="249636" y="435808"/>
                </a:lnTo>
                <a:lnTo>
                  <a:pt x="238146" y="435808"/>
                </a:lnTo>
                <a:lnTo>
                  <a:pt x="233489" y="431161"/>
                </a:lnTo>
                <a:lnTo>
                  <a:pt x="233489" y="328274"/>
                </a:lnTo>
                <a:lnTo>
                  <a:pt x="234264" y="320020"/>
                </a:lnTo>
                <a:lnTo>
                  <a:pt x="238538" y="307866"/>
                </a:lnTo>
                <a:lnTo>
                  <a:pt x="246305" y="297400"/>
                </a:lnTo>
                <a:lnTo>
                  <a:pt x="279511" y="264267"/>
                </a:lnTo>
                <a:lnTo>
                  <a:pt x="276519" y="261168"/>
                </a:lnTo>
                <a:lnTo>
                  <a:pt x="272930" y="258601"/>
                </a:lnTo>
                <a:lnTo>
                  <a:pt x="268846" y="256789"/>
                </a:lnTo>
                <a:lnTo>
                  <a:pt x="209418" y="230435"/>
                </a:lnTo>
                <a:lnTo>
                  <a:pt x="165346" y="274411"/>
                </a:lnTo>
                <a:lnTo>
                  <a:pt x="165346" y="431160"/>
                </a:lnTo>
                <a:lnTo>
                  <a:pt x="160689" y="435807"/>
                </a:lnTo>
                <a:lnTo>
                  <a:pt x="154944" y="435807"/>
                </a:lnTo>
                <a:lnTo>
                  <a:pt x="154939" y="255433"/>
                </a:lnTo>
                <a:lnTo>
                  <a:pt x="193612" y="216846"/>
                </a:lnTo>
                <a:lnTo>
                  <a:pt x="190670" y="211908"/>
                </a:lnTo>
                <a:lnTo>
                  <a:pt x="189010" y="206198"/>
                </a:lnTo>
                <a:lnTo>
                  <a:pt x="189010" y="195999"/>
                </a:lnTo>
                <a:lnTo>
                  <a:pt x="180332" y="199114"/>
                </a:lnTo>
                <a:lnTo>
                  <a:pt x="167929" y="201880"/>
                </a:lnTo>
                <a:lnTo>
                  <a:pt x="154941" y="202833"/>
                </a:lnTo>
                <a:lnTo>
                  <a:pt x="145327" y="202313"/>
                </a:lnTo>
                <a:lnTo>
                  <a:pt x="132757" y="200011"/>
                </a:lnTo>
                <a:lnTo>
                  <a:pt x="120869" y="195998"/>
                </a:lnTo>
                <a:lnTo>
                  <a:pt x="120869" y="206196"/>
                </a:lnTo>
                <a:lnTo>
                  <a:pt x="119209" y="211908"/>
                </a:lnTo>
                <a:lnTo>
                  <a:pt x="116268" y="216845"/>
                </a:lnTo>
                <a:lnTo>
                  <a:pt x="144541" y="274410"/>
                </a:lnTo>
                <a:lnTo>
                  <a:pt x="100469" y="230434"/>
                </a:lnTo>
                <a:lnTo>
                  <a:pt x="41040" y="256789"/>
                </a:lnTo>
                <a:lnTo>
                  <a:pt x="36956" y="258601"/>
                </a:lnTo>
                <a:lnTo>
                  <a:pt x="33367" y="261168"/>
                </a:lnTo>
                <a:lnTo>
                  <a:pt x="30375" y="264265"/>
                </a:lnTo>
                <a:lnTo>
                  <a:pt x="63581" y="297400"/>
                </a:lnTo>
                <a:lnTo>
                  <a:pt x="68882" y="303784"/>
                </a:lnTo>
                <a:lnTo>
                  <a:pt x="74473" y="315394"/>
                </a:lnTo>
                <a:lnTo>
                  <a:pt x="76397" y="328274"/>
                </a:lnTo>
                <a:lnTo>
                  <a:pt x="76397" y="431161"/>
                </a:lnTo>
                <a:lnTo>
                  <a:pt x="71740" y="435808"/>
                </a:lnTo>
                <a:lnTo>
                  <a:pt x="60250" y="435808"/>
                </a:lnTo>
                <a:lnTo>
                  <a:pt x="55592" y="431161"/>
                </a:lnTo>
                <a:lnTo>
                  <a:pt x="55592" y="322155"/>
                </a:lnTo>
                <a:lnTo>
                  <a:pt x="53204" y="316405"/>
                </a:lnTo>
                <a:lnTo>
                  <a:pt x="48869" y="312079"/>
                </a:lnTo>
                <a:lnTo>
                  <a:pt x="21015" y="284286"/>
                </a:lnTo>
                <a:lnTo>
                  <a:pt x="20891" y="285465"/>
                </a:lnTo>
                <a:lnTo>
                  <a:pt x="20805" y="286654"/>
                </a:lnTo>
                <a:lnTo>
                  <a:pt x="20805" y="431160"/>
                </a:lnTo>
                <a:lnTo>
                  <a:pt x="16147" y="435807"/>
                </a:lnTo>
                <a:lnTo>
                  <a:pt x="4657" y="435807"/>
                </a:lnTo>
                <a:lnTo>
                  <a:pt x="0" y="431160"/>
                </a:lnTo>
                <a:lnTo>
                  <a:pt x="0" y="287855"/>
                </a:lnTo>
                <a:lnTo>
                  <a:pt x="835" y="278337"/>
                </a:lnTo>
                <a:lnTo>
                  <a:pt x="4753" y="265581"/>
                </a:lnTo>
                <a:lnTo>
                  <a:pt x="11574" y="254233"/>
                </a:lnTo>
                <a:lnTo>
                  <a:pt x="20964" y="244809"/>
                </a:lnTo>
                <a:lnTo>
                  <a:pt x="32589" y="237819"/>
                </a:lnTo>
                <a:lnTo>
                  <a:pt x="93037" y="211011"/>
                </a:lnTo>
                <a:lnTo>
                  <a:pt x="97306" y="209118"/>
                </a:lnTo>
                <a:lnTo>
                  <a:pt x="100065" y="204882"/>
                </a:lnTo>
                <a:lnTo>
                  <a:pt x="100065" y="183656"/>
                </a:lnTo>
                <a:lnTo>
                  <a:pt x="99815" y="183456"/>
                </a:lnTo>
                <a:lnTo>
                  <a:pt x="90362" y="174690"/>
                </a:lnTo>
                <a:lnTo>
                  <a:pt x="82272" y="164643"/>
                </a:lnTo>
                <a:lnTo>
                  <a:pt x="75702" y="153474"/>
                </a:lnTo>
                <a:lnTo>
                  <a:pt x="70813" y="141337"/>
                </a:lnTo>
                <a:lnTo>
                  <a:pt x="67763" y="128392"/>
                </a:lnTo>
                <a:lnTo>
                  <a:pt x="66710" y="114793"/>
                </a:lnTo>
                <a:lnTo>
                  <a:pt x="66710" y="110210"/>
                </a:lnTo>
                <a:lnTo>
                  <a:pt x="65730" y="109685"/>
                </a:lnTo>
                <a:lnTo>
                  <a:pt x="64788" y="109079"/>
                </a:lnTo>
                <a:lnTo>
                  <a:pt x="63893" y="108390"/>
                </a:lnTo>
                <a:lnTo>
                  <a:pt x="58619" y="104322"/>
                </a:lnTo>
                <a:lnTo>
                  <a:pt x="55592" y="97966"/>
                </a:lnTo>
                <a:lnTo>
                  <a:pt x="55592" y="70418"/>
                </a:lnTo>
                <a:lnTo>
                  <a:pt x="56392" y="58538"/>
                </a:lnTo>
                <a:lnTo>
                  <a:pt x="59458" y="44616"/>
                </a:lnTo>
                <a:lnTo>
                  <a:pt x="64637" y="31607"/>
                </a:lnTo>
                <a:lnTo>
                  <a:pt x="71737" y="19706"/>
                </a:lnTo>
                <a:lnTo>
                  <a:pt x="80564" y="9106"/>
                </a:lnTo>
                <a:lnTo>
                  <a:pt x="77954" y="56004"/>
                </a:lnTo>
                <a:lnTo>
                  <a:pt x="76396" y="70419"/>
                </a:lnTo>
                <a:lnTo>
                  <a:pt x="76396" y="91439"/>
                </a:lnTo>
                <a:lnTo>
                  <a:pt x="76497" y="91743"/>
                </a:lnTo>
                <a:lnTo>
                  <a:pt x="76848" y="91838"/>
                </a:lnTo>
                <a:lnTo>
                  <a:pt x="81894" y="90523"/>
                </a:lnTo>
                <a:lnTo>
                  <a:pt x="87093" y="87427"/>
                </a:lnTo>
                <a:lnTo>
                  <a:pt x="92295" y="82634"/>
                </a:lnTo>
                <a:lnTo>
                  <a:pt x="96519" y="78747"/>
                </a:lnTo>
                <a:lnTo>
                  <a:pt x="103099" y="79011"/>
                </a:lnTo>
                <a:lnTo>
                  <a:pt x="106995" y="83222"/>
                </a:lnTo>
                <a:lnTo>
                  <a:pt x="110892" y="87435"/>
                </a:lnTo>
                <a:lnTo>
                  <a:pt x="110627" y="94002"/>
                </a:lnTo>
                <a:lnTo>
                  <a:pt x="106407" y="97890"/>
                </a:lnTo>
                <a:lnTo>
                  <a:pt x="100341" y="103474"/>
                </a:lnTo>
                <a:lnTo>
                  <a:pt x="94005" y="107559"/>
                </a:lnTo>
                <a:lnTo>
                  <a:pt x="87514" y="110127"/>
                </a:lnTo>
                <a:lnTo>
                  <a:pt x="87514" y="114795"/>
                </a:lnTo>
                <a:lnTo>
                  <a:pt x="87911" y="122118"/>
                </a:lnTo>
                <a:lnTo>
                  <a:pt x="90958" y="136039"/>
                </a:lnTo>
                <a:lnTo>
                  <a:pt x="96734" y="148727"/>
                </a:lnTo>
                <a:lnTo>
                  <a:pt x="104907" y="159849"/>
                </a:lnTo>
                <a:lnTo>
                  <a:pt x="115146" y="169076"/>
                </a:lnTo>
                <a:lnTo>
                  <a:pt x="127119" y="176076"/>
                </a:lnTo>
                <a:lnTo>
                  <a:pt x="140495" y="180518"/>
                </a:lnTo>
                <a:lnTo>
                  <a:pt x="154941" y="182072"/>
                </a:lnTo>
                <a:lnTo>
                  <a:pt x="162279" y="181677"/>
                </a:lnTo>
                <a:lnTo>
                  <a:pt x="176231" y="178636"/>
                </a:lnTo>
                <a:lnTo>
                  <a:pt x="188947" y="172873"/>
                </a:lnTo>
                <a:lnTo>
                  <a:pt x="200094" y="164718"/>
                </a:lnTo>
                <a:lnTo>
                  <a:pt x="209341" y="154501"/>
                </a:lnTo>
                <a:lnTo>
                  <a:pt x="216357" y="142554"/>
                </a:lnTo>
                <a:lnTo>
                  <a:pt x="220810" y="129208"/>
                </a:lnTo>
                <a:lnTo>
                  <a:pt x="222368" y="114793"/>
                </a:lnTo>
                <a:lnTo>
                  <a:pt x="222368" y="96037"/>
                </a:lnTo>
                <a:lnTo>
                  <a:pt x="212351" y="96984"/>
                </a:lnTo>
                <a:lnTo>
                  <a:pt x="201047" y="97430"/>
                </a:lnTo>
                <a:lnTo>
                  <a:pt x="188917" y="97123"/>
                </a:lnTo>
                <a:lnTo>
                  <a:pt x="176237" y="95835"/>
                </a:lnTo>
                <a:lnTo>
                  <a:pt x="163282" y="93337"/>
                </a:lnTo>
                <a:lnTo>
                  <a:pt x="150328" y="89399"/>
                </a:lnTo>
                <a:lnTo>
                  <a:pt x="137651" y="83794"/>
                </a:lnTo>
                <a:lnTo>
                  <a:pt x="125526" y="76291"/>
                </a:lnTo>
                <a:lnTo>
                  <a:pt x="114229" y="66663"/>
                </a:lnTo>
                <a:lnTo>
                  <a:pt x="110167" y="62611"/>
                </a:lnTo>
                <a:lnTo>
                  <a:pt x="110167" y="56038"/>
                </a:lnTo>
                <a:lnTo>
                  <a:pt x="114229" y="51985"/>
                </a:lnTo>
                <a:close/>
              </a:path>
            </a:pathLst>
          </a:custGeom>
          <a:solidFill>
            <a:srgbClr val="16406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9328407" y="988549"/>
            <a:ext cx="126167" cy="220452"/>
          </a:xfrm>
          <a:custGeom>
            <a:avLst/>
            <a:gdLst/>
            <a:ahLst/>
            <a:cxnLst/>
            <a:rect l="l" t="t" r="r" b="b"/>
            <a:pathLst>
              <a:path w="126167" h="220452">
                <a:moveTo>
                  <a:pt x="126167" y="216884"/>
                </a:moveTo>
                <a:lnTo>
                  <a:pt x="125949" y="195184"/>
                </a:lnTo>
                <a:lnTo>
                  <a:pt x="111780" y="197328"/>
                </a:lnTo>
                <a:lnTo>
                  <a:pt x="110468" y="197343"/>
                </a:lnTo>
                <a:lnTo>
                  <a:pt x="102479" y="218103"/>
                </a:lnTo>
                <a:lnTo>
                  <a:pt x="118457" y="218103"/>
                </a:lnTo>
                <a:lnTo>
                  <a:pt x="126167" y="216884"/>
                </a:lnTo>
                <a:close/>
              </a:path>
              <a:path w="126167" h="220452">
                <a:moveTo>
                  <a:pt x="120870" y="390964"/>
                </a:moveTo>
                <a:lnTo>
                  <a:pt x="120870" y="278588"/>
                </a:lnTo>
                <a:lnTo>
                  <a:pt x="146305" y="253209"/>
                </a:lnTo>
                <a:lnTo>
                  <a:pt x="147906" y="254417"/>
                </a:lnTo>
                <a:lnTo>
                  <a:pt x="149620" y="255503"/>
                </a:lnTo>
                <a:lnTo>
                  <a:pt x="151464" y="256422"/>
                </a:lnTo>
                <a:lnTo>
                  <a:pt x="161385" y="261373"/>
                </a:lnTo>
                <a:lnTo>
                  <a:pt x="162879" y="262119"/>
                </a:lnTo>
                <a:lnTo>
                  <a:pt x="164465" y="262472"/>
                </a:lnTo>
                <a:lnTo>
                  <a:pt x="169846" y="262472"/>
                </a:lnTo>
                <a:lnTo>
                  <a:pt x="173520" y="260368"/>
                </a:lnTo>
                <a:lnTo>
                  <a:pt x="175342" y="256732"/>
                </a:lnTo>
                <a:lnTo>
                  <a:pt x="177913" y="251605"/>
                </a:lnTo>
                <a:lnTo>
                  <a:pt x="175829" y="245370"/>
                </a:lnTo>
                <a:lnTo>
                  <a:pt x="170690" y="242807"/>
                </a:lnTo>
                <a:lnTo>
                  <a:pt x="160769" y="237856"/>
                </a:lnTo>
                <a:lnTo>
                  <a:pt x="156733" y="235843"/>
                </a:lnTo>
                <a:lnTo>
                  <a:pt x="154227" y="231796"/>
                </a:lnTo>
                <a:lnTo>
                  <a:pt x="154227" y="204469"/>
                </a:lnTo>
                <a:lnTo>
                  <a:pt x="164258" y="196226"/>
                </a:lnTo>
                <a:lnTo>
                  <a:pt x="172771" y="186438"/>
                </a:lnTo>
                <a:lnTo>
                  <a:pt x="179555" y="175313"/>
                </a:lnTo>
                <a:lnTo>
                  <a:pt x="184398" y="163062"/>
                </a:lnTo>
                <a:lnTo>
                  <a:pt x="187088" y="149894"/>
                </a:lnTo>
                <a:lnTo>
                  <a:pt x="187581" y="141162"/>
                </a:lnTo>
                <a:lnTo>
                  <a:pt x="187581" y="118970"/>
                </a:lnTo>
                <a:lnTo>
                  <a:pt x="186360" y="105290"/>
                </a:lnTo>
                <a:lnTo>
                  <a:pt x="182837" y="92400"/>
                </a:lnTo>
                <a:lnTo>
                  <a:pt x="177228" y="80510"/>
                </a:lnTo>
                <a:lnTo>
                  <a:pt x="169745" y="69832"/>
                </a:lnTo>
                <a:lnTo>
                  <a:pt x="160603" y="60578"/>
                </a:lnTo>
                <a:lnTo>
                  <a:pt x="152228" y="54336"/>
                </a:lnTo>
                <a:lnTo>
                  <a:pt x="153540" y="50136"/>
                </a:lnTo>
                <a:lnTo>
                  <a:pt x="154225" y="45736"/>
                </a:lnTo>
                <a:lnTo>
                  <a:pt x="154225" y="41312"/>
                </a:lnTo>
                <a:lnTo>
                  <a:pt x="151871" y="27172"/>
                </a:lnTo>
                <a:lnTo>
                  <a:pt x="145332" y="14955"/>
                </a:lnTo>
                <a:lnTo>
                  <a:pt x="135397" y="5446"/>
                </a:lnTo>
                <a:lnTo>
                  <a:pt x="122852" y="-569"/>
                </a:lnTo>
                <a:lnTo>
                  <a:pt x="110468" y="-2349"/>
                </a:lnTo>
                <a:lnTo>
                  <a:pt x="96297" y="0"/>
                </a:lnTo>
                <a:lnTo>
                  <a:pt x="91777" y="28032"/>
                </a:lnTo>
                <a:lnTo>
                  <a:pt x="102656" y="19775"/>
                </a:lnTo>
                <a:lnTo>
                  <a:pt x="110468" y="18410"/>
                </a:lnTo>
                <a:lnTo>
                  <a:pt x="123777" y="22663"/>
                </a:lnTo>
                <a:lnTo>
                  <a:pt x="132051" y="33517"/>
                </a:lnTo>
                <a:lnTo>
                  <a:pt x="133420" y="41312"/>
                </a:lnTo>
                <a:lnTo>
                  <a:pt x="133420" y="42702"/>
                </a:lnTo>
                <a:lnTo>
                  <a:pt x="133295" y="44066"/>
                </a:lnTo>
                <a:lnTo>
                  <a:pt x="133057" y="45401"/>
                </a:lnTo>
                <a:lnTo>
                  <a:pt x="125908" y="43212"/>
                </a:lnTo>
                <a:lnTo>
                  <a:pt x="118325" y="42026"/>
                </a:lnTo>
                <a:lnTo>
                  <a:pt x="102622" y="42026"/>
                </a:lnTo>
                <a:lnTo>
                  <a:pt x="95048" y="43208"/>
                </a:lnTo>
                <a:lnTo>
                  <a:pt x="107787" y="62850"/>
                </a:lnTo>
                <a:lnTo>
                  <a:pt x="110468" y="62787"/>
                </a:lnTo>
                <a:lnTo>
                  <a:pt x="124817" y="64635"/>
                </a:lnTo>
                <a:lnTo>
                  <a:pt x="137806" y="69864"/>
                </a:lnTo>
                <a:lnTo>
                  <a:pt x="148958" y="77999"/>
                </a:lnTo>
                <a:lnTo>
                  <a:pt x="157799" y="88565"/>
                </a:lnTo>
                <a:lnTo>
                  <a:pt x="163853" y="101089"/>
                </a:lnTo>
                <a:lnTo>
                  <a:pt x="166644" y="115096"/>
                </a:lnTo>
                <a:lnTo>
                  <a:pt x="166776" y="118972"/>
                </a:lnTo>
                <a:lnTo>
                  <a:pt x="166776" y="122733"/>
                </a:lnTo>
                <a:lnTo>
                  <a:pt x="148520" y="125836"/>
                </a:lnTo>
                <a:lnTo>
                  <a:pt x="132764" y="124297"/>
                </a:lnTo>
                <a:lnTo>
                  <a:pt x="119653" y="119680"/>
                </a:lnTo>
                <a:lnTo>
                  <a:pt x="109333" y="113546"/>
                </a:lnTo>
                <a:lnTo>
                  <a:pt x="101948" y="107458"/>
                </a:lnTo>
                <a:lnTo>
                  <a:pt x="97645" y="102978"/>
                </a:lnTo>
                <a:lnTo>
                  <a:pt x="94743" y="99243"/>
                </a:lnTo>
                <a:lnTo>
                  <a:pt x="91976" y="97737"/>
                </a:lnTo>
                <a:lnTo>
                  <a:pt x="88969" y="97524"/>
                </a:lnTo>
                <a:lnTo>
                  <a:pt x="85962" y="97314"/>
                </a:lnTo>
                <a:lnTo>
                  <a:pt x="83008" y="98411"/>
                </a:lnTo>
                <a:lnTo>
                  <a:pt x="80876" y="100539"/>
                </a:lnTo>
                <a:lnTo>
                  <a:pt x="75561" y="130571"/>
                </a:lnTo>
                <a:lnTo>
                  <a:pt x="87586" y="122390"/>
                </a:lnTo>
                <a:lnTo>
                  <a:pt x="92126" y="126664"/>
                </a:lnTo>
                <a:lnTo>
                  <a:pt x="98614" y="131906"/>
                </a:lnTo>
                <a:lnTo>
                  <a:pt x="106877" y="136403"/>
                </a:lnTo>
                <a:lnTo>
                  <a:pt x="116994" y="141091"/>
                </a:lnTo>
                <a:lnTo>
                  <a:pt x="129119" y="144746"/>
                </a:lnTo>
                <a:lnTo>
                  <a:pt x="143122" y="146567"/>
                </a:lnTo>
                <a:lnTo>
                  <a:pt x="146633" y="146641"/>
                </a:lnTo>
                <a:lnTo>
                  <a:pt x="152898" y="146641"/>
                </a:lnTo>
                <a:lnTo>
                  <a:pt x="159601" y="145915"/>
                </a:lnTo>
                <a:lnTo>
                  <a:pt x="166687" y="144246"/>
                </a:lnTo>
                <a:lnTo>
                  <a:pt x="164111" y="158242"/>
                </a:lnTo>
                <a:lnTo>
                  <a:pt x="158282" y="170800"/>
                </a:lnTo>
                <a:lnTo>
                  <a:pt x="149667" y="181453"/>
                </a:lnTo>
                <a:lnTo>
                  <a:pt x="138734" y="189737"/>
                </a:lnTo>
                <a:lnTo>
                  <a:pt x="125949" y="195184"/>
                </a:lnTo>
                <a:lnTo>
                  <a:pt x="126167" y="216884"/>
                </a:lnTo>
                <a:lnTo>
                  <a:pt x="133420" y="214622"/>
                </a:lnTo>
                <a:lnTo>
                  <a:pt x="133420" y="230156"/>
                </a:lnTo>
                <a:lnTo>
                  <a:pt x="133804" y="232947"/>
                </a:lnTo>
                <a:lnTo>
                  <a:pt x="134506" y="235622"/>
                </a:lnTo>
                <a:lnTo>
                  <a:pt x="110468" y="259608"/>
                </a:lnTo>
                <a:lnTo>
                  <a:pt x="86430" y="235622"/>
                </a:lnTo>
                <a:lnTo>
                  <a:pt x="87131" y="232946"/>
                </a:lnTo>
                <a:lnTo>
                  <a:pt x="87516" y="230156"/>
                </a:lnTo>
                <a:lnTo>
                  <a:pt x="87516" y="214622"/>
                </a:lnTo>
                <a:lnTo>
                  <a:pt x="94768" y="216884"/>
                </a:lnTo>
                <a:lnTo>
                  <a:pt x="102479" y="218103"/>
                </a:lnTo>
                <a:lnTo>
                  <a:pt x="110468" y="197343"/>
                </a:lnTo>
                <a:lnTo>
                  <a:pt x="96118" y="195495"/>
                </a:lnTo>
                <a:lnTo>
                  <a:pt x="83130" y="190266"/>
                </a:lnTo>
                <a:lnTo>
                  <a:pt x="71977" y="182131"/>
                </a:lnTo>
                <a:lnTo>
                  <a:pt x="63136" y="171564"/>
                </a:lnTo>
                <a:lnTo>
                  <a:pt x="57083" y="159041"/>
                </a:lnTo>
                <a:lnTo>
                  <a:pt x="54292" y="145034"/>
                </a:lnTo>
                <a:lnTo>
                  <a:pt x="60181" y="199427"/>
                </a:lnTo>
                <a:lnTo>
                  <a:pt x="66709" y="204465"/>
                </a:lnTo>
                <a:lnTo>
                  <a:pt x="66709" y="231793"/>
                </a:lnTo>
                <a:lnTo>
                  <a:pt x="64203" y="235840"/>
                </a:lnTo>
                <a:lnTo>
                  <a:pt x="60168" y="237853"/>
                </a:lnTo>
                <a:lnTo>
                  <a:pt x="24188" y="255804"/>
                </a:lnTo>
                <a:lnTo>
                  <a:pt x="13186" y="263579"/>
                </a:lnTo>
                <a:lnTo>
                  <a:pt x="5234" y="274063"/>
                </a:lnTo>
                <a:lnTo>
                  <a:pt x="791" y="286514"/>
                </a:lnTo>
                <a:lnTo>
                  <a:pt x="4" y="294806"/>
                </a:lnTo>
                <a:lnTo>
                  <a:pt x="4" y="390967"/>
                </a:lnTo>
                <a:lnTo>
                  <a:pt x="4657" y="395610"/>
                </a:lnTo>
                <a:lnTo>
                  <a:pt x="16147" y="395610"/>
                </a:lnTo>
                <a:lnTo>
                  <a:pt x="20805" y="390962"/>
                </a:lnTo>
                <a:lnTo>
                  <a:pt x="20805" y="299347"/>
                </a:lnTo>
                <a:lnTo>
                  <a:pt x="37751" y="316257"/>
                </a:lnTo>
                <a:lnTo>
                  <a:pt x="42086" y="320583"/>
                </a:lnTo>
                <a:lnTo>
                  <a:pt x="44474" y="326333"/>
                </a:lnTo>
                <a:lnTo>
                  <a:pt x="44474" y="390962"/>
                </a:lnTo>
                <a:lnTo>
                  <a:pt x="49132" y="395610"/>
                </a:lnTo>
                <a:lnTo>
                  <a:pt x="60621" y="395610"/>
                </a:lnTo>
                <a:lnTo>
                  <a:pt x="65279" y="390962"/>
                </a:lnTo>
                <a:lnTo>
                  <a:pt x="65279" y="332452"/>
                </a:lnTo>
                <a:lnTo>
                  <a:pt x="63354" y="319573"/>
                </a:lnTo>
                <a:lnTo>
                  <a:pt x="57763" y="307962"/>
                </a:lnTo>
                <a:lnTo>
                  <a:pt x="52463" y="301578"/>
                </a:lnTo>
                <a:lnTo>
                  <a:pt x="28877" y="278044"/>
                </a:lnTo>
                <a:lnTo>
                  <a:pt x="28525" y="277726"/>
                </a:lnTo>
                <a:lnTo>
                  <a:pt x="30005" y="276422"/>
                </a:lnTo>
                <a:lnTo>
                  <a:pt x="31665" y="275287"/>
                </a:lnTo>
                <a:lnTo>
                  <a:pt x="33493" y="274374"/>
                </a:lnTo>
                <a:lnTo>
                  <a:pt x="69473" y="256424"/>
                </a:lnTo>
                <a:lnTo>
                  <a:pt x="71317" y="255503"/>
                </a:lnTo>
                <a:lnTo>
                  <a:pt x="73032" y="254417"/>
                </a:lnTo>
                <a:lnTo>
                  <a:pt x="74632" y="253210"/>
                </a:lnTo>
                <a:lnTo>
                  <a:pt x="100065" y="278589"/>
                </a:lnTo>
                <a:lnTo>
                  <a:pt x="100065" y="390964"/>
                </a:lnTo>
                <a:lnTo>
                  <a:pt x="104723" y="395611"/>
                </a:lnTo>
                <a:lnTo>
                  <a:pt x="116213" y="395611"/>
                </a:lnTo>
                <a:lnTo>
                  <a:pt x="120870" y="390964"/>
                </a:lnTo>
                <a:close/>
              </a:path>
              <a:path w="126167" h="220452">
                <a:moveTo>
                  <a:pt x="54292" y="145034"/>
                </a:moveTo>
                <a:lnTo>
                  <a:pt x="54159" y="141158"/>
                </a:lnTo>
                <a:lnTo>
                  <a:pt x="54159" y="139007"/>
                </a:lnTo>
                <a:lnTo>
                  <a:pt x="63880" y="136060"/>
                </a:lnTo>
                <a:lnTo>
                  <a:pt x="75561" y="130571"/>
                </a:lnTo>
                <a:lnTo>
                  <a:pt x="80876" y="100539"/>
                </a:lnTo>
                <a:lnTo>
                  <a:pt x="69176" y="110164"/>
                </a:lnTo>
                <a:lnTo>
                  <a:pt x="58644" y="115861"/>
                </a:lnTo>
                <a:lnTo>
                  <a:pt x="54197" y="117532"/>
                </a:lnTo>
                <a:lnTo>
                  <a:pt x="56389" y="103360"/>
                </a:lnTo>
                <a:lnTo>
                  <a:pt x="61905" y="90583"/>
                </a:lnTo>
                <a:lnTo>
                  <a:pt x="70274" y="79673"/>
                </a:lnTo>
                <a:lnTo>
                  <a:pt x="81024" y="71100"/>
                </a:lnTo>
                <a:lnTo>
                  <a:pt x="93686" y="65335"/>
                </a:lnTo>
                <a:lnTo>
                  <a:pt x="107787" y="62850"/>
                </a:lnTo>
                <a:lnTo>
                  <a:pt x="95048" y="43208"/>
                </a:lnTo>
                <a:lnTo>
                  <a:pt x="87911" y="45392"/>
                </a:lnTo>
                <a:lnTo>
                  <a:pt x="87671" y="44056"/>
                </a:lnTo>
                <a:lnTo>
                  <a:pt x="87516" y="42700"/>
                </a:lnTo>
                <a:lnTo>
                  <a:pt x="87516" y="41312"/>
                </a:lnTo>
                <a:lnTo>
                  <a:pt x="91777" y="28032"/>
                </a:lnTo>
                <a:lnTo>
                  <a:pt x="96297" y="0"/>
                </a:lnTo>
                <a:lnTo>
                  <a:pt x="84053" y="6524"/>
                </a:lnTo>
                <a:lnTo>
                  <a:pt x="74523" y="16438"/>
                </a:lnTo>
                <a:lnTo>
                  <a:pt x="68495" y="28955"/>
                </a:lnTo>
                <a:lnTo>
                  <a:pt x="66710" y="41312"/>
                </a:lnTo>
                <a:lnTo>
                  <a:pt x="66710" y="45791"/>
                </a:lnTo>
                <a:lnTo>
                  <a:pt x="67390" y="50148"/>
                </a:lnTo>
                <a:lnTo>
                  <a:pt x="68705" y="54339"/>
                </a:lnTo>
                <a:lnTo>
                  <a:pt x="58388" y="62300"/>
                </a:lnTo>
                <a:lnTo>
                  <a:pt x="49560" y="71855"/>
                </a:lnTo>
                <a:lnTo>
                  <a:pt x="42433" y="82791"/>
                </a:lnTo>
                <a:lnTo>
                  <a:pt x="37223" y="94897"/>
                </a:lnTo>
                <a:lnTo>
                  <a:pt x="34142" y="107962"/>
                </a:lnTo>
                <a:lnTo>
                  <a:pt x="33354" y="118970"/>
                </a:lnTo>
                <a:lnTo>
                  <a:pt x="33354" y="141158"/>
                </a:lnTo>
                <a:lnTo>
                  <a:pt x="34569" y="154798"/>
                </a:lnTo>
                <a:lnTo>
                  <a:pt x="38070" y="167655"/>
                </a:lnTo>
                <a:lnTo>
                  <a:pt x="43647" y="179518"/>
                </a:lnTo>
                <a:lnTo>
                  <a:pt x="51088" y="190179"/>
                </a:lnTo>
                <a:lnTo>
                  <a:pt x="60181" y="199427"/>
                </a:lnTo>
                <a:lnTo>
                  <a:pt x="54292" y="145034"/>
                </a:lnTo>
                <a:close/>
              </a:path>
            </a:pathLst>
          </a:custGeom>
          <a:solidFill>
            <a:srgbClr val="16406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828728" y="1008402"/>
            <a:ext cx="209816" cy="375771"/>
          </a:xfrm>
          <a:custGeom>
            <a:avLst/>
            <a:gdLst/>
            <a:ahLst/>
            <a:cxnLst/>
            <a:rect l="l" t="t" r="r" b="b"/>
            <a:pathLst>
              <a:path w="209816" h="375771">
                <a:moveTo>
                  <a:pt x="143824" y="98418"/>
                </a:moveTo>
                <a:lnTo>
                  <a:pt x="143108" y="98411"/>
                </a:lnTo>
                <a:lnTo>
                  <a:pt x="143108" y="110226"/>
                </a:lnTo>
                <a:lnTo>
                  <a:pt x="143017" y="113707"/>
                </a:lnTo>
                <a:lnTo>
                  <a:pt x="140956" y="126924"/>
                </a:lnTo>
                <a:lnTo>
                  <a:pt x="136392" y="139140"/>
                </a:lnTo>
                <a:lnTo>
                  <a:pt x="129604" y="150077"/>
                </a:lnTo>
                <a:lnTo>
                  <a:pt x="120872" y="159461"/>
                </a:lnTo>
                <a:lnTo>
                  <a:pt x="120872" y="178672"/>
                </a:lnTo>
                <a:lnTo>
                  <a:pt x="123378" y="182718"/>
                </a:lnTo>
                <a:lnTo>
                  <a:pt x="127413" y="184732"/>
                </a:lnTo>
                <a:lnTo>
                  <a:pt x="185630" y="213777"/>
                </a:lnTo>
                <a:lnTo>
                  <a:pt x="192754" y="218215"/>
                </a:lnTo>
                <a:lnTo>
                  <a:pt x="201928" y="227748"/>
                </a:lnTo>
                <a:lnTo>
                  <a:pt x="207769" y="239533"/>
                </a:lnTo>
                <a:lnTo>
                  <a:pt x="209816" y="252829"/>
                </a:lnTo>
                <a:lnTo>
                  <a:pt x="209816" y="371121"/>
                </a:lnTo>
                <a:lnTo>
                  <a:pt x="205159" y="375768"/>
                </a:lnTo>
                <a:lnTo>
                  <a:pt x="193669" y="375768"/>
                </a:lnTo>
                <a:lnTo>
                  <a:pt x="189011" y="371121"/>
                </a:lnTo>
                <a:lnTo>
                  <a:pt x="189011" y="250819"/>
                </a:lnTo>
                <a:lnTo>
                  <a:pt x="188742" y="248861"/>
                </a:lnTo>
                <a:lnTo>
                  <a:pt x="188251" y="246983"/>
                </a:lnTo>
                <a:lnTo>
                  <a:pt x="172066" y="263133"/>
                </a:lnTo>
                <a:lnTo>
                  <a:pt x="167730" y="267459"/>
                </a:lnTo>
                <a:lnTo>
                  <a:pt x="165343" y="273211"/>
                </a:lnTo>
                <a:lnTo>
                  <a:pt x="165343" y="371121"/>
                </a:lnTo>
                <a:lnTo>
                  <a:pt x="160686" y="375768"/>
                </a:lnTo>
                <a:lnTo>
                  <a:pt x="149196" y="375768"/>
                </a:lnTo>
                <a:lnTo>
                  <a:pt x="144538" y="371121"/>
                </a:lnTo>
                <a:lnTo>
                  <a:pt x="144538" y="279328"/>
                </a:lnTo>
                <a:lnTo>
                  <a:pt x="145314" y="271074"/>
                </a:lnTo>
                <a:lnTo>
                  <a:pt x="149589" y="258920"/>
                </a:lnTo>
                <a:lnTo>
                  <a:pt x="157354" y="248454"/>
                </a:lnTo>
                <a:lnTo>
                  <a:pt x="174441" y="231405"/>
                </a:lnTo>
                <a:lnTo>
                  <a:pt x="118107" y="203299"/>
                </a:lnTo>
                <a:lnTo>
                  <a:pt x="116264" y="202380"/>
                </a:lnTo>
                <a:lnTo>
                  <a:pt x="114550" y="201294"/>
                </a:lnTo>
                <a:lnTo>
                  <a:pt x="112949" y="200086"/>
                </a:lnTo>
                <a:lnTo>
                  <a:pt x="87516" y="225465"/>
                </a:lnTo>
                <a:lnTo>
                  <a:pt x="87516" y="371124"/>
                </a:lnTo>
                <a:lnTo>
                  <a:pt x="82858" y="375771"/>
                </a:lnTo>
                <a:lnTo>
                  <a:pt x="71368" y="375771"/>
                </a:lnTo>
                <a:lnTo>
                  <a:pt x="66710" y="371124"/>
                </a:lnTo>
                <a:lnTo>
                  <a:pt x="66710" y="225468"/>
                </a:lnTo>
                <a:lnTo>
                  <a:pt x="41275" y="200089"/>
                </a:lnTo>
                <a:lnTo>
                  <a:pt x="39676" y="201295"/>
                </a:lnTo>
                <a:lnTo>
                  <a:pt x="37961" y="202382"/>
                </a:lnTo>
                <a:lnTo>
                  <a:pt x="36117" y="203302"/>
                </a:lnTo>
                <a:lnTo>
                  <a:pt x="34623" y="204047"/>
                </a:lnTo>
                <a:lnTo>
                  <a:pt x="33037" y="204400"/>
                </a:lnTo>
                <a:lnTo>
                  <a:pt x="27658" y="204400"/>
                </a:lnTo>
                <a:lnTo>
                  <a:pt x="23984" y="202296"/>
                </a:lnTo>
                <a:lnTo>
                  <a:pt x="22161" y="198659"/>
                </a:lnTo>
                <a:lnTo>
                  <a:pt x="19591" y="193531"/>
                </a:lnTo>
                <a:lnTo>
                  <a:pt x="21674" y="187296"/>
                </a:lnTo>
                <a:lnTo>
                  <a:pt x="26813" y="184733"/>
                </a:lnTo>
                <a:lnTo>
                  <a:pt x="30849" y="182721"/>
                </a:lnTo>
                <a:lnTo>
                  <a:pt x="33356" y="178674"/>
                </a:lnTo>
                <a:lnTo>
                  <a:pt x="33356" y="159462"/>
                </a:lnTo>
                <a:lnTo>
                  <a:pt x="30969" y="157242"/>
                </a:lnTo>
                <a:lnTo>
                  <a:pt x="31923" y="93492"/>
                </a:lnTo>
                <a:lnTo>
                  <a:pt x="31925" y="110621"/>
                </a:lnTo>
                <a:lnTo>
                  <a:pt x="34327" y="124748"/>
                </a:lnTo>
                <a:lnTo>
                  <a:pt x="40785" y="137017"/>
                </a:lnTo>
                <a:lnTo>
                  <a:pt x="50561" y="146693"/>
                </a:lnTo>
                <a:lnTo>
                  <a:pt x="62916" y="153038"/>
                </a:lnTo>
                <a:lnTo>
                  <a:pt x="77113" y="155317"/>
                </a:lnTo>
                <a:lnTo>
                  <a:pt x="69045" y="176075"/>
                </a:lnTo>
                <a:lnTo>
                  <a:pt x="61312" y="174617"/>
                </a:lnTo>
                <a:lnTo>
                  <a:pt x="54161" y="171961"/>
                </a:lnTo>
                <a:lnTo>
                  <a:pt x="54161" y="177034"/>
                </a:lnTo>
                <a:lnTo>
                  <a:pt x="53777" y="179824"/>
                </a:lnTo>
                <a:lnTo>
                  <a:pt x="53075" y="182501"/>
                </a:lnTo>
                <a:lnTo>
                  <a:pt x="77113" y="206487"/>
                </a:lnTo>
                <a:lnTo>
                  <a:pt x="101151" y="182501"/>
                </a:lnTo>
                <a:lnTo>
                  <a:pt x="100448" y="179824"/>
                </a:lnTo>
                <a:lnTo>
                  <a:pt x="100065" y="177034"/>
                </a:lnTo>
                <a:lnTo>
                  <a:pt x="100065" y="171961"/>
                </a:lnTo>
                <a:lnTo>
                  <a:pt x="92914" y="174617"/>
                </a:lnTo>
                <a:lnTo>
                  <a:pt x="91666" y="152918"/>
                </a:lnTo>
                <a:lnTo>
                  <a:pt x="103963" y="146474"/>
                </a:lnTo>
                <a:lnTo>
                  <a:pt x="113660" y="136720"/>
                </a:lnTo>
                <a:lnTo>
                  <a:pt x="120019" y="124392"/>
                </a:lnTo>
                <a:lnTo>
                  <a:pt x="122303" y="110226"/>
                </a:lnTo>
                <a:lnTo>
                  <a:pt x="122303" y="97338"/>
                </a:lnTo>
                <a:lnTo>
                  <a:pt x="115317" y="96517"/>
                </a:lnTo>
                <a:lnTo>
                  <a:pt x="99204" y="93684"/>
                </a:lnTo>
                <a:lnTo>
                  <a:pt x="85150" y="90071"/>
                </a:lnTo>
                <a:lnTo>
                  <a:pt x="73254" y="86085"/>
                </a:lnTo>
                <a:lnTo>
                  <a:pt x="63617" y="82134"/>
                </a:lnTo>
                <a:lnTo>
                  <a:pt x="56336" y="78626"/>
                </a:lnTo>
                <a:lnTo>
                  <a:pt x="53457" y="80979"/>
                </a:lnTo>
                <a:lnTo>
                  <a:pt x="49531" y="56504"/>
                </a:lnTo>
                <a:lnTo>
                  <a:pt x="52194" y="55469"/>
                </a:lnTo>
                <a:lnTo>
                  <a:pt x="56878" y="55469"/>
                </a:lnTo>
                <a:lnTo>
                  <a:pt x="58886" y="56042"/>
                </a:lnTo>
                <a:lnTo>
                  <a:pt x="60646" y="57213"/>
                </a:lnTo>
                <a:lnTo>
                  <a:pt x="62789" y="58485"/>
                </a:lnTo>
                <a:lnTo>
                  <a:pt x="69273" y="61830"/>
                </a:lnTo>
                <a:lnTo>
                  <a:pt x="79838" y="66320"/>
                </a:lnTo>
                <a:lnTo>
                  <a:pt x="94224" y="71026"/>
                </a:lnTo>
                <a:lnTo>
                  <a:pt x="112171" y="75022"/>
                </a:lnTo>
                <a:lnTo>
                  <a:pt x="133421" y="77379"/>
                </a:lnTo>
                <a:lnTo>
                  <a:pt x="133420" y="65454"/>
                </a:lnTo>
                <a:lnTo>
                  <a:pt x="131018" y="51327"/>
                </a:lnTo>
                <a:lnTo>
                  <a:pt x="124559" y="39058"/>
                </a:lnTo>
                <a:lnTo>
                  <a:pt x="114783" y="29382"/>
                </a:lnTo>
                <a:lnTo>
                  <a:pt x="102428" y="23037"/>
                </a:lnTo>
                <a:lnTo>
                  <a:pt x="88231" y="20758"/>
                </a:lnTo>
                <a:lnTo>
                  <a:pt x="65599" y="20759"/>
                </a:lnTo>
                <a:lnTo>
                  <a:pt x="51442" y="23156"/>
                </a:lnTo>
                <a:lnTo>
                  <a:pt x="39145" y="29600"/>
                </a:lnTo>
                <a:lnTo>
                  <a:pt x="29448" y="39355"/>
                </a:lnTo>
                <a:lnTo>
                  <a:pt x="23089" y="51683"/>
                </a:lnTo>
                <a:lnTo>
                  <a:pt x="20805" y="65849"/>
                </a:lnTo>
                <a:lnTo>
                  <a:pt x="26337" y="13246"/>
                </a:lnTo>
                <a:lnTo>
                  <a:pt x="38224" y="6117"/>
                </a:lnTo>
                <a:lnTo>
                  <a:pt x="51559" y="1586"/>
                </a:lnTo>
                <a:lnTo>
                  <a:pt x="65995" y="0"/>
                </a:lnTo>
                <a:lnTo>
                  <a:pt x="88231" y="0"/>
                </a:lnTo>
                <a:lnTo>
                  <a:pt x="93255" y="188"/>
                </a:lnTo>
                <a:lnTo>
                  <a:pt x="107354" y="2818"/>
                </a:lnTo>
                <a:lnTo>
                  <a:pt x="120234" y="8273"/>
                </a:lnTo>
                <a:lnTo>
                  <a:pt x="131548" y="16209"/>
                </a:lnTo>
                <a:lnTo>
                  <a:pt x="140951" y="26280"/>
                </a:lnTo>
                <a:lnTo>
                  <a:pt x="148095" y="38141"/>
                </a:lnTo>
                <a:lnTo>
                  <a:pt x="152636" y="51446"/>
                </a:lnTo>
                <a:lnTo>
                  <a:pt x="154227" y="65850"/>
                </a:lnTo>
                <a:lnTo>
                  <a:pt x="154227" y="93770"/>
                </a:lnTo>
                <a:lnTo>
                  <a:pt x="149569" y="98418"/>
                </a:lnTo>
                <a:lnTo>
                  <a:pt x="143824" y="98418"/>
                </a:lnTo>
                <a:close/>
              </a:path>
              <a:path w="209816" h="375771">
                <a:moveTo>
                  <a:pt x="0" y="88038"/>
                </a:moveTo>
                <a:lnTo>
                  <a:pt x="0" y="65850"/>
                </a:lnTo>
                <a:lnTo>
                  <a:pt x="189" y="60838"/>
                </a:lnTo>
                <a:lnTo>
                  <a:pt x="2824" y="46769"/>
                </a:lnTo>
                <a:lnTo>
                  <a:pt x="8291" y="33918"/>
                </a:lnTo>
                <a:lnTo>
                  <a:pt x="16244" y="22628"/>
                </a:lnTo>
                <a:lnTo>
                  <a:pt x="26337" y="13246"/>
                </a:lnTo>
                <a:lnTo>
                  <a:pt x="20803" y="65849"/>
                </a:lnTo>
                <a:lnTo>
                  <a:pt x="20803" y="75523"/>
                </a:lnTo>
                <a:lnTo>
                  <a:pt x="25272" y="73843"/>
                </a:lnTo>
                <a:lnTo>
                  <a:pt x="35808" y="68144"/>
                </a:lnTo>
                <a:lnTo>
                  <a:pt x="47520" y="58510"/>
                </a:lnTo>
                <a:lnTo>
                  <a:pt x="49531" y="56504"/>
                </a:lnTo>
                <a:lnTo>
                  <a:pt x="53457" y="80979"/>
                </a:lnTo>
                <a:lnTo>
                  <a:pt x="42255" y="88517"/>
                </a:lnTo>
                <a:lnTo>
                  <a:pt x="31923" y="93492"/>
                </a:lnTo>
                <a:lnTo>
                  <a:pt x="30969" y="157242"/>
                </a:lnTo>
                <a:lnTo>
                  <a:pt x="22705" y="147438"/>
                </a:lnTo>
                <a:lnTo>
                  <a:pt x="16454" y="136150"/>
                </a:lnTo>
                <a:lnTo>
                  <a:pt x="12499" y="123654"/>
                </a:lnTo>
                <a:lnTo>
                  <a:pt x="11118" y="110226"/>
                </a:lnTo>
                <a:lnTo>
                  <a:pt x="11118" y="98400"/>
                </a:lnTo>
                <a:lnTo>
                  <a:pt x="10738" y="98415"/>
                </a:lnTo>
                <a:lnTo>
                  <a:pt x="4657" y="98418"/>
                </a:lnTo>
                <a:lnTo>
                  <a:pt x="0" y="93770"/>
                </a:lnTo>
                <a:lnTo>
                  <a:pt x="0" y="88038"/>
                </a:lnTo>
                <a:close/>
              </a:path>
              <a:path w="209816" h="375771">
                <a:moveTo>
                  <a:pt x="69045" y="176075"/>
                </a:moveTo>
                <a:lnTo>
                  <a:pt x="77113" y="155317"/>
                </a:lnTo>
                <a:lnTo>
                  <a:pt x="77509" y="155315"/>
                </a:lnTo>
                <a:lnTo>
                  <a:pt x="91666" y="152918"/>
                </a:lnTo>
                <a:lnTo>
                  <a:pt x="92914" y="174617"/>
                </a:lnTo>
                <a:lnTo>
                  <a:pt x="85181" y="176075"/>
                </a:lnTo>
                <a:lnTo>
                  <a:pt x="69045" y="176075"/>
                </a:lnTo>
                <a:close/>
              </a:path>
            </a:pathLst>
          </a:custGeom>
          <a:solidFill>
            <a:srgbClr val="16406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328401" y="3811394"/>
            <a:ext cx="711784" cy="710247"/>
          </a:xfrm>
          <a:custGeom>
            <a:avLst/>
            <a:gdLst/>
            <a:ahLst/>
            <a:cxnLst/>
            <a:rect l="l" t="t" r="r" b="b"/>
            <a:pathLst>
              <a:path w="711784" h="710247">
                <a:moveTo>
                  <a:pt x="338394" y="709219"/>
                </a:moveTo>
                <a:lnTo>
                  <a:pt x="363559" y="706189"/>
                </a:lnTo>
                <a:lnTo>
                  <a:pt x="388051" y="701235"/>
                </a:lnTo>
                <a:lnTo>
                  <a:pt x="411790" y="694434"/>
                </a:lnTo>
                <a:lnTo>
                  <a:pt x="434698" y="685864"/>
                </a:lnTo>
                <a:lnTo>
                  <a:pt x="456697" y="675605"/>
                </a:lnTo>
                <a:lnTo>
                  <a:pt x="477708" y="663734"/>
                </a:lnTo>
                <a:lnTo>
                  <a:pt x="497654" y="650329"/>
                </a:lnTo>
                <a:lnTo>
                  <a:pt x="516454" y="635469"/>
                </a:lnTo>
                <a:lnTo>
                  <a:pt x="534031" y="619231"/>
                </a:lnTo>
                <a:lnTo>
                  <a:pt x="550307" y="601695"/>
                </a:lnTo>
                <a:lnTo>
                  <a:pt x="565202" y="582937"/>
                </a:lnTo>
                <a:lnTo>
                  <a:pt x="578639" y="563036"/>
                </a:lnTo>
                <a:lnTo>
                  <a:pt x="590539" y="542071"/>
                </a:lnTo>
                <a:lnTo>
                  <a:pt x="600824" y="520119"/>
                </a:lnTo>
                <a:lnTo>
                  <a:pt x="609414" y="497259"/>
                </a:lnTo>
                <a:lnTo>
                  <a:pt x="616233" y="473568"/>
                </a:lnTo>
                <a:lnTo>
                  <a:pt x="621200" y="449126"/>
                </a:lnTo>
                <a:lnTo>
                  <a:pt x="624238" y="424010"/>
                </a:lnTo>
                <a:lnTo>
                  <a:pt x="625268" y="398298"/>
                </a:lnTo>
                <a:lnTo>
                  <a:pt x="624996" y="385046"/>
                </a:lnTo>
                <a:lnTo>
                  <a:pt x="622837" y="358859"/>
                </a:lnTo>
                <a:lnTo>
                  <a:pt x="618560" y="333181"/>
                </a:lnTo>
                <a:lnTo>
                  <a:pt x="612208" y="308115"/>
                </a:lnTo>
                <a:lnTo>
                  <a:pt x="603823" y="283765"/>
                </a:lnTo>
                <a:lnTo>
                  <a:pt x="593448" y="260232"/>
                </a:lnTo>
                <a:lnTo>
                  <a:pt x="581126" y="237620"/>
                </a:lnTo>
                <a:lnTo>
                  <a:pt x="566899" y="216031"/>
                </a:lnTo>
                <a:lnTo>
                  <a:pt x="550809" y="195569"/>
                </a:lnTo>
                <a:lnTo>
                  <a:pt x="549480" y="194027"/>
                </a:lnTo>
                <a:lnTo>
                  <a:pt x="603201" y="194027"/>
                </a:lnTo>
                <a:lnTo>
                  <a:pt x="608489" y="191845"/>
                </a:lnTo>
                <a:lnTo>
                  <a:pt x="612389" y="187957"/>
                </a:lnTo>
                <a:lnTo>
                  <a:pt x="704043" y="96616"/>
                </a:lnTo>
                <a:lnTo>
                  <a:pt x="709998" y="90680"/>
                </a:lnTo>
                <a:lnTo>
                  <a:pt x="711710" y="82116"/>
                </a:lnTo>
                <a:lnTo>
                  <a:pt x="711710" y="81572"/>
                </a:lnTo>
                <a:lnTo>
                  <a:pt x="708564" y="73989"/>
                </a:lnTo>
                <a:lnTo>
                  <a:pt x="705345" y="66228"/>
                </a:lnTo>
                <a:lnTo>
                  <a:pt x="697757" y="61167"/>
                </a:lnTo>
                <a:lnTo>
                  <a:pt x="647730" y="61167"/>
                </a:lnTo>
                <a:lnTo>
                  <a:pt x="647730" y="13958"/>
                </a:lnTo>
                <a:lnTo>
                  <a:pt x="642589" y="6346"/>
                </a:lnTo>
                <a:lnTo>
                  <a:pt x="634733" y="3173"/>
                </a:lnTo>
                <a:lnTo>
                  <a:pt x="630973" y="1655"/>
                </a:lnTo>
                <a:lnTo>
                  <a:pt x="619029" y="1655"/>
                </a:lnTo>
                <a:lnTo>
                  <a:pt x="617875" y="1898"/>
                </a:lnTo>
                <a:lnTo>
                  <a:pt x="611979" y="7974"/>
                </a:lnTo>
                <a:lnTo>
                  <a:pt x="622383" y="102189"/>
                </a:lnTo>
                <a:lnTo>
                  <a:pt x="626925" y="102686"/>
                </a:lnTo>
                <a:lnTo>
                  <a:pt x="639070" y="102686"/>
                </a:lnTo>
                <a:lnTo>
                  <a:pt x="589077" y="152508"/>
                </a:lnTo>
                <a:lnTo>
                  <a:pt x="558962" y="152508"/>
                </a:lnTo>
                <a:lnTo>
                  <a:pt x="558962" y="122287"/>
                </a:lnTo>
                <a:lnTo>
                  <a:pt x="523211" y="99440"/>
                </a:lnTo>
                <a:lnTo>
                  <a:pt x="519453" y="103313"/>
                </a:lnTo>
                <a:lnTo>
                  <a:pt x="518735" y="222018"/>
                </a:lnTo>
                <a:lnTo>
                  <a:pt x="531730" y="238357"/>
                </a:lnTo>
                <a:lnTo>
                  <a:pt x="543283" y="255429"/>
                </a:lnTo>
                <a:lnTo>
                  <a:pt x="553394" y="273146"/>
                </a:lnTo>
                <a:lnTo>
                  <a:pt x="562062" y="291424"/>
                </a:lnTo>
                <a:lnTo>
                  <a:pt x="569288" y="310175"/>
                </a:lnTo>
                <a:lnTo>
                  <a:pt x="575071" y="329314"/>
                </a:lnTo>
                <a:lnTo>
                  <a:pt x="579412" y="348756"/>
                </a:lnTo>
                <a:lnTo>
                  <a:pt x="582310" y="368413"/>
                </a:lnTo>
                <a:lnTo>
                  <a:pt x="583766" y="388200"/>
                </a:lnTo>
                <a:lnTo>
                  <a:pt x="583779" y="408031"/>
                </a:lnTo>
                <a:lnTo>
                  <a:pt x="582350" y="427819"/>
                </a:lnTo>
                <a:lnTo>
                  <a:pt x="579478" y="447479"/>
                </a:lnTo>
                <a:lnTo>
                  <a:pt x="575164" y="466925"/>
                </a:lnTo>
                <a:lnTo>
                  <a:pt x="569407" y="486071"/>
                </a:lnTo>
                <a:lnTo>
                  <a:pt x="562208" y="504830"/>
                </a:lnTo>
                <a:lnTo>
                  <a:pt x="553567" y="523117"/>
                </a:lnTo>
                <a:lnTo>
                  <a:pt x="543483" y="540845"/>
                </a:lnTo>
                <a:lnTo>
                  <a:pt x="531956" y="557929"/>
                </a:lnTo>
                <a:lnTo>
                  <a:pt x="518988" y="574283"/>
                </a:lnTo>
                <a:lnTo>
                  <a:pt x="504576" y="589820"/>
                </a:lnTo>
                <a:lnTo>
                  <a:pt x="485103" y="607466"/>
                </a:lnTo>
                <a:lnTo>
                  <a:pt x="464224" y="623001"/>
                </a:lnTo>
                <a:lnTo>
                  <a:pt x="442079" y="636368"/>
                </a:lnTo>
                <a:lnTo>
                  <a:pt x="418804" y="647510"/>
                </a:lnTo>
                <a:lnTo>
                  <a:pt x="394539" y="656370"/>
                </a:lnTo>
                <a:lnTo>
                  <a:pt x="369422" y="662892"/>
                </a:lnTo>
                <a:lnTo>
                  <a:pt x="343590" y="667018"/>
                </a:lnTo>
                <a:lnTo>
                  <a:pt x="317182" y="668691"/>
                </a:lnTo>
                <a:lnTo>
                  <a:pt x="312633" y="668728"/>
                </a:lnTo>
                <a:lnTo>
                  <a:pt x="290287" y="667838"/>
                </a:lnTo>
                <a:lnTo>
                  <a:pt x="268460" y="665213"/>
                </a:lnTo>
                <a:lnTo>
                  <a:pt x="247220" y="660921"/>
                </a:lnTo>
                <a:lnTo>
                  <a:pt x="226635" y="655029"/>
                </a:lnTo>
                <a:lnTo>
                  <a:pt x="206772" y="647606"/>
                </a:lnTo>
                <a:lnTo>
                  <a:pt x="187699" y="638717"/>
                </a:lnTo>
                <a:lnTo>
                  <a:pt x="169484" y="628431"/>
                </a:lnTo>
                <a:lnTo>
                  <a:pt x="152195" y="616816"/>
                </a:lnTo>
                <a:lnTo>
                  <a:pt x="135899" y="603938"/>
                </a:lnTo>
                <a:lnTo>
                  <a:pt x="120665" y="589866"/>
                </a:lnTo>
                <a:lnTo>
                  <a:pt x="106559" y="574667"/>
                </a:lnTo>
                <a:lnTo>
                  <a:pt x="93651" y="558408"/>
                </a:lnTo>
                <a:lnTo>
                  <a:pt x="82008" y="541157"/>
                </a:lnTo>
                <a:lnTo>
                  <a:pt x="71697" y="522982"/>
                </a:lnTo>
                <a:lnTo>
                  <a:pt x="62786" y="503950"/>
                </a:lnTo>
                <a:lnTo>
                  <a:pt x="55343" y="484128"/>
                </a:lnTo>
                <a:lnTo>
                  <a:pt x="49436" y="463585"/>
                </a:lnTo>
                <a:lnTo>
                  <a:pt x="45133" y="442387"/>
                </a:lnTo>
                <a:lnTo>
                  <a:pt x="42502" y="420602"/>
                </a:lnTo>
                <a:lnTo>
                  <a:pt x="41610" y="398298"/>
                </a:lnTo>
                <a:lnTo>
                  <a:pt x="34728" y="254525"/>
                </a:lnTo>
                <a:lnTo>
                  <a:pt x="24443" y="276477"/>
                </a:lnTo>
                <a:lnTo>
                  <a:pt x="15853" y="299337"/>
                </a:lnTo>
                <a:lnTo>
                  <a:pt x="9035" y="323028"/>
                </a:lnTo>
                <a:lnTo>
                  <a:pt x="4067" y="347470"/>
                </a:lnTo>
                <a:lnTo>
                  <a:pt x="1030" y="372586"/>
                </a:lnTo>
                <a:lnTo>
                  <a:pt x="2" y="398229"/>
                </a:lnTo>
                <a:lnTo>
                  <a:pt x="2" y="398367"/>
                </a:lnTo>
                <a:lnTo>
                  <a:pt x="1029" y="424002"/>
                </a:lnTo>
                <a:lnTo>
                  <a:pt x="4066" y="449113"/>
                </a:lnTo>
                <a:lnTo>
                  <a:pt x="9031" y="473550"/>
                </a:lnTo>
                <a:lnTo>
                  <a:pt x="15847" y="497237"/>
                </a:lnTo>
                <a:lnTo>
                  <a:pt x="24435" y="520096"/>
                </a:lnTo>
                <a:lnTo>
                  <a:pt x="34717" y="542046"/>
                </a:lnTo>
                <a:lnTo>
                  <a:pt x="46614" y="563012"/>
                </a:lnTo>
                <a:lnTo>
                  <a:pt x="60048" y="582913"/>
                </a:lnTo>
                <a:lnTo>
                  <a:pt x="74941" y="601672"/>
                </a:lnTo>
                <a:lnTo>
                  <a:pt x="91215" y="619211"/>
                </a:lnTo>
                <a:lnTo>
                  <a:pt x="108790" y="635451"/>
                </a:lnTo>
                <a:lnTo>
                  <a:pt x="127589" y="650313"/>
                </a:lnTo>
                <a:lnTo>
                  <a:pt x="147533" y="663721"/>
                </a:lnTo>
                <a:lnTo>
                  <a:pt x="168545" y="675595"/>
                </a:lnTo>
                <a:lnTo>
                  <a:pt x="190545" y="685857"/>
                </a:lnTo>
                <a:lnTo>
                  <a:pt x="213455" y="694428"/>
                </a:lnTo>
                <a:lnTo>
                  <a:pt x="237197" y="701231"/>
                </a:lnTo>
                <a:lnTo>
                  <a:pt x="261693" y="706188"/>
                </a:lnTo>
                <a:lnTo>
                  <a:pt x="286865" y="709219"/>
                </a:lnTo>
                <a:lnTo>
                  <a:pt x="312633" y="710247"/>
                </a:lnTo>
                <a:lnTo>
                  <a:pt x="338394" y="709219"/>
                </a:lnTo>
                <a:close/>
              </a:path>
              <a:path w="711784" h="710247">
                <a:moveTo>
                  <a:pt x="606120" y="73696"/>
                </a:moveTo>
                <a:lnTo>
                  <a:pt x="606120" y="81926"/>
                </a:lnTo>
                <a:lnTo>
                  <a:pt x="610762" y="94998"/>
                </a:lnTo>
                <a:lnTo>
                  <a:pt x="622383" y="102189"/>
                </a:lnTo>
                <a:lnTo>
                  <a:pt x="611979" y="7974"/>
                </a:lnTo>
                <a:lnTo>
                  <a:pt x="523211" y="99440"/>
                </a:lnTo>
                <a:lnTo>
                  <a:pt x="558962" y="122287"/>
                </a:lnTo>
                <a:lnTo>
                  <a:pt x="606120" y="73696"/>
                </a:lnTo>
                <a:close/>
              </a:path>
              <a:path w="711784" h="710247">
                <a:moveTo>
                  <a:pt x="292546" y="403165"/>
                </a:moveTo>
                <a:lnTo>
                  <a:pt x="292546" y="397606"/>
                </a:lnTo>
                <a:lnTo>
                  <a:pt x="298881" y="337017"/>
                </a:lnTo>
                <a:lnTo>
                  <a:pt x="285645" y="341769"/>
                </a:lnTo>
                <a:lnTo>
                  <a:pt x="274000" y="349225"/>
                </a:lnTo>
                <a:lnTo>
                  <a:pt x="264326" y="359006"/>
                </a:lnTo>
                <a:lnTo>
                  <a:pt x="257005" y="370731"/>
                </a:lnTo>
                <a:lnTo>
                  <a:pt x="252416" y="384022"/>
                </a:lnTo>
                <a:lnTo>
                  <a:pt x="250935" y="397605"/>
                </a:lnTo>
                <a:lnTo>
                  <a:pt x="252607" y="412019"/>
                </a:lnTo>
                <a:lnTo>
                  <a:pt x="257370" y="425226"/>
                </a:lnTo>
                <a:lnTo>
                  <a:pt x="264842" y="436846"/>
                </a:lnTo>
                <a:lnTo>
                  <a:pt x="274645" y="446498"/>
                </a:lnTo>
                <a:lnTo>
                  <a:pt x="286396" y="453803"/>
                </a:lnTo>
                <a:lnTo>
                  <a:pt x="292546" y="403165"/>
                </a:lnTo>
                <a:close/>
              </a:path>
              <a:path w="711784" h="710247">
                <a:moveTo>
                  <a:pt x="130209" y="352995"/>
                </a:moveTo>
                <a:lnTo>
                  <a:pt x="134295" y="338748"/>
                </a:lnTo>
                <a:lnTo>
                  <a:pt x="139445" y="325004"/>
                </a:lnTo>
                <a:lnTo>
                  <a:pt x="138152" y="248961"/>
                </a:lnTo>
                <a:lnTo>
                  <a:pt x="127226" y="262724"/>
                </a:lnTo>
                <a:lnTo>
                  <a:pt x="127232" y="367700"/>
                </a:lnTo>
                <a:lnTo>
                  <a:pt x="130209" y="352995"/>
                </a:lnTo>
                <a:close/>
              </a:path>
              <a:path w="711784" h="710247">
                <a:moveTo>
                  <a:pt x="209454" y="382216"/>
                </a:moveTo>
                <a:lnTo>
                  <a:pt x="210274" y="293521"/>
                </a:lnTo>
                <a:lnTo>
                  <a:pt x="200887" y="303557"/>
                </a:lnTo>
                <a:lnTo>
                  <a:pt x="208221" y="394021"/>
                </a:lnTo>
                <a:lnTo>
                  <a:pt x="209454" y="382216"/>
                </a:lnTo>
                <a:close/>
              </a:path>
              <a:path w="711784" h="710247">
                <a:moveTo>
                  <a:pt x="331559" y="626489"/>
                </a:moveTo>
                <a:lnTo>
                  <a:pt x="350044" y="624268"/>
                </a:lnTo>
                <a:lnTo>
                  <a:pt x="368030" y="620636"/>
                </a:lnTo>
                <a:lnTo>
                  <a:pt x="385462" y="615650"/>
                </a:lnTo>
                <a:lnTo>
                  <a:pt x="402280" y="609367"/>
                </a:lnTo>
                <a:lnTo>
                  <a:pt x="418428" y="601845"/>
                </a:lnTo>
                <a:lnTo>
                  <a:pt x="433849" y="593140"/>
                </a:lnTo>
                <a:lnTo>
                  <a:pt x="448485" y="583309"/>
                </a:lnTo>
                <a:lnTo>
                  <a:pt x="462280" y="572409"/>
                </a:lnTo>
                <a:lnTo>
                  <a:pt x="475175" y="560498"/>
                </a:lnTo>
                <a:lnTo>
                  <a:pt x="487114" y="547632"/>
                </a:lnTo>
                <a:lnTo>
                  <a:pt x="498040" y="533869"/>
                </a:lnTo>
                <a:lnTo>
                  <a:pt x="507894" y="519265"/>
                </a:lnTo>
                <a:lnTo>
                  <a:pt x="516621" y="503878"/>
                </a:lnTo>
                <a:lnTo>
                  <a:pt x="524161" y="487764"/>
                </a:lnTo>
                <a:lnTo>
                  <a:pt x="530460" y="470981"/>
                </a:lnTo>
                <a:lnTo>
                  <a:pt x="535458" y="453586"/>
                </a:lnTo>
                <a:lnTo>
                  <a:pt x="539099" y="435635"/>
                </a:lnTo>
                <a:lnTo>
                  <a:pt x="541326" y="417187"/>
                </a:lnTo>
                <a:lnTo>
                  <a:pt x="542081" y="398297"/>
                </a:lnTo>
                <a:lnTo>
                  <a:pt x="541712" y="385063"/>
                </a:lnTo>
                <a:lnTo>
                  <a:pt x="540612" y="371976"/>
                </a:lnTo>
                <a:lnTo>
                  <a:pt x="538790" y="359059"/>
                </a:lnTo>
                <a:lnTo>
                  <a:pt x="536257" y="346335"/>
                </a:lnTo>
                <a:lnTo>
                  <a:pt x="533022" y="333829"/>
                </a:lnTo>
                <a:lnTo>
                  <a:pt x="529095" y="321565"/>
                </a:lnTo>
                <a:lnTo>
                  <a:pt x="524487" y="309565"/>
                </a:lnTo>
                <a:lnTo>
                  <a:pt x="519207" y="297855"/>
                </a:lnTo>
                <a:lnTo>
                  <a:pt x="513265" y="286456"/>
                </a:lnTo>
                <a:lnTo>
                  <a:pt x="506671" y="275395"/>
                </a:lnTo>
                <a:lnTo>
                  <a:pt x="499434" y="264693"/>
                </a:lnTo>
                <a:lnTo>
                  <a:pt x="491566" y="254375"/>
                </a:lnTo>
                <a:lnTo>
                  <a:pt x="489196" y="251492"/>
                </a:lnTo>
                <a:lnTo>
                  <a:pt x="518735" y="222018"/>
                </a:lnTo>
                <a:lnTo>
                  <a:pt x="519453" y="103313"/>
                </a:lnTo>
                <a:lnTo>
                  <a:pt x="517352" y="108491"/>
                </a:lnTo>
                <a:lnTo>
                  <a:pt x="517352" y="161968"/>
                </a:lnTo>
                <a:lnTo>
                  <a:pt x="507310" y="153654"/>
                </a:lnTo>
                <a:lnTo>
                  <a:pt x="486352" y="138401"/>
                </a:lnTo>
                <a:lnTo>
                  <a:pt x="464310" y="125019"/>
                </a:lnTo>
                <a:lnTo>
                  <a:pt x="441289" y="113548"/>
                </a:lnTo>
                <a:lnTo>
                  <a:pt x="417391" y="104031"/>
                </a:lnTo>
                <a:lnTo>
                  <a:pt x="392719" y="96512"/>
                </a:lnTo>
                <a:lnTo>
                  <a:pt x="367375" y="91031"/>
                </a:lnTo>
                <a:lnTo>
                  <a:pt x="341462" y="87631"/>
                </a:lnTo>
                <a:lnTo>
                  <a:pt x="315082" y="86356"/>
                </a:lnTo>
                <a:lnTo>
                  <a:pt x="312633" y="86347"/>
                </a:lnTo>
                <a:lnTo>
                  <a:pt x="286872" y="87374"/>
                </a:lnTo>
                <a:lnTo>
                  <a:pt x="261707" y="90404"/>
                </a:lnTo>
                <a:lnTo>
                  <a:pt x="237215" y="95359"/>
                </a:lnTo>
                <a:lnTo>
                  <a:pt x="213476" y="102160"/>
                </a:lnTo>
                <a:lnTo>
                  <a:pt x="190568" y="110730"/>
                </a:lnTo>
                <a:lnTo>
                  <a:pt x="168569" y="120989"/>
                </a:lnTo>
                <a:lnTo>
                  <a:pt x="147558" y="132861"/>
                </a:lnTo>
                <a:lnTo>
                  <a:pt x="127613" y="146265"/>
                </a:lnTo>
                <a:lnTo>
                  <a:pt x="108813" y="161126"/>
                </a:lnTo>
                <a:lnTo>
                  <a:pt x="91235" y="177364"/>
                </a:lnTo>
                <a:lnTo>
                  <a:pt x="74960" y="194901"/>
                </a:lnTo>
                <a:lnTo>
                  <a:pt x="60064" y="213659"/>
                </a:lnTo>
                <a:lnTo>
                  <a:pt x="46627" y="233559"/>
                </a:lnTo>
                <a:lnTo>
                  <a:pt x="34728" y="254525"/>
                </a:lnTo>
                <a:lnTo>
                  <a:pt x="41610" y="398298"/>
                </a:lnTo>
                <a:lnTo>
                  <a:pt x="42519" y="375725"/>
                </a:lnTo>
                <a:lnTo>
                  <a:pt x="45200" y="353722"/>
                </a:lnTo>
                <a:lnTo>
                  <a:pt x="49577" y="332352"/>
                </a:lnTo>
                <a:lnTo>
                  <a:pt x="55579" y="311680"/>
                </a:lnTo>
                <a:lnTo>
                  <a:pt x="63131" y="291768"/>
                </a:lnTo>
                <a:lnTo>
                  <a:pt x="72161" y="272680"/>
                </a:lnTo>
                <a:lnTo>
                  <a:pt x="82595" y="254480"/>
                </a:lnTo>
                <a:lnTo>
                  <a:pt x="94359" y="237232"/>
                </a:lnTo>
                <a:lnTo>
                  <a:pt x="107381" y="220998"/>
                </a:lnTo>
                <a:lnTo>
                  <a:pt x="121586" y="205842"/>
                </a:lnTo>
                <a:lnTo>
                  <a:pt x="136903" y="191829"/>
                </a:lnTo>
                <a:lnTo>
                  <a:pt x="153256" y="179020"/>
                </a:lnTo>
                <a:lnTo>
                  <a:pt x="170574" y="167481"/>
                </a:lnTo>
                <a:lnTo>
                  <a:pt x="188783" y="157274"/>
                </a:lnTo>
                <a:lnTo>
                  <a:pt x="207809" y="148463"/>
                </a:lnTo>
                <a:lnTo>
                  <a:pt x="227579" y="141112"/>
                </a:lnTo>
                <a:lnTo>
                  <a:pt x="248019" y="135284"/>
                </a:lnTo>
                <a:lnTo>
                  <a:pt x="269058" y="131042"/>
                </a:lnTo>
                <a:lnTo>
                  <a:pt x="290620" y="128450"/>
                </a:lnTo>
                <a:lnTo>
                  <a:pt x="312633" y="127572"/>
                </a:lnTo>
                <a:lnTo>
                  <a:pt x="325380" y="127868"/>
                </a:lnTo>
                <a:lnTo>
                  <a:pt x="350783" y="130237"/>
                </a:lnTo>
                <a:lnTo>
                  <a:pt x="375913" y="134975"/>
                </a:lnTo>
                <a:lnTo>
                  <a:pt x="400587" y="142082"/>
                </a:lnTo>
                <a:lnTo>
                  <a:pt x="424625" y="151558"/>
                </a:lnTo>
                <a:lnTo>
                  <a:pt x="447843" y="163403"/>
                </a:lnTo>
                <a:lnTo>
                  <a:pt x="470060" y="177616"/>
                </a:lnTo>
                <a:lnTo>
                  <a:pt x="489312" y="192660"/>
                </a:lnTo>
                <a:lnTo>
                  <a:pt x="459775" y="222133"/>
                </a:lnTo>
                <a:lnTo>
                  <a:pt x="449567" y="214115"/>
                </a:lnTo>
                <a:lnTo>
                  <a:pt x="438969" y="206723"/>
                </a:lnTo>
                <a:lnTo>
                  <a:pt x="428004" y="199966"/>
                </a:lnTo>
                <a:lnTo>
                  <a:pt x="416697" y="193855"/>
                </a:lnTo>
                <a:lnTo>
                  <a:pt x="405070" y="188400"/>
                </a:lnTo>
                <a:lnTo>
                  <a:pt x="393148" y="183609"/>
                </a:lnTo>
                <a:lnTo>
                  <a:pt x="380954" y="179494"/>
                </a:lnTo>
                <a:lnTo>
                  <a:pt x="368512" y="176063"/>
                </a:lnTo>
                <a:lnTo>
                  <a:pt x="355845" y="173327"/>
                </a:lnTo>
                <a:lnTo>
                  <a:pt x="342978" y="171296"/>
                </a:lnTo>
                <a:lnTo>
                  <a:pt x="329934" y="169979"/>
                </a:lnTo>
                <a:lnTo>
                  <a:pt x="316736" y="169386"/>
                </a:lnTo>
                <a:lnTo>
                  <a:pt x="312633" y="169351"/>
                </a:lnTo>
                <a:lnTo>
                  <a:pt x="293707" y="170104"/>
                </a:lnTo>
                <a:lnTo>
                  <a:pt x="275222" y="172325"/>
                </a:lnTo>
                <a:lnTo>
                  <a:pt x="257235" y="175957"/>
                </a:lnTo>
                <a:lnTo>
                  <a:pt x="239804" y="180943"/>
                </a:lnTo>
                <a:lnTo>
                  <a:pt x="222986" y="187226"/>
                </a:lnTo>
                <a:lnTo>
                  <a:pt x="206838" y="194748"/>
                </a:lnTo>
                <a:lnTo>
                  <a:pt x="191417" y="203453"/>
                </a:lnTo>
                <a:lnTo>
                  <a:pt x="176781" y="213284"/>
                </a:lnTo>
                <a:lnTo>
                  <a:pt x="162986" y="224184"/>
                </a:lnTo>
                <a:lnTo>
                  <a:pt x="150091" y="236095"/>
                </a:lnTo>
                <a:lnTo>
                  <a:pt x="138152" y="248961"/>
                </a:lnTo>
                <a:lnTo>
                  <a:pt x="139445" y="325004"/>
                </a:lnTo>
                <a:lnTo>
                  <a:pt x="145611" y="311811"/>
                </a:lnTo>
                <a:lnTo>
                  <a:pt x="152748" y="299214"/>
                </a:lnTo>
                <a:lnTo>
                  <a:pt x="160808" y="287259"/>
                </a:lnTo>
                <a:lnTo>
                  <a:pt x="169746" y="275995"/>
                </a:lnTo>
                <a:lnTo>
                  <a:pt x="179514" y="265466"/>
                </a:lnTo>
                <a:lnTo>
                  <a:pt x="190066" y="255720"/>
                </a:lnTo>
                <a:lnTo>
                  <a:pt x="201355" y="246802"/>
                </a:lnTo>
                <a:lnTo>
                  <a:pt x="213336" y="238759"/>
                </a:lnTo>
                <a:lnTo>
                  <a:pt x="225960" y="231638"/>
                </a:lnTo>
                <a:lnTo>
                  <a:pt x="239183" y="225486"/>
                </a:lnTo>
                <a:lnTo>
                  <a:pt x="252957" y="220347"/>
                </a:lnTo>
                <a:lnTo>
                  <a:pt x="267235" y="216270"/>
                </a:lnTo>
                <a:lnTo>
                  <a:pt x="281972" y="213300"/>
                </a:lnTo>
                <a:lnTo>
                  <a:pt x="297120" y="211484"/>
                </a:lnTo>
                <a:lnTo>
                  <a:pt x="312633" y="210869"/>
                </a:lnTo>
                <a:lnTo>
                  <a:pt x="325855" y="211315"/>
                </a:lnTo>
                <a:lnTo>
                  <a:pt x="338890" y="212644"/>
                </a:lnTo>
                <a:lnTo>
                  <a:pt x="351704" y="214840"/>
                </a:lnTo>
                <a:lnTo>
                  <a:pt x="364260" y="217890"/>
                </a:lnTo>
                <a:lnTo>
                  <a:pt x="376525" y="221778"/>
                </a:lnTo>
                <a:lnTo>
                  <a:pt x="388463" y="226490"/>
                </a:lnTo>
                <a:lnTo>
                  <a:pt x="400038" y="232011"/>
                </a:lnTo>
                <a:lnTo>
                  <a:pt x="411215" y="238327"/>
                </a:lnTo>
                <a:lnTo>
                  <a:pt x="421960" y="245423"/>
                </a:lnTo>
                <a:lnTo>
                  <a:pt x="430202" y="251638"/>
                </a:lnTo>
                <a:lnTo>
                  <a:pt x="400548" y="281231"/>
                </a:lnTo>
                <a:lnTo>
                  <a:pt x="389918" y="274004"/>
                </a:lnTo>
                <a:lnTo>
                  <a:pt x="378729" y="267773"/>
                </a:lnTo>
                <a:lnTo>
                  <a:pt x="367040" y="262562"/>
                </a:lnTo>
                <a:lnTo>
                  <a:pt x="354908" y="258394"/>
                </a:lnTo>
                <a:lnTo>
                  <a:pt x="342391" y="255294"/>
                </a:lnTo>
                <a:lnTo>
                  <a:pt x="329546" y="253285"/>
                </a:lnTo>
                <a:lnTo>
                  <a:pt x="316432" y="252392"/>
                </a:lnTo>
                <a:lnTo>
                  <a:pt x="312633" y="252345"/>
                </a:lnTo>
                <a:lnTo>
                  <a:pt x="297813" y="253066"/>
                </a:lnTo>
                <a:lnTo>
                  <a:pt x="283437" y="255186"/>
                </a:lnTo>
                <a:lnTo>
                  <a:pt x="269573" y="258636"/>
                </a:lnTo>
                <a:lnTo>
                  <a:pt x="256288" y="263351"/>
                </a:lnTo>
                <a:lnTo>
                  <a:pt x="243648" y="269264"/>
                </a:lnTo>
                <a:lnTo>
                  <a:pt x="231721" y="276308"/>
                </a:lnTo>
                <a:lnTo>
                  <a:pt x="220574" y="284416"/>
                </a:lnTo>
                <a:lnTo>
                  <a:pt x="210274" y="293521"/>
                </a:lnTo>
                <a:lnTo>
                  <a:pt x="209454" y="382216"/>
                </a:lnTo>
                <a:lnTo>
                  <a:pt x="211959" y="370633"/>
                </a:lnTo>
                <a:lnTo>
                  <a:pt x="215697" y="359400"/>
                </a:lnTo>
                <a:lnTo>
                  <a:pt x="220632" y="348642"/>
                </a:lnTo>
                <a:lnTo>
                  <a:pt x="226725" y="338483"/>
                </a:lnTo>
                <a:lnTo>
                  <a:pt x="233939" y="329050"/>
                </a:lnTo>
                <a:lnTo>
                  <a:pt x="242236" y="320468"/>
                </a:lnTo>
                <a:lnTo>
                  <a:pt x="251577" y="312861"/>
                </a:lnTo>
                <a:lnTo>
                  <a:pt x="261925" y="306357"/>
                </a:lnTo>
                <a:lnTo>
                  <a:pt x="273243" y="301079"/>
                </a:lnTo>
                <a:lnTo>
                  <a:pt x="285492" y="297154"/>
                </a:lnTo>
                <a:lnTo>
                  <a:pt x="298635" y="294707"/>
                </a:lnTo>
                <a:lnTo>
                  <a:pt x="312633" y="293864"/>
                </a:lnTo>
                <a:lnTo>
                  <a:pt x="325742" y="294648"/>
                </a:lnTo>
                <a:lnTo>
                  <a:pt x="338460" y="296971"/>
                </a:lnTo>
                <a:lnTo>
                  <a:pt x="350675" y="300784"/>
                </a:lnTo>
                <a:lnTo>
                  <a:pt x="362277" y="306043"/>
                </a:lnTo>
                <a:lnTo>
                  <a:pt x="370687" y="311025"/>
                </a:lnTo>
                <a:lnTo>
                  <a:pt x="340248" y="341398"/>
                </a:lnTo>
                <a:lnTo>
                  <a:pt x="328303" y="337141"/>
                </a:lnTo>
                <a:lnTo>
                  <a:pt x="315580" y="335388"/>
                </a:lnTo>
                <a:lnTo>
                  <a:pt x="313326" y="335348"/>
                </a:lnTo>
                <a:lnTo>
                  <a:pt x="298881" y="337017"/>
                </a:lnTo>
                <a:lnTo>
                  <a:pt x="292546" y="397606"/>
                </a:lnTo>
                <a:lnTo>
                  <a:pt x="297176" y="384516"/>
                </a:lnTo>
                <a:lnTo>
                  <a:pt x="308806" y="377355"/>
                </a:lnTo>
                <a:lnTo>
                  <a:pt x="313328" y="376869"/>
                </a:lnTo>
                <a:lnTo>
                  <a:pt x="326446" y="381488"/>
                </a:lnTo>
                <a:lnTo>
                  <a:pt x="333623" y="393093"/>
                </a:lnTo>
                <a:lnTo>
                  <a:pt x="334111" y="397606"/>
                </a:lnTo>
                <a:lnTo>
                  <a:pt x="329480" y="410696"/>
                </a:lnTo>
                <a:lnTo>
                  <a:pt x="317850" y="417855"/>
                </a:lnTo>
                <a:lnTo>
                  <a:pt x="313328" y="418342"/>
                </a:lnTo>
                <a:lnTo>
                  <a:pt x="307756" y="418342"/>
                </a:lnTo>
                <a:lnTo>
                  <a:pt x="302531" y="416191"/>
                </a:lnTo>
                <a:lnTo>
                  <a:pt x="298617" y="412284"/>
                </a:lnTo>
                <a:lnTo>
                  <a:pt x="294702" y="408379"/>
                </a:lnTo>
                <a:lnTo>
                  <a:pt x="292546" y="403165"/>
                </a:lnTo>
                <a:lnTo>
                  <a:pt x="286396" y="453803"/>
                </a:lnTo>
                <a:lnTo>
                  <a:pt x="299715" y="458382"/>
                </a:lnTo>
                <a:lnTo>
                  <a:pt x="313326" y="459860"/>
                </a:lnTo>
                <a:lnTo>
                  <a:pt x="327773" y="458191"/>
                </a:lnTo>
                <a:lnTo>
                  <a:pt x="341009" y="453439"/>
                </a:lnTo>
                <a:lnTo>
                  <a:pt x="352654" y="445983"/>
                </a:lnTo>
                <a:lnTo>
                  <a:pt x="362328" y="436203"/>
                </a:lnTo>
                <a:lnTo>
                  <a:pt x="369649" y="424478"/>
                </a:lnTo>
                <a:lnTo>
                  <a:pt x="374238" y="411187"/>
                </a:lnTo>
                <a:lnTo>
                  <a:pt x="375719" y="397605"/>
                </a:lnTo>
                <a:lnTo>
                  <a:pt x="374404" y="384782"/>
                </a:lnTo>
                <a:lnTo>
                  <a:pt x="370547" y="372686"/>
                </a:lnTo>
                <a:lnTo>
                  <a:pt x="369665" y="370760"/>
                </a:lnTo>
                <a:lnTo>
                  <a:pt x="400106" y="340386"/>
                </a:lnTo>
                <a:lnTo>
                  <a:pt x="406464" y="351440"/>
                </a:lnTo>
                <a:lnTo>
                  <a:pt x="411404" y="363194"/>
                </a:lnTo>
                <a:lnTo>
                  <a:pt x="414880" y="375534"/>
                </a:lnTo>
                <a:lnTo>
                  <a:pt x="416843" y="388351"/>
                </a:lnTo>
                <a:lnTo>
                  <a:pt x="417296" y="398298"/>
                </a:lnTo>
                <a:lnTo>
                  <a:pt x="416452" y="412231"/>
                </a:lnTo>
                <a:lnTo>
                  <a:pt x="414003" y="425319"/>
                </a:lnTo>
                <a:lnTo>
                  <a:pt x="410074" y="437524"/>
                </a:lnTo>
                <a:lnTo>
                  <a:pt x="404791" y="448807"/>
                </a:lnTo>
                <a:lnTo>
                  <a:pt x="398278" y="459129"/>
                </a:lnTo>
                <a:lnTo>
                  <a:pt x="390663" y="468452"/>
                </a:lnTo>
                <a:lnTo>
                  <a:pt x="382069" y="476737"/>
                </a:lnTo>
                <a:lnTo>
                  <a:pt x="372623" y="483945"/>
                </a:lnTo>
                <a:lnTo>
                  <a:pt x="362449" y="490038"/>
                </a:lnTo>
                <a:lnTo>
                  <a:pt x="351673" y="494977"/>
                </a:lnTo>
                <a:lnTo>
                  <a:pt x="340420" y="498723"/>
                </a:lnTo>
                <a:lnTo>
                  <a:pt x="328816" y="501238"/>
                </a:lnTo>
                <a:lnTo>
                  <a:pt x="316986" y="502483"/>
                </a:lnTo>
                <a:lnTo>
                  <a:pt x="305056" y="502419"/>
                </a:lnTo>
                <a:lnTo>
                  <a:pt x="293150" y="501007"/>
                </a:lnTo>
                <a:lnTo>
                  <a:pt x="281395" y="498210"/>
                </a:lnTo>
                <a:lnTo>
                  <a:pt x="269915" y="493988"/>
                </a:lnTo>
                <a:lnTo>
                  <a:pt x="258836" y="488302"/>
                </a:lnTo>
                <a:lnTo>
                  <a:pt x="248283" y="481114"/>
                </a:lnTo>
                <a:lnTo>
                  <a:pt x="238382" y="472386"/>
                </a:lnTo>
                <a:lnTo>
                  <a:pt x="229653" y="462527"/>
                </a:lnTo>
                <a:lnTo>
                  <a:pt x="222460" y="452014"/>
                </a:lnTo>
                <a:lnTo>
                  <a:pt x="216766" y="440972"/>
                </a:lnTo>
                <a:lnTo>
                  <a:pt x="212533" y="429526"/>
                </a:lnTo>
                <a:lnTo>
                  <a:pt x="209723" y="417802"/>
                </a:lnTo>
                <a:lnTo>
                  <a:pt x="208298" y="405925"/>
                </a:lnTo>
                <a:lnTo>
                  <a:pt x="208221" y="394021"/>
                </a:lnTo>
                <a:lnTo>
                  <a:pt x="200887" y="303557"/>
                </a:lnTo>
                <a:lnTo>
                  <a:pt x="192482" y="314457"/>
                </a:lnTo>
                <a:lnTo>
                  <a:pt x="185126" y="326154"/>
                </a:lnTo>
                <a:lnTo>
                  <a:pt x="178884" y="338581"/>
                </a:lnTo>
                <a:lnTo>
                  <a:pt x="173825" y="351672"/>
                </a:lnTo>
                <a:lnTo>
                  <a:pt x="170016" y="365359"/>
                </a:lnTo>
                <a:lnTo>
                  <a:pt x="167523" y="379576"/>
                </a:lnTo>
                <a:lnTo>
                  <a:pt x="166414" y="394257"/>
                </a:lnTo>
                <a:lnTo>
                  <a:pt x="166361" y="398297"/>
                </a:lnTo>
                <a:lnTo>
                  <a:pt x="167084" y="413084"/>
                </a:lnTo>
                <a:lnTo>
                  <a:pt x="169208" y="427428"/>
                </a:lnTo>
                <a:lnTo>
                  <a:pt x="172666" y="441262"/>
                </a:lnTo>
                <a:lnTo>
                  <a:pt x="177392" y="454518"/>
                </a:lnTo>
                <a:lnTo>
                  <a:pt x="183318" y="467130"/>
                </a:lnTo>
                <a:lnTo>
                  <a:pt x="190377" y="479031"/>
                </a:lnTo>
                <a:lnTo>
                  <a:pt x="198503" y="490154"/>
                </a:lnTo>
                <a:lnTo>
                  <a:pt x="207628" y="500432"/>
                </a:lnTo>
                <a:lnTo>
                  <a:pt x="217686" y="509797"/>
                </a:lnTo>
                <a:lnTo>
                  <a:pt x="228610" y="518184"/>
                </a:lnTo>
                <a:lnTo>
                  <a:pt x="240333" y="525525"/>
                </a:lnTo>
                <a:lnTo>
                  <a:pt x="252787" y="531752"/>
                </a:lnTo>
                <a:lnTo>
                  <a:pt x="265906" y="536800"/>
                </a:lnTo>
                <a:lnTo>
                  <a:pt x="279624" y="540601"/>
                </a:lnTo>
                <a:lnTo>
                  <a:pt x="293872" y="543088"/>
                </a:lnTo>
                <a:lnTo>
                  <a:pt x="308584" y="544195"/>
                </a:lnTo>
                <a:lnTo>
                  <a:pt x="312633" y="544248"/>
                </a:lnTo>
                <a:lnTo>
                  <a:pt x="327453" y="543527"/>
                </a:lnTo>
                <a:lnTo>
                  <a:pt x="341828" y="541408"/>
                </a:lnTo>
                <a:lnTo>
                  <a:pt x="355692" y="537957"/>
                </a:lnTo>
                <a:lnTo>
                  <a:pt x="368978" y="533242"/>
                </a:lnTo>
                <a:lnTo>
                  <a:pt x="381618" y="527329"/>
                </a:lnTo>
                <a:lnTo>
                  <a:pt x="393545" y="520285"/>
                </a:lnTo>
                <a:lnTo>
                  <a:pt x="404692" y="512177"/>
                </a:lnTo>
                <a:lnTo>
                  <a:pt x="414992" y="503072"/>
                </a:lnTo>
                <a:lnTo>
                  <a:pt x="424378" y="493036"/>
                </a:lnTo>
                <a:lnTo>
                  <a:pt x="432783" y="482136"/>
                </a:lnTo>
                <a:lnTo>
                  <a:pt x="440140" y="470439"/>
                </a:lnTo>
                <a:lnTo>
                  <a:pt x="446382" y="458012"/>
                </a:lnTo>
                <a:lnTo>
                  <a:pt x="451441" y="444921"/>
                </a:lnTo>
                <a:lnTo>
                  <a:pt x="455250" y="431234"/>
                </a:lnTo>
                <a:lnTo>
                  <a:pt x="457743" y="417017"/>
                </a:lnTo>
                <a:lnTo>
                  <a:pt x="458852" y="402336"/>
                </a:lnTo>
                <a:lnTo>
                  <a:pt x="458905" y="398297"/>
                </a:lnTo>
                <a:lnTo>
                  <a:pt x="458333" y="385122"/>
                </a:lnTo>
                <a:lnTo>
                  <a:pt x="456632" y="372201"/>
                </a:lnTo>
                <a:lnTo>
                  <a:pt x="453826" y="359591"/>
                </a:lnTo>
                <a:lnTo>
                  <a:pt x="449940" y="347351"/>
                </a:lnTo>
                <a:lnTo>
                  <a:pt x="444998" y="335537"/>
                </a:lnTo>
                <a:lnTo>
                  <a:pt x="439023" y="324209"/>
                </a:lnTo>
                <a:lnTo>
                  <a:pt x="432040" y="313424"/>
                </a:lnTo>
                <a:lnTo>
                  <a:pt x="429968" y="310589"/>
                </a:lnTo>
                <a:lnTo>
                  <a:pt x="459623" y="280999"/>
                </a:lnTo>
                <a:lnTo>
                  <a:pt x="467360" y="291369"/>
                </a:lnTo>
                <a:lnTo>
                  <a:pt x="474324" y="302200"/>
                </a:lnTo>
                <a:lnTo>
                  <a:pt x="480501" y="313458"/>
                </a:lnTo>
                <a:lnTo>
                  <a:pt x="485875" y="325106"/>
                </a:lnTo>
                <a:lnTo>
                  <a:pt x="490433" y="337110"/>
                </a:lnTo>
                <a:lnTo>
                  <a:pt x="494158" y="349434"/>
                </a:lnTo>
                <a:lnTo>
                  <a:pt x="497037" y="362042"/>
                </a:lnTo>
                <a:lnTo>
                  <a:pt x="499055" y="374901"/>
                </a:lnTo>
                <a:lnTo>
                  <a:pt x="500197" y="387973"/>
                </a:lnTo>
                <a:lnTo>
                  <a:pt x="500471" y="398295"/>
                </a:lnTo>
                <a:lnTo>
                  <a:pt x="499854" y="413772"/>
                </a:lnTo>
                <a:lnTo>
                  <a:pt x="498034" y="428884"/>
                </a:lnTo>
                <a:lnTo>
                  <a:pt x="495059" y="443587"/>
                </a:lnTo>
                <a:lnTo>
                  <a:pt x="490973" y="457833"/>
                </a:lnTo>
                <a:lnTo>
                  <a:pt x="485825" y="471576"/>
                </a:lnTo>
                <a:lnTo>
                  <a:pt x="479660" y="484769"/>
                </a:lnTo>
                <a:lnTo>
                  <a:pt x="472524" y="497366"/>
                </a:lnTo>
                <a:lnTo>
                  <a:pt x="464465" y="509320"/>
                </a:lnTo>
                <a:lnTo>
                  <a:pt x="455529" y="520586"/>
                </a:lnTo>
                <a:lnTo>
                  <a:pt x="445762" y="531115"/>
                </a:lnTo>
                <a:lnTo>
                  <a:pt x="435211" y="540863"/>
                </a:lnTo>
                <a:lnTo>
                  <a:pt x="423922" y="549781"/>
                </a:lnTo>
                <a:lnTo>
                  <a:pt x="411942" y="557825"/>
                </a:lnTo>
                <a:lnTo>
                  <a:pt x="399317" y="564947"/>
                </a:lnTo>
                <a:lnTo>
                  <a:pt x="386094" y="571101"/>
                </a:lnTo>
                <a:lnTo>
                  <a:pt x="372319" y="576241"/>
                </a:lnTo>
                <a:lnTo>
                  <a:pt x="358039" y="580319"/>
                </a:lnTo>
                <a:lnTo>
                  <a:pt x="343301" y="583289"/>
                </a:lnTo>
                <a:lnTo>
                  <a:pt x="328150" y="585106"/>
                </a:lnTo>
                <a:lnTo>
                  <a:pt x="312633" y="585722"/>
                </a:lnTo>
                <a:lnTo>
                  <a:pt x="297122" y="585106"/>
                </a:lnTo>
                <a:lnTo>
                  <a:pt x="281975" y="583290"/>
                </a:lnTo>
                <a:lnTo>
                  <a:pt x="267240" y="580321"/>
                </a:lnTo>
                <a:lnTo>
                  <a:pt x="252962" y="576245"/>
                </a:lnTo>
                <a:lnTo>
                  <a:pt x="239189" y="571107"/>
                </a:lnTo>
                <a:lnTo>
                  <a:pt x="225967" y="564955"/>
                </a:lnTo>
                <a:lnTo>
                  <a:pt x="213342" y="557835"/>
                </a:lnTo>
                <a:lnTo>
                  <a:pt x="201362" y="549794"/>
                </a:lnTo>
                <a:lnTo>
                  <a:pt x="190072" y="540877"/>
                </a:lnTo>
                <a:lnTo>
                  <a:pt x="179519" y="531131"/>
                </a:lnTo>
                <a:lnTo>
                  <a:pt x="169751" y="520603"/>
                </a:lnTo>
                <a:lnTo>
                  <a:pt x="160813" y="509339"/>
                </a:lnTo>
                <a:lnTo>
                  <a:pt x="152751" y="497385"/>
                </a:lnTo>
                <a:lnTo>
                  <a:pt x="145614" y="484788"/>
                </a:lnTo>
                <a:lnTo>
                  <a:pt x="139447" y="471594"/>
                </a:lnTo>
                <a:lnTo>
                  <a:pt x="134296" y="457849"/>
                </a:lnTo>
                <a:lnTo>
                  <a:pt x="130210" y="443601"/>
                </a:lnTo>
                <a:lnTo>
                  <a:pt x="127233" y="428895"/>
                </a:lnTo>
                <a:lnTo>
                  <a:pt x="125412" y="413777"/>
                </a:lnTo>
                <a:lnTo>
                  <a:pt x="124795" y="398295"/>
                </a:lnTo>
                <a:lnTo>
                  <a:pt x="125412" y="382815"/>
                </a:lnTo>
                <a:lnTo>
                  <a:pt x="127232" y="367700"/>
                </a:lnTo>
                <a:lnTo>
                  <a:pt x="127226" y="262724"/>
                </a:lnTo>
                <a:lnTo>
                  <a:pt x="117372" y="277328"/>
                </a:lnTo>
                <a:lnTo>
                  <a:pt x="108645" y="292716"/>
                </a:lnTo>
                <a:lnTo>
                  <a:pt x="101104" y="308829"/>
                </a:lnTo>
                <a:lnTo>
                  <a:pt x="94806" y="325612"/>
                </a:lnTo>
                <a:lnTo>
                  <a:pt x="89808" y="343007"/>
                </a:lnTo>
                <a:lnTo>
                  <a:pt x="86167" y="360958"/>
                </a:lnTo>
                <a:lnTo>
                  <a:pt x="83940" y="379407"/>
                </a:lnTo>
                <a:lnTo>
                  <a:pt x="83185" y="398297"/>
                </a:lnTo>
                <a:lnTo>
                  <a:pt x="83940" y="417181"/>
                </a:lnTo>
                <a:lnTo>
                  <a:pt x="86165" y="435624"/>
                </a:lnTo>
                <a:lnTo>
                  <a:pt x="89805" y="453571"/>
                </a:lnTo>
                <a:lnTo>
                  <a:pt x="94802" y="470964"/>
                </a:lnTo>
                <a:lnTo>
                  <a:pt x="101098" y="487745"/>
                </a:lnTo>
                <a:lnTo>
                  <a:pt x="108637" y="503858"/>
                </a:lnTo>
                <a:lnTo>
                  <a:pt x="117361" y="519245"/>
                </a:lnTo>
                <a:lnTo>
                  <a:pt x="127213" y="533850"/>
                </a:lnTo>
                <a:lnTo>
                  <a:pt x="138137" y="547614"/>
                </a:lnTo>
                <a:lnTo>
                  <a:pt x="150074" y="560481"/>
                </a:lnTo>
                <a:lnTo>
                  <a:pt x="162968" y="572394"/>
                </a:lnTo>
                <a:lnTo>
                  <a:pt x="176761" y="583296"/>
                </a:lnTo>
                <a:lnTo>
                  <a:pt x="191397" y="593129"/>
                </a:lnTo>
                <a:lnTo>
                  <a:pt x="206818" y="601837"/>
                </a:lnTo>
                <a:lnTo>
                  <a:pt x="222967" y="609361"/>
                </a:lnTo>
                <a:lnTo>
                  <a:pt x="239787" y="615646"/>
                </a:lnTo>
                <a:lnTo>
                  <a:pt x="257221" y="620633"/>
                </a:lnTo>
                <a:lnTo>
                  <a:pt x="275211" y="624267"/>
                </a:lnTo>
                <a:lnTo>
                  <a:pt x="293701" y="626489"/>
                </a:lnTo>
                <a:lnTo>
                  <a:pt x="312633" y="627242"/>
                </a:lnTo>
                <a:lnTo>
                  <a:pt x="331559" y="626489"/>
                </a:lnTo>
                <a:close/>
              </a:path>
            </a:pathLst>
          </a:custGeom>
          <a:solidFill>
            <a:srgbClr val="16406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626830" y="3847097"/>
            <a:ext cx="214593" cy="298103"/>
          </a:xfrm>
          <a:custGeom>
            <a:avLst/>
            <a:gdLst/>
            <a:ahLst/>
            <a:cxnLst/>
            <a:rect l="l" t="t" r="r" b="b"/>
            <a:pathLst>
              <a:path w="214593" h="298103">
                <a:moveTo>
                  <a:pt x="214593" y="143099"/>
                </a:moveTo>
                <a:lnTo>
                  <a:pt x="214546" y="146965"/>
                </a:lnTo>
                <a:lnTo>
                  <a:pt x="213501" y="161556"/>
                </a:lnTo>
                <a:lnTo>
                  <a:pt x="211135" y="175746"/>
                </a:lnTo>
                <a:lnTo>
                  <a:pt x="207509" y="189474"/>
                </a:lnTo>
                <a:lnTo>
                  <a:pt x="202688" y="202678"/>
                </a:lnTo>
                <a:lnTo>
                  <a:pt x="196732" y="215293"/>
                </a:lnTo>
                <a:lnTo>
                  <a:pt x="191895" y="154171"/>
                </a:lnTo>
                <a:lnTo>
                  <a:pt x="147805" y="154171"/>
                </a:lnTo>
                <a:lnTo>
                  <a:pt x="147703" y="156264"/>
                </a:lnTo>
                <a:lnTo>
                  <a:pt x="146696" y="169019"/>
                </a:lnTo>
                <a:lnTo>
                  <a:pt x="145039" y="181611"/>
                </a:lnTo>
                <a:lnTo>
                  <a:pt x="142723" y="194018"/>
                </a:lnTo>
                <a:lnTo>
                  <a:pt x="154296" y="196008"/>
                </a:lnTo>
                <a:lnTo>
                  <a:pt x="166771" y="198506"/>
                </a:lnTo>
                <a:lnTo>
                  <a:pt x="178841" y="201314"/>
                </a:lnTo>
                <a:lnTo>
                  <a:pt x="183166" y="191519"/>
                </a:lnTo>
                <a:lnTo>
                  <a:pt x="187245" y="179531"/>
                </a:lnTo>
                <a:lnTo>
                  <a:pt x="190178" y="167064"/>
                </a:lnTo>
                <a:lnTo>
                  <a:pt x="189705" y="227259"/>
                </a:lnTo>
                <a:lnTo>
                  <a:pt x="181669" y="238512"/>
                </a:lnTo>
                <a:lnTo>
                  <a:pt x="172687" y="248991"/>
                </a:lnTo>
                <a:lnTo>
                  <a:pt x="162822" y="258631"/>
                </a:lnTo>
                <a:lnTo>
                  <a:pt x="152134" y="267372"/>
                </a:lnTo>
                <a:lnTo>
                  <a:pt x="140689" y="275150"/>
                </a:lnTo>
                <a:lnTo>
                  <a:pt x="139379" y="249078"/>
                </a:lnTo>
                <a:lnTo>
                  <a:pt x="140192" y="248460"/>
                </a:lnTo>
                <a:lnTo>
                  <a:pt x="149924" y="240238"/>
                </a:lnTo>
                <a:lnTo>
                  <a:pt x="158823" y="231136"/>
                </a:lnTo>
                <a:lnTo>
                  <a:pt x="166828" y="221210"/>
                </a:lnTo>
                <a:lnTo>
                  <a:pt x="162151" y="220159"/>
                </a:lnTo>
                <a:lnTo>
                  <a:pt x="149812" y="217666"/>
                </a:lnTo>
                <a:lnTo>
                  <a:pt x="137043" y="215497"/>
                </a:lnTo>
                <a:lnTo>
                  <a:pt x="135525" y="220153"/>
                </a:lnTo>
                <a:lnTo>
                  <a:pt x="131091" y="232156"/>
                </a:lnTo>
                <a:lnTo>
                  <a:pt x="126026" y="243608"/>
                </a:lnTo>
                <a:lnTo>
                  <a:pt x="125661" y="154171"/>
                </a:lnTo>
                <a:lnTo>
                  <a:pt x="70654" y="154171"/>
                </a:lnTo>
                <a:lnTo>
                  <a:pt x="70654" y="187585"/>
                </a:lnTo>
                <a:lnTo>
                  <a:pt x="82928" y="187955"/>
                </a:lnTo>
                <a:lnTo>
                  <a:pt x="95721" y="188629"/>
                </a:lnTo>
                <a:lnTo>
                  <a:pt x="108333" y="189594"/>
                </a:lnTo>
                <a:lnTo>
                  <a:pt x="120711" y="190851"/>
                </a:lnTo>
                <a:lnTo>
                  <a:pt x="115771" y="287568"/>
                </a:lnTo>
                <a:lnTo>
                  <a:pt x="102424" y="292084"/>
                </a:lnTo>
                <a:lnTo>
                  <a:pt x="88568" y="295386"/>
                </a:lnTo>
                <a:lnTo>
                  <a:pt x="74267" y="297414"/>
                </a:lnTo>
                <a:lnTo>
                  <a:pt x="59581" y="298103"/>
                </a:lnTo>
                <a:lnTo>
                  <a:pt x="55715" y="298056"/>
                </a:lnTo>
                <a:lnTo>
                  <a:pt x="41124" y="297011"/>
                </a:lnTo>
                <a:lnTo>
                  <a:pt x="26932" y="294645"/>
                </a:lnTo>
                <a:lnTo>
                  <a:pt x="13203" y="291020"/>
                </a:lnTo>
                <a:lnTo>
                  <a:pt x="0" y="286198"/>
                </a:lnTo>
                <a:lnTo>
                  <a:pt x="4342" y="212441"/>
                </a:lnTo>
                <a:lnTo>
                  <a:pt x="4961" y="214262"/>
                </a:lnTo>
                <a:lnTo>
                  <a:pt x="9606" y="226253"/>
                </a:lnTo>
                <a:lnTo>
                  <a:pt x="6423" y="262585"/>
                </a:lnTo>
                <a:lnTo>
                  <a:pt x="3677" y="263460"/>
                </a:lnTo>
                <a:lnTo>
                  <a:pt x="9528" y="266024"/>
                </a:lnTo>
                <a:lnTo>
                  <a:pt x="21379" y="270255"/>
                </a:lnTo>
                <a:lnTo>
                  <a:pt x="33706" y="273373"/>
                </a:lnTo>
                <a:lnTo>
                  <a:pt x="46458" y="275300"/>
                </a:lnTo>
                <a:lnTo>
                  <a:pt x="59581" y="275960"/>
                </a:lnTo>
                <a:lnTo>
                  <a:pt x="66328" y="275786"/>
                </a:lnTo>
                <a:lnTo>
                  <a:pt x="79267" y="274469"/>
                </a:lnTo>
                <a:lnTo>
                  <a:pt x="91808" y="271922"/>
                </a:lnTo>
                <a:lnTo>
                  <a:pt x="103898" y="268223"/>
                </a:lnTo>
                <a:lnTo>
                  <a:pt x="115485" y="263449"/>
                </a:lnTo>
                <a:lnTo>
                  <a:pt x="112773" y="262585"/>
                </a:lnTo>
                <a:lnTo>
                  <a:pt x="110215" y="261622"/>
                </a:lnTo>
                <a:lnTo>
                  <a:pt x="107314" y="260880"/>
                </a:lnTo>
                <a:lnTo>
                  <a:pt x="102187" y="259673"/>
                </a:lnTo>
                <a:lnTo>
                  <a:pt x="92582" y="257816"/>
                </a:lnTo>
                <a:lnTo>
                  <a:pt x="91842" y="235359"/>
                </a:lnTo>
                <a:lnTo>
                  <a:pt x="104236" y="237552"/>
                </a:lnTo>
                <a:lnTo>
                  <a:pt x="105053" y="235943"/>
                </a:lnTo>
                <a:lnTo>
                  <a:pt x="110290" y="224528"/>
                </a:lnTo>
                <a:lnTo>
                  <a:pt x="114821" y="212441"/>
                </a:lnTo>
                <a:lnTo>
                  <a:pt x="108832" y="211840"/>
                </a:lnTo>
                <a:lnTo>
                  <a:pt x="96285" y="210829"/>
                </a:lnTo>
                <a:lnTo>
                  <a:pt x="83539" y="210123"/>
                </a:lnTo>
                <a:lnTo>
                  <a:pt x="70654" y="209717"/>
                </a:lnTo>
                <a:lnTo>
                  <a:pt x="70654" y="233300"/>
                </a:lnTo>
                <a:lnTo>
                  <a:pt x="67388" y="255322"/>
                </a:lnTo>
                <a:lnTo>
                  <a:pt x="70654" y="52908"/>
                </a:lnTo>
                <a:lnTo>
                  <a:pt x="70654" y="132027"/>
                </a:lnTo>
                <a:lnTo>
                  <a:pt x="125650" y="132027"/>
                </a:lnTo>
                <a:lnTo>
                  <a:pt x="124761" y="120283"/>
                </a:lnTo>
                <a:lnTo>
                  <a:pt x="123089" y="107678"/>
                </a:lnTo>
                <a:lnTo>
                  <a:pt x="120700" y="95291"/>
                </a:lnTo>
                <a:lnTo>
                  <a:pt x="119163" y="0"/>
                </a:lnTo>
                <a:lnTo>
                  <a:pt x="131779" y="5955"/>
                </a:lnTo>
                <a:lnTo>
                  <a:pt x="130610" y="40995"/>
                </a:lnTo>
                <a:lnTo>
                  <a:pt x="125971" y="42589"/>
                </a:lnTo>
                <a:lnTo>
                  <a:pt x="127988" y="46898"/>
                </a:lnTo>
                <a:lnTo>
                  <a:pt x="132844" y="58600"/>
                </a:lnTo>
                <a:lnTo>
                  <a:pt x="137032" y="70690"/>
                </a:lnTo>
                <a:lnTo>
                  <a:pt x="142004" y="69889"/>
                </a:lnTo>
                <a:lnTo>
                  <a:pt x="154584" y="67594"/>
                </a:lnTo>
                <a:lnTo>
                  <a:pt x="166805" y="64965"/>
                </a:lnTo>
                <a:lnTo>
                  <a:pt x="175120" y="39864"/>
                </a:lnTo>
                <a:lnTo>
                  <a:pt x="183861" y="50550"/>
                </a:lnTo>
                <a:lnTo>
                  <a:pt x="187746" y="108474"/>
                </a:lnTo>
                <a:lnTo>
                  <a:pt x="183833" y="96411"/>
                </a:lnTo>
                <a:lnTo>
                  <a:pt x="178830" y="84872"/>
                </a:lnTo>
                <a:lnTo>
                  <a:pt x="167922" y="87435"/>
                </a:lnTo>
                <a:lnTo>
                  <a:pt x="155482" y="89962"/>
                </a:lnTo>
                <a:lnTo>
                  <a:pt x="142712" y="92180"/>
                </a:lnTo>
                <a:lnTo>
                  <a:pt x="143136" y="94188"/>
                </a:lnTo>
                <a:lnTo>
                  <a:pt x="145351" y="106620"/>
                </a:lnTo>
                <a:lnTo>
                  <a:pt x="146904" y="119240"/>
                </a:lnTo>
                <a:lnTo>
                  <a:pt x="147805" y="132027"/>
                </a:lnTo>
                <a:lnTo>
                  <a:pt x="191895" y="132027"/>
                </a:lnTo>
                <a:lnTo>
                  <a:pt x="198392" y="74137"/>
                </a:lnTo>
                <a:lnTo>
                  <a:pt x="204058" y="86912"/>
                </a:lnTo>
                <a:lnTo>
                  <a:pt x="208573" y="100258"/>
                </a:lnTo>
                <a:lnTo>
                  <a:pt x="211876" y="114113"/>
                </a:lnTo>
                <a:lnTo>
                  <a:pt x="213904" y="128414"/>
                </a:lnTo>
                <a:lnTo>
                  <a:pt x="214593" y="143099"/>
                </a:lnTo>
                <a:close/>
              </a:path>
            </a:pathLst>
          </a:custGeom>
          <a:solidFill>
            <a:srgbClr val="16406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810685" y="3897647"/>
            <a:ext cx="14531" cy="81476"/>
          </a:xfrm>
          <a:custGeom>
            <a:avLst/>
            <a:gdLst/>
            <a:ahLst/>
            <a:cxnLst/>
            <a:rect l="l" t="t" r="r" b="b"/>
            <a:pathLst>
              <a:path w="14531" h="81476">
                <a:moveTo>
                  <a:pt x="7778" y="11445"/>
                </a:moveTo>
                <a:lnTo>
                  <a:pt x="14531" y="23586"/>
                </a:lnTo>
                <a:lnTo>
                  <a:pt x="8034" y="81476"/>
                </a:lnTo>
                <a:lnTo>
                  <a:pt x="6643" y="70456"/>
                </a:lnTo>
                <a:lnTo>
                  <a:pt x="3885" y="57923"/>
                </a:lnTo>
                <a:lnTo>
                  <a:pt x="0" y="0"/>
                </a:lnTo>
                <a:lnTo>
                  <a:pt x="7778" y="11445"/>
                </a:lnTo>
                <a:close/>
              </a:path>
            </a:pathLst>
          </a:custGeom>
          <a:solidFill>
            <a:srgbClr val="16406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757436" y="3853052"/>
            <a:ext cx="44509" cy="59010"/>
          </a:xfrm>
          <a:custGeom>
            <a:avLst/>
            <a:gdLst/>
            <a:ahLst/>
            <a:cxnLst/>
            <a:rect l="l" t="t" r="r" b="b"/>
            <a:pathLst>
              <a:path w="44509" h="59010">
                <a:moveTo>
                  <a:pt x="8724" y="31132"/>
                </a:moveTo>
                <a:lnTo>
                  <a:pt x="4406" y="33169"/>
                </a:lnTo>
                <a:lnTo>
                  <a:pt x="0" y="35040"/>
                </a:lnTo>
                <a:lnTo>
                  <a:pt x="1169" y="0"/>
                </a:lnTo>
                <a:lnTo>
                  <a:pt x="13135" y="7026"/>
                </a:lnTo>
                <a:lnTo>
                  <a:pt x="24389" y="15061"/>
                </a:lnTo>
                <a:lnTo>
                  <a:pt x="34868" y="24043"/>
                </a:lnTo>
                <a:lnTo>
                  <a:pt x="44509" y="33908"/>
                </a:lnTo>
                <a:lnTo>
                  <a:pt x="36195" y="59010"/>
                </a:lnTo>
                <a:lnTo>
                  <a:pt x="35575" y="58168"/>
                </a:lnTo>
                <a:lnTo>
                  <a:pt x="27497" y="48306"/>
                </a:lnTo>
                <a:lnTo>
                  <a:pt x="18526" y="39276"/>
                </a:lnTo>
                <a:lnTo>
                  <a:pt x="8724" y="31132"/>
                </a:lnTo>
                <a:close/>
              </a:path>
            </a:pathLst>
          </a:custGeom>
          <a:solidFill>
            <a:srgbClr val="16406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573308" y="3835191"/>
            <a:ext cx="174225" cy="298103"/>
          </a:xfrm>
          <a:custGeom>
            <a:avLst/>
            <a:gdLst/>
            <a:ahLst/>
            <a:cxnLst/>
            <a:rect l="l" t="t" r="r" b="b"/>
            <a:pathLst>
              <a:path w="174225" h="298103">
                <a:moveTo>
                  <a:pt x="130382" y="88080"/>
                </a:moveTo>
                <a:lnTo>
                  <a:pt x="143195" y="87529"/>
                </a:lnTo>
                <a:lnTo>
                  <a:pt x="155837" y="86681"/>
                </a:lnTo>
                <a:lnTo>
                  <a:pt x="168290" y="85529"/>
                </a:lnTo>
                <a:lnTo>
                  <a:pt x="167726" y="83889"/>
                </a:lnTo>
                <a:lnTo>
                  <a:pt x="163085" y="71980"/>
                </a:lnTo>
                <a:lnTo>
                  <a:pt x="157705" y="60573"/>
                </a:lnTo>
                <a:lnTo>
                  <a:pt x="149660" y="62092"/>
                </a:lnTo>
                <a:lnTo>
                  <a:pt x="137114" y="63815"/>
                </a:lnTo>
                <a:lnTo>
                  <a:pt x="124178" y="64814"/>
                </a:lnTo>
                <a:lnTo>
                  <a:pt x="120913" y="267227"/>
                </a:lnTo>
                <a:lnTo>
                  <a:pt x="108030" y="267148"/>
                </a:lnTo>
                <a:lnTo>
                  <a:pt x="95179" y="267855"/>
                </a:lnTo>
                <a:lnTo>
                  <a:pt x="82525" y="269352"/>
                </a:lnTo>
                <a:lnTo>
                  <a:pt x="70234" y="271645"/>
                </a:lnTo>
                <a:lnTo>
                  <a:pt x="65484" y="272763"/>
                </a:lnTo>
                <a:lnTo>
                  <a:pt x="62538" y="273516"/>
                </a:lnTo>
                <a:lnTo>
                  <a:pt x="59948" y="274490"/>
                </a:lnTo>
                <a:lnTo>
                  <a:pt x="63131" y="238158"/>
                </a:lnTo>
                <a:lnTo>
                  <a:pt x="68462" y="249468"/>
                </a:lnTo>
                <a:lnTo>
                  <a:pt x="76714" y="247930"/>
                </a:lnTo>
                <a:lnTo>
                  <a:pt x="89300" y="246207"/>
                </a:lnTo>
                <a:lnTo>
                  <a:pt x="102044" y="245205"/>
                </a:lnTo>
                <a:lnTo>
                  <a:pt x="102044" y="221623"/>
                </a:lnTo>
                <a:lnTo>
                  <a:pt x="95775" y="221782"/>
                </a:lnTo>
                <a:lnTo>
                  <a:pt x="82945" y="222333"/>
                </a:lnTo>
                <a:lnTo>
                  <a:pt x="70289" y="223186"/>
                </a:lnTo>
                <a:lnTo>
                  <a:pt x="57866" y="224346"/>
                </a:lnTo>
                <a:lnTo>
                  <a:pt x="53524" y="298103"/>
                </a:lnTo>
                <a:lnTo>
                  <a:pt x="51964" y="202756"/>
                </a:lnTo>
                <a:lnTo>
                  <a:pt x="63721" y="201554"/>
                </a:lnTo>
                <a:lnTo>
                  <a:pt x="76321" y="200575"/>
                </a:lnTo>
                <a:lnTo>
                  <a:pt x="89110" y="199887"/>
                </a:lnTo>
                <a:lnTo>
                  <a:pt x="102033" y="199490"/>
                </a:lnTo>
                <a:lnTo>
                  <a:pt x="105810" y="42827"/>
                </a:lnTo>
                <a:lnTo>
                  <a:pt x="118650" y="42887"/>
                </a:lnTo>
                <a:lnTo>
                  <a:pt x="131382" y="42159"/>
                </a:lnTo>
                <a:lnTo>
                  <a:pt x="143867" y="40649"/>
                </a:lnTo>
                <a:lnTo>
                  <a:pt x="155966" y="38363"/>
                </a:lnTo>
                <a:lnTo>
                  <a:pt x="159986" y="37333"/>
                </a:lnTo>
                <a:lnTo>
                  <a:pt x="163152" y="36558"/>
                </a:lnTo>
                <a:lnTo>
                  <a:pt x="165976" y="35529"/>
                </a:lnTo>
                <a:lnTo>
                  <a:pt x="168932" y="34599"/>
                </a:lnTo>
                <a:lnTo>
                  <a:pt x="163158" y="32073"/>
                </a:lnTo>
                <a:lnTo>
                  <a:pt x="151307" y="27847"/>
                </a:lnTo>
                <a:lnTo>
                  <a:pt x="138980" y="24730"/>
                </a:lnTo>
                <a:lnTo>
                  <a:pt x="126228" y="22803"/>
                </a:lnTo>
                <a:lnTo>
                  <a:pt x="113106" y="22143"/>
                </a:lnTo>
                <a:lnTo>
                  <a:pt x="106458" y="22312"/>
                </a:lnTo>
                <a:lnTo>
                  <a:pt x="93514" y="23620"/>
                </a:lnTo>
                <a:lnTo>
                  <a:pt x="80969" y="26158"/>
                </a:lnTo>
                <a:lnTo>
                  <a:pt x="68876" y="29847"/>
                </a:lnTo>
                <a:lnTo>
                  <a:pt x="57290" y="34610"/>
                </a:lnTo>
                <a:lnTo>
                  <a:pt x="59959" y="35451"/>
                </a:lnTo>
                <a:lnTo>
                  <a:pt x="62561" y="36414"/>
                </a:lnTo>
                <a:lnTo>
                  <a:pt x="65307" y="37068"/>
                </a:lnTo>
                <a:lnTo>
                  <a:pt x="67742" y="62080"/>
                </a:lnTo>
                <a:lnTo>
                  <a:pt x="62453" y="73560"/>
                </a:lnTo>
                <a:lnTo>
                  <a:pt x="57921" y="85529"/>
                </a:lnTo>
                <a:lnTo>
                  <a:pt x="51987" y="107196"/>
                </a:lnTo>
                <a:lnTo>
                  <a:pt x="49757" y="118581"/>
                </a:lnTo>
                <a:lnTo>
                  <a:pt x="48024" y="131167"/>
                </a:lnTo>
                <a:lnTo>
                  <a:pt x="47026" y="143932"/>
                </a:lnTo>
                <a:lnTo>
                  <a:pt x="46716" y="54495"/>
                </a:lnTo>
                <a:lnTo>
                  <a:pt x="42132" y="52922"/>
                </a:lnTo>
                <a:lnTo>
                  <a:pt x="37725" y="51051"/>
                </a:lnTo>
                <a:lnTo>
                  <a:pt x="33352" y="48992"/>
                </a:lnTo>
                <a:lnTo>
                  <a:pt x="32527" y="49619"/>
                </a:lnTo>
                <a:lnTo>
                  <a:pt x="22788" y="57841"/>
                </a:lnTo>
                <a:lnTo>
                  <a:pt x="13886" y="66942"/>
                </a:lnTo>
                <a:lnTo>
                  <a:pt x="5882" y="76860"/>
                </a:lnTo>
                <a:lnTo>
                  <a:pt x="0" y="49112"/>
                </a:lnTo>
                <a:lnTo>
                  <a:pt x="9865" y="39471"/>
                </a:lnTo>
                <a:lnTo>
                  <a:pt x="20552" y="30731"/>
                </a:lnTo>
                <a:lnTo>
                  <a:pt x="31998" y="22953"/>
                </a:lnTo>
                <a:lnTo>
                  <a:pt x="44140" y="16200"/>
                </a:lnTo>
                <a:lnTo>
                  <a:pt x="56916" y="10534"/>
                </a:lnTo>
                <a:lnTo>
                  <a:pt x="70263" y="6019"/>
                </a:lnTo>
                <a:lnTo>
                  <a:pt x="84119" y="2717"/>
                </a:lnTo>
                <a:lnTo>
                  <a:pt x="98420" y="689"/>
                </a:lnTo>
                <a:lnTo>
                  <a:pt x="113106" y="0"/>
                </a:lnTo>
                <a:lnTo>
                  <a:pt x="116972" y="47"/>
                </a:lnTo>
                <a:lnTo>
                  <a:pt x="131563" y="1092"/>
                </a:lnTo>
                <a:lnTo>
                  <a:pt x="145755" y="3458"/>
                </a:lnTo>
                <a:lnTo>
                  <a:pt x="159484" y="7083"/>
                </a:lnTo>
                <a:lnTo>
                  <a:pt x="172687" y="11905"/>
                </a:lnTo>
                <a:lnTo>
                  <a:pt x="174225" y="107196"/>
                </a:lnTo>
                <a:lnTo>
                  <a:pt x="162443" y="108381"/>
                </a:lnTo>
                <a:lnTo>
                  <a:pt x="149842" y="109335"/>
                </a:lnTo>
                <a:lnTo>
                  <a:pt x="137080" y="109998"/>
                </a:lnTo>
                <a:lnTo>
                  <a:pt x="124178" y="110385"/>
                </a:lnTo>
                <a:lnTo>
                  <a:pt x="124178" y="88241"/>
                </a:lnTo>
                <a:lnTo>
                  <a:pt x="130382" y="88080"/>
                </a:lnTo>
                <a:close/>
              </a:path>
            </a:pathLst>
          </a:custGeom>
          <a:solidFill>
            <a:srgbClr val="16406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555815" y="3884304"/>
            <a:ext cx="23463" cy="81928"/>
          </a:xfrm>
          <a:custGeom>
            <a:avLst/>
            <a:gdLst/>
            <a:ahLst/>
            <a:cxnLst/>
            <a:rect l="l" t="t" r="r" b="b"/>
            <a:pathLst>
              <a:path w="23462" h="81928">
                <a:moveTo>
                  <a:pt x="11348" y="47665"/>
                </a:moveTo>
                <a:lnTo>
                  <a:pt x="7013" y="57472"/>
                </a:lnTo>
                <a:lnTo>
                  <a:pt x="2932" y="69460"/>
                </a:lnTo>
                <a:lnTo>
                  <a:pt x="0" y="81928"/>
                </a:lnTo>
                <a:lnTo>
                  <a:pt x="472" y="21731"/>
                </a:lnTo>
                <a:lnTo>
                  <a:pt x="8508" y="10478"/>
                </a:lnTo>
                <a:lnTo>
                  <a:pt x="17490" y="0"/>
                </a:lnTo>
                <a:lnTo>
                  <a:pt x="23462" y="50494"/>
                </a:lnTo>
                <a:lnTo>
                  <a:pt x="11348" y="47665"/>
                </a:lnTo>
                <a:close/>
              </a:path>
            </a:pathLst>
          </a:custGeom>
          <a:solidFill>
            <a:srgbClr val="16406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579172" y="4068318"/>
            <a:ext cx="35037" cy="59021"/>
          </a:xfrm>
          <a:custGeom>
            <a:avLst/>
            <a:gdLst/>
            <a:ahLst/>
            <a:cxnLst/>
            <a:rect l="l" t="t" r="r" b="b"/>
            <a:pathLst>
              <a:path w="35037" h="59021">
                <a:moveTo>
                  <a:pt x="0" y="0"/>
                </a:moveTo>
                <a:lnTo>
                  <a:pt x="604" y="821"/>
                </a:lnTo>
                <a:lnTo>
                  <a:pt x="8676" y="10677"/>
                </a:lnTo>
                <a:lnTo>
                  <a:pt x="17644" y="19710"/>
                </a:lnTo>
                <a:lnTo>
                  <a:pt x="27448" y="27867"/>
                </a:lnTo>
                <a:lnTo>
                  <a:pt x="35037" y="59021"/>
                </a:lnTo>
                <a:lnTo>
                  <a:pt x="23070" y="51995"/>
                </a:lnTo>
                <a:lnTo>
                  <a:pt x="11816" y="43959"/>
                </a:lnTo>
                <a:lnTo>
                  <a:pt x="1338" y="34978"/>
                </a:lnTo>
                <a:lnTo>
                  <a:pt x="0" y="0"/>
                </a:lnTo>
                <a:close/>
              </a:path>
            </a:pathLst>
          </a:custGeom>
          <a:solidFill>
            <a:srgbClr val="16406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562133" y="4036878"/>
            <a:ext cx="18383" cy="66425"/>
          </a:xfrm>
          <a:custGeom>
            <a:avLst/>
            <a:gdLst/>
            <a:ahLst/>
            <a:cxnLst/>
            <a:rect l="l" t="t" r="r" b="b"/>
            <a:pathLst>
              <a:path w="18382" h="66425">
                <a:moveTo>
                  <a:pt x="8741" y="56560"/>
                </a:moveTo>
                <a:lnTo>
                  <a:pt x="0" y="45873"/>
                </a:lnTo>
                <a:lnTo>
                  <a:pt x="20" y="0"/>
                </a:lnTo>
                <a:lnTo>
                  <a:pt x="5019" y="11540"/>
                </a:lnTo>
                <a:lnTo>
                  <a:pt x="15878" y="8995"/>
                </a:lnTo>
                <a:lnTo>
                  <a:pt x="18382" y="66425"/>
                </a:lnTo>
                <a:lnTo>
                  <a:pt x="8741" y="56560"/>
                </a:lnTo>
                <a:close/>
              </a:path>
            </a:pathLst>
          </a:custGeom>
          <a:solidFill>
            <a:srgbClr val="16406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531395" y="3872262"/>
            <a:ext cx="147716" cy="261035"/>
          </a:xfrm>
          <a:custGeom>
            <a:avLst/>
            <a:gdLst/>
            <a:ahLst/>
            <a:cxnLst/>
            <a:rect l="l" t="t" r="r" b="b"/>
            <a:pathLst>
              <a:path w="147716" h="261035">
                <a:moveTo>
                  <a:pt x="107213" y="0"/>
                </a:moveTo>
                <a:lnTo>
                  <a:pt x="109327" y="653"/>
                </a:lnTo>
                <a:lnTo>
                  <a:pt x="111796" y="1217"/>
                </a:lnTo>
                <a:lnTo>
                  <a:pt x="122273" y="3251"/>
                </a:lnTo>
                <a:lnTo>
                  <a:pt x="134909" y="4904"/>
                </a:lnTo>
                <a:lnTo>
                  <a:pt x="147716" y="5758"/>
                </a:lnTo>
                <a:lnTo>
                  <a:pt x="143939" y="162422"/>
                </a:lnTo>
                <a:lnTo>
                  <a:pt x="143939" y="129007"/>
                </a:lnTo>
                <a:lnTo>
                  <a:pt x="88932" y="129007"/>
                </a:lnTo>
                <a:lnTo>
                  <a:pt x="89815" y="140698"/>
                </a:lnTo>
                <a:lnTo>
                  <a:pt x="91481" y="153300"/>
                </a:lnTo>
                <a:lnTo>
                  <a:pt x="93870" y="165688"/>
                </a:lnTo>
                <a:lnTo>
                  <a:pt x="95430" y="261035"/>
                </a:lnTo>
                <a:lnTo>
                  <a:pt x="82813" y="255080"/>
                </a:lnTo>
                <a:lnTo>
                  <a:pt x="75225" y="223926"/>
                </a:lnTo>
                <a:lnTo>
                  <a:pt x="79454" y="221944"/>
                </a:lnTo>
                <a:lnTo>
                  <a:pt x="83850" y="220095"/>
                </a:lnTo>
                <a:lnTo>
                  <a:pt x="88578" y="218456"/>
                </a:lnTo>
                <a:lnTo>
                  <a:pt x="86590" y="214205"/>
                </a:lnTo>
                <a:lnTo>
                  <a:pt x="81768" y="202539"/>
                </a:lnTo>
                <a:lnTo>
                  <a:pt x="77561" y="190345"/>
                </a:lnTo>
                <a:lnTo>
                  <a:pt x="72554" y="191152"/>
                </a:lnTo>
                <a:lnTo>
                  <a:pt x="59955" y="193452"/>
                </a:lnTo>
                <a:lnTo>
                  <a:pt x="47776" y="196058"/>
                </a:lnTo>
                <a:lnTo>
                  <a:pt x="49115" y="231036"/>
                </a:lnTo>
                <a:lnTo>
                  <a:pt x="46611" y="173606"/>
                </a:lnTo>
                <a:lnTo>
                  <a:pt x="59044" y="171078"/>
                </a:lnTo>
                <a:lnTo>
                  <a:pt x="71870" y="168855"/>
                </a:lnTo>
                <a:lnTo>
                  <a:pt x="71447" y="166848"/>
                </a:lnTo>
                <a:lnTo>
                  <a:pt x="69239" y="154412"/>
                </a:lnTo>
                <a:lnTo>
                  <a:pt x="67688" y="141790"/>
                </a:lnTo>
                <a:lnTo>
                  <a:pt x="66788" y="129007"/>
                </a:lnTo>
                <a:lnTo>
                  <a:pt x="22698" y="129007"/>
                </a:lnTo>
                <a:lnTo>
                  <a:pt x="24082" y="140016"/>
                </a:lnTo>
                <a:lnTo>
                  <a:pt x="26839" y="152549"/>
                </a:lnTo>
                <a:lnTo>
                  <a:pt x="30753" y="164611"/>
                </a:lnTo>
                <a:lnTo>
                  <a:pt x="30732" y="210484"/>
                </a:lnTo>
                <a:lnTo>
                  <a:pt x="22954" y="199039"/>
                </a:lnTo>
                <a:lnTo>
                  <a:pt x="16200" y="186898"/>
                </a:lnTo>
                <a:lnTo>
                  <a:pt x="10535" y="174122"/>
                </a:lnTo>
                <a:lnTo>
                  <a:pt x="6019" y="160776"/>
                </a:lnTo>
                <a:lnTo>
                  <a:pt x="2717" y="146921"/>
                </a:lnTo>
                <a:lnTo>
                  <a:pt x="689" y="132620"/>
                </a:lnTo>
                <a:lnTo>
                  <a:pt x="0" y="117936"/>
                </a:lnTo>
                <a:lnTo>
                  <a:pt x="47" y="114069"/>
                </a:lnTo>
                <a:lnTo>
                  <a:pt x="1092" y="99479"/>
                </a:lnTo>
                <a:lnTo>
                  <a:pt x="3458" y="85288"/>
                </a:lnTo>
                <a:lnTo>
                  <a:pt x="7084" y="71560"/>
                </a:lnTo>
                <a:lnTo>
                  <a:pt x="11905" y="58357"/>
                </a:lnTo>
                <a:lnTo>
                  <a:pt x="17861" y="45741"/>
                </a:lnTo>
                <a:lnTo>
                  <a:pt x="24888" y="33775"/>
                </a:lnTo>
                <a:lnTo>
                  <a:pt x="24415" y="93972"/>
                </a:lnTo>
                <a:lnTo>
                  <a:pt x="22698" y="106864"/>
                </a:lnTo>
                <a:lnTo>
                  <a:pt x="66788" y="106864"/>
                </a:lnTo>
                <a:lnTo>
                  <a:pt x="66890" y="104782"/>
                </a:lnTo>
                <a:lnTo>
                  <a:pt x="67896" y="92027"/>
                </a:lnTo>
                <a:lnTo>
                  <a:pt x="69557" y="79432"/>
                </a:lnTo>
                <a:lnTo>
                  <a:pt x="71881" y="67028"/>
                </a:lnTo>
                <a:lnTo>
                  <a:pt x="60348" y="65039"/>
                </a:lnTo>
                <a:lnTo>
                  <a:pt x="47877" y="62538"/>
                </a:lnTo>
                <a:lnTo>
                  <a:pt x="41906" y="12044"/>
                </a:lnTo>
                <a:lnTo>
                  <a:pt x="47788" y="39791"/>
                </a:lnTo>
                <a:lnTo>
                  <a:pt x="52481" y="40849"/>
                </a:lnTo>
                <a:lnTo>
                  <a:pt x="64842" y="43348"/>
                </a:lnTo>
                <a:lnTo>
                  <a:pt x="77561" y="45515"/>
                </a:lnTo>
                <a:lnTo>
                  <a:pt x="79061" y="40922"/>
                </a:lnTo>
                <a:lnTo>
                  <a:pt x="83493" y="28973"/>
                </a:lnTo>
                <a:lnTo>
                  <a:pt x="88622" y="17426"/>
                </a:lnTo>
                <a:lnTo>
                  <a:pt x="88932" y="106864"/>
                </a:lnTo>
                <a:lnTo>
                  <a:pt x="143939" y="106864"/>
                </a:lnTo>
                <a:lnTo>
                  <a:pt x="143939" y="73317"/>
                </a:lnTo>
                <a:lnTo>
                  <a:pt x="131697" y="72955"/>
                </a:lnTo>
                <a:lnTo>
                  <a:pt x="118926" y="72303"/>
                </a:lnTo>
                <a:lnTo>
                  <a:pt x="106317" y="71364"/>
                </a:lnTo>
                <a:lnTo>
                  <a:pt x="93893" y="70128"/>
                </a:lnTo>
                <a:lnTo>
                  <a:pt x="99827" y="48461"/>
                </a:lnTo>
                <a:lnTo>
                  <a:pt x="105779" y="49049"/>
                </a:lnTo>
                <a:lnTo>
                  <a:pt x="118325" y="50053"/>
                </a:lnTo>
                <a:lnTo>
                  <a:pt x="131051" y="50760"/>
                </a:lnTo>
                <a:lnTo>
                  <a:pt x="143939" y="51173"/>
                </a:lnTo>
                <a:lnTo>
                  <a:pt x="143939" y="27745"/>
                </a:lnTo>
                <a:lnTo>
                  <a:pt x="135411" y="27170"/>
                </a:lnTo>
                <a:lnTo>
                  <a:pt x="122752" y="25692"/>
                </a:lnTo>
                <a:lnTo>
                  <a:pt x="110412" y="23505"/>
                </a:lnTo>
                <a:lnTo>
                  <a:pt x="109648" y="25012"/>
                </a:lnTo>
                <a:lnTo>
                  <a:pt x="107213" y="0"/>
                </a:lnTo>
                <a:close/>
              </a:path>
            </a:pathLst>
          </a:custGeom>
          <a:solidFill>
            <a:srgbClr val="16406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694220" y="4080405"/>
            <a:ext cx="25193" cy="24515"/>
          </a:xfrm>
          <a:custGeom>
            <a:avLst/>
            <a:gdLst/>
            <a:ahLst/>
            <a:cxnLst/>
            <a:rect l="l" t="t" r="r" b="b"/>
            <a:pathLst>
              <a:path w="25193" h="24515">
                <a:moveTo>
                  <a:pt x="12747" y="22881"/>
                </a:moveTo>
                <a:lnTo>
                  <a:pt x="0" y="22021"/>
                </a:lnTo>
                <a:lnTo>
                  <a:pt x="3265" y="0"/>
                </a:lnTo>
                <a:lnTo>
                  <a:pt x="11796" y="579"/>
                </a:lnTo>
                <a:lnTo>
                  <a:pt x="24453" y="2058"/>
                </a:lnTo>
                <a:lnTo>
                  <a:pt x="25193" y="24515"/>
                </a:lnTo>
                <a:lnTo>
                  <a:pt x="12747" y="22881"/>
                </a:lnTo>
                <a:close/>
              </a:path>
            </a:pathLst>
          </a:custGeom>
          <a:solidFill>
            <a:srgbClr val="16406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742595" y="4001268"/>
            <a:ext cx="24917" cy="133397"/>
          </a:xfrm>
          <a:custGeom>
            <a:avLst/>
            <a:gdLst/>
            <a:ahLst/>
            <a:cxnLst/>
            <a:rect l="l" t="t" r="r" b="b"/>
            <a:pathLst>
              <a:path w="24917" h="133397">
                <a:moveTo>
                  <a:pt x="4940" y="36680"/>
                </a:moveTo>
                <a:lnTo>
                  <a:pt x="7155" y="25354"/>
                </a:lnTo>
                <a:lnTo>
                  <a:pt x="8890" y="12769"/>
                </a:lnTo>
                <a:lnTo>
                  <a:pt x="9889" y="0"/>
                </a:lnTo>
                <a:lnTo>
                  <a:pt x="10255" y="89437"/>
                </a:lnTo>
                <a:lnTo>
                  <a:pt x="14972" y="91076"/>
                </a:lnTo>
                <a:lnTo>
                  <a:pt x="19378" y="92925"/>
                </a:lnTo>
                <a:lnTo>
                  <a:pt x="23608" y="94907"/>
                </a:lnTo>
                <a:lnTo>
                  <a:pt x="24917" y="120979"/>
                </a:lnTo>
                <a:lnTo>
                  <a:pt x="12775" y="127732"/>
                </a:lnTo>
                <a:lnTo>
                  <a:pt x="0" y="133397"/>
                </a:lnTo>
                <a:lnTo>
                  <a:pt x="4940" y="36680"/>
                </a:lnTo>
                <a:close/>
              </a:path>
            </a:pathLst>
          </a:custGeom>
          <a:solidFill>
            <a:srgbClr val="16406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816529" y="4001268"/>
            <a:ext cx="7027" cy="73088"/>
          </a:xfrm>
          <a:custGeom>
            <a:avLst/>
            <a:gdLst/>
            <a:ahLst/>
            <a:cxnLst/>
            <a:rect l="l" t="t" r="r" b="b"/>
            <a:pathLst>
              <a:path w="7026" h="73088">
                <a:moveTo>
                  <a:pt x="7026" y="61122"/>
                </a:moveTo>
                <a:lnTo>
                  <a:pt x="0" y="73088"/>
                </a:lnTo>
                <a:lnTo>
                  <a:pt x="472" y="12893"/>
                </a:lnTo>
                <a:lnTo>
                  <a:pt x="2190" y="0"/>
                </a:lnTo>
                <a:lnTo>
                  <a:pt x="7026" y="61122"/>
                </a:lnTo>
                <a:close/>
              </a:path>
            </a:pathLst>
          </a:custGeom>
          <a:solidFill>
            <a:srgbClr val="16406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177088" y="4020843"/>
            <a:ext cx="354313" cy="559710"/>
          </a:xfrm>
          <a:custGeom>
            <a:avLst/>
            <a:gdLst/>
            <a:ahLst/>
            <a:cxnLst/>
            <a:rect l="l" t="t" r="r" b="b"/>
            <a:pathLst>
              <a:path w="354313" h="559710">
                <a:moveTo>
                  <a:pt x="0" y="91142"/>
                </a:moveTo>
                <a:lnTo>
                  <a:pt x="320" y="80422"/>
                </a:lnTo>
                <a:lnTo>
                  <a:pt x="1786" y="65950"/>
                </a:lnTo>
                <a:lnTo>
                  <a:pt x="4394" y="51842"/>
                </a:lnTo>
                <a:lnTo>
                  <a:pt x="8096" y="38145"/>
                </a:lnTo>
                <a:lnTo>
                  <a:pt x="12846" y="24907"/>
                </a:lnTo>
                <a:lnTo>
                  <a:pt x="18595" y="12176"/>
                </a:lnTo>
                <a:lnTo>
                  <a:pt x="25295" y="0"/>
                </a:lnTo>
                <a:lnTo>
                  <a:pt x="24861" y="62156"/>
                </a:lnTo>
                <a:lnTo>
                  <a:pt x="22834" y="76457"/>
                </a:lnTo>
                <a:lnTo>
                  <a:pt x="22144" y="91142"/>
                </a:lnTo>
                <a:lnTo>
                  <a:pt x="23237" y="109599"/>
                </a:lnTo>
                <a:lnTo>
                  <a:pt x="25603" y="123789"/>
                </a:lnTo>
                <a:lnTo>
                  <a:pt x="29228" y="137518"/>
                </a:lnTo>
                <a:lnTo>
                  <a:pt x="34050" y="150721"/>
                </a:lnTo>
                <a:lnTo>
                  <a:pt x="40005" y="163336"/>
                </a:lnTo>
                <a:lnTo>
                  <a:pt x="47032" y="175302"/>
                </a:lnTo>
                <a:lnTo>
                  <a:pt x="55068" y="186556"/>
                </a:lnTo>
                <a:lnTo>
                  <a:pt x="64050" y="197034"/>
                </a:lnTo>
                <a:lnTo>
                  <a:pt x="73916" y="206674"/>
                </a:lnTo>
                <a:lnTo>
                  <a:pt x="84603" y="215415"/>
                </a:lnTo>
                <a:lnTo>
                  <a:pt x="96049" y="223193"/>
                </a:lnTo>
                <a:lnTo>
                  <a:pt x="108191" y="229946"/>
                </a:lnTo>
                <a:lnTo>
                  <a:pt x="120967" y="235612"/>
                </a:lnTo>
                <a:lnTo>
                  <a:pt x="134314" y="240127"/>
                </a:lnTo>
                <a:lnTo>
                  <a:pt x="132867" y="262455"/>
                </a:lnTo>
                <a:lnTo>
                  <a:pt x="132867" y="290433"/>
                </a:lnTo>
                <a:lnTo>
                  <a:pt x="221445" y="290433"/>
                </a:lnTo>
                <a:lnTo>
                  <a:pt x="199312" y="312577"/>
                </a:lnTo>
                <a:lnTo>
                  <a:pt x="155012" y="312577"/>
                </a:lnTo>
                <a:lnTo>
                  <a:pt x="132867" y="473704"/>
                </a:lnTo>
                <a:lnTo>
                  <a:pt x="132867" y="312577"/>
                </a:lnTo>
                <a:lnTo>
                  <a:pt x="115672" y="312577"/>
                </a:lnTo>
                <a:lnTo>
                  <a:pt x="110722" y="307628"/>
                </a:lnTo>
                <a:lnTo>
                  <a:pt x="110722" y="255247"/>
                </a:lnTo>
                <a:lnTo>
                  <a:pt x="103470" y="252110"/>
                </a:lnTo>
                <a:lnTo>
                  <a:pt x="91527" y="246067"/>
                </a:lnTo>
                <a:lnTo>
                  <a:pt x="80120" y="239171"/>
                </a:lnTo>
                <a:lnTo>
                  <a:pt x="69292" y="231465"/>
                </a:lnTo>
                <a:lnTo>
                  <a:pt x="59085" y="222991"/>
                </a:lnTo>
                <a:lnTo>
                  <a:pt x="49541" y="213790"/>
                </a:lnTo>
                <a:lnTo>
                  <a:pt x="40704" y="203906"/>
                </a:lnTo>
                <a:lnTo>
                  <a:pt x="32616" y="193380"/>
                </a:lnTo>
                <a:lnTo>
                  <a:pt x="25320" y="182255"/>
                </a:lnTo>
                <a:lnTo>
                  <a:pt x="18858" y="170573"/>
                </a:lnTo>
                <a:lnTo>
                  <a:pt x="13274" y="158375"/>
                </a:lnTo>
                <a:lnTo>
                  <a:pt x="8609" y="145705"/>
                </a:lnTo>
                <a:lnTo>
                  <a:pt x="4906" y="132605"/>
                </a:lnTo>
                <a:lnTo>
                  <a:pt x="2209" y="119116"/>
                </a:lnTo>
                <a:lnTo>
                  <a:pt x="559" y="105281"/>
                </a:lnTo>
                <a:lnTo>
                  <a:pt x="0" y="91142"/>
                </a:lnTo>
                <a:close/>
              </a:path>
              <a:path w="354313" h="559710">
                <a:moveTo>
                  <a:pt x="221456" y="312577"/>
                </a:moveTo>
                <a:lnTo>
                  <a:pt x="221667" y="467570"/>
                </a:lnTo>
                <a:lnTo>
                  <a:pt x="221667" y="470504"/>
                </a:lnTo>
                <a:lnTo>
                  <a:pt x="220515" y="473328"/>
                </a:lnTo>
                <a:lnTo>
                  <a:pt x="216352" y="477491"/>
                </a:lnTo>
                <a:lnTo>
                  <a:pt x="213540" y="478653"/>
                </a:lnTo>
                <a:lnTo>
                  <a:pt x="137816" y="478653"/>
                </a:lnTo>
                <a:lnTo>
                  <a:pt x="132867" y="473704"/>
                </a:lnTo>
                <a:lnTo>
                  <a:pt x="155012" y="312577"/>
                </a:lnTo>
                <a:lnTo>
                  <a:pt x="155012" y="456510"/>
                </a:lnTo>
                <a:lnTo>
                  <a:pt x="199511" y="456510"/>
                </a:lnTo>
                <a:lnTo>
                  <a:pt x="199312" y="312577"/>
                </a:lnTo>
                <a:lnTo>
                  <a:pt x="221445" y="290433"/>
                </a:lnTo>
                <a:lnTo>
                  <a:pt x="221445" y="262455"/>
                </a:lnTo>
                <a:lnTo>
                  <a:pt x="215146" y="263977"/>
                </a:lnTo>
                <a:lnTo>
                  <a:pt x="202756" y="266314"/>
                </a:lnTo>
                <a:lnTo>
                  <a:pt x="190088" y="267781"/>
                </a:lnTo>
                <a:lnTo>
                  <a:pt x="177156" y="268290"/>
                </a:lnTo>
                <a:lnTo>
                  <a:pt x="170432" y="268152"/>
                </a:lnTo>
                <a:lnTo>
                  <a:pt x="157635" y="267136"/>
                </a:lnTo>
                <a:lnTo>
                  <a:pt x="145110" y="265208"/>
                </a:lnTo>
                <a:lnTo>
                  <a:pt x="132867" y="262455"/>
                </a:lnTo>
                <a:lnTo>
                  <a:pt x="134314" y="240127"/>
                </a:lnTo>
                <a:lnTo>
                  <a:pt x="148169" y="243429"/>
                </a:lnTo>
                <a:lnTo>
                  <a:pt x="162471" y="245457"/>
                </a:lnTo>
                <a:lnTo>
                  <a:pt x="177156" y="246146"/>
                </a:lnTo>
                <a:lnTo>
                  <a:pt x="181023" y="246099"/>
                </a:lnTo>
                <a:lnTo>
                  <a:pt x="195614" y="245054"/>
                </a:lnTo>
                <a:lnTo>
                  <a:pt x="209805" y="242688"/>
                </a:lnTo>
                <a:lnTo>
                  <a:pt x="223534" y="239063"/>
                </a:lnTo>
                <a:lnTo>
                  <a:pt x="236738" y="234241"/>
                </a:lnTo>
                <a:lnTo>
                  <a:pt x="249354" y="228286"/>
                </a:lnTo>
                <a:lnTo>
                  <a:pt x="261321" y="221259"/>
                </a:lnTo>
                <a:lnTo>
                  <a:pt x="272575" y="213224"/>
                </a:lnTo>
                <a:lnTo>
                  <a:pt x="283053" y="204242"/>
                </a:lnTo>
                <a:lnTo>
                  <a:pt x="292695" y="194377"/>
                </a:lnTo>
                <a:lnTo>
                  <a:pt x="301436" y="183691"/>
                </a:lnTo>
                <a:lnTo>
                  <a:pt x="309214" y="172245"/>
                </a:lnTo>
                <a:lnTo>
                  <a:pt x="315967" y="160104"/>
                </a:lnTo>
                <a:lnTo>
                  <a:pt x="321633" y="147329"/>
                </a:lnTo>
                <a:lnTo>
                  <a:pt x="326148" y="133982"/>
                </a:lnTo>
                <a:lnTo>
                  <a:pt x="329451" y="120128"/>
                </a:lnTo>
                <a:lnTo>
                  <a:pt x="331479" y="105827"/>
                </a:lnTo>
                <a:lnTo>
                  <a:pt x="332168" y="91142"/>
                </a:lnTo>
                <a:lnTo>
                  <a:pt x="332121" y="87276"/>
                </a:lnTo>
                <a:lnTo>
                  <a:pt x="331076" y="72685"/>
                </a:lnTo>
                <a:lnTo>
                  <a:pt x="328710" y="58495"/>
                </a:lnTo>
                <a:lnTo>
                  <a:pt x="325084" y="44766"/>
                </a:lnTo>
                <a:lnTo>
                  <a:pt x="320263" y="31563"/>
                </a:lnTo>
                <a:lnTo>
                  <a:pt x="314307" y="18947"/>
                </a:lnTo>
                <a:lnTo>
                  <a:pt x="307280" y="6982"/>
                </a:lnTo>
                <a:lnTo>
                  <a:pt x="299244" y="-4271"/>
                </a:lnTo>
                <a:lnTo>
                  <a:pt x="290262" y="-14749"/>
                </a:lnTo>
                <a:lnTo>
                  <a:pt x="280397" y="-24390"/>
                </a:lnTo>
                <a:lnTo>
                  <a:pt x="269709" y="-33130"/>
                </a:lnTo>
                <a:lnTo>
                  <a:pt x="258264" y="-40908"/>
                </a:lnTo>
                <a:lnTo>
                  <a:pt x="246122" y="-47661"/>
                </a:lnTo>
                <a:lnTo>
                  <a:pt x="233346" y="-53327"/>
                </a:lnTo>
                <a:lnTo>
                  <a:pt x="219999" y="-57842"/>
                </a:lnTo>
                <a:lnTo>
                  <a:pt x="206143" y="-61144"/>
                </a:lnTo>
                <a:lnTo>
                  <a:pt x="191842" y="-63172"/>
                </a:lnTo>
                <a:lnTo>
                  <a:pt x="177156" y="-63862"/>
                </a:lnTo>
                <a:lnTo>
                  <a:pt x="173290" y="-63814"/>
                </a:lnTo>
                <a:lnTo>
                  <a:pt x="158698" y="-62769"/>
                </a:lnTo>
                <a:lnTo>
                  <a:pt x="144507" y="-60403"/>
                </a:lnTo>
                <a:lnTo>
                  <a:pt x="130778" y="-56778"/>
                </a:lnTo>
                <a:lnTo>
                  <a:pt x="117574" y="-51956"/>
                </a:lnTo>
                <a:lnTo>
                  <a:pt x="104958" y="-46001"/>
                </a:lnTo>
                <a:lnTo>
                  <a:pt x="92992" y="-38975"/>
                </a:lnTo>
                <a:lnTo>
                  <a:pt x="81738" y="-30939"/>
                </a:lnTo>
                <a:lnTo>
                  <a:pt x="71259" y="-21958"/>
                </a:lnTo>
                <a:lnTo>
                  <a:pt x="61618" y="-12092"/>
                </a:lnTo>
                <a:lnTo>
                  <a:pt x="52877" y="-1406"/>
                </a:lnTo>
                <a:lnTo>
                  <a:pt x="45098" y="10039"/>
                </a:lnTo>
                <a:lnTo>
                  <a:pt x="38345" y="22180"/>
                </a:lnTo>
                <a:lnTo>
                  <a:pt x="32679" y="34955"/>
                </a:lnTo>
                <a:lnTo>
                  <a:pt x="28164" y="48301"/>
                </a:lnTo>
                <a:lnTo>
                  <a:pt x="24861" y="62156"/>
                </a:lnTo>
                <a:lnTo>
                  <a:pt x="25295" y="0"/>
                </a:lnTo>
                <a:lnTo>
                  <a:pt x="32898" y="-11573"/>
                </a:lnTo>
                <a:lnTo>
                  <a:pt x="41357" y="-22496"/>
                </a:lnTo>
                <a:lnTo>
                  <a:pt x="50623" y="-32720"/>
                </a:lnTo>
                <a:lnTo>
                  <a:pt x="60648" y="-42197"/>
                </a:lnTo>
                <a:lnTo>
                  <a:pt x="71385" y="-50881"/>
                </a:lnTo>
                <a:lnTo>
                  <a:pt x="82786" y="-58722"/>
                </a:lnTo>
                <a:lnTo>
                  <a:pt x="94803" y="-65673"/>
                </a:lnTo>
                <a:lnTo>
                  <a:pt x="107388" y="-71686"/>
                </a:lnTo>
                <a:lnTo>
                  <a:pt x="120493" y="-76713"/>
                </a:lnTo>
                <a:lnTo>
                  <a:pt x="134070" y="-80707"/>
                </a:lnTo>
                <a:lnTo>
                  <a:pt x="148072" y="-83618"/>
                </a:lnTo>
                <a:lnTo>
                  <a:pt x="162450" y="-85400"/>
                </a:lnTo>
                <a:lnTo>
                  <a:pt x="177156" y="-86005"/>
                </a:lnTo>
                <a:lnTo>
                  <a:pt x="187877" y="-85684"/>
                </a:lnTo>
                <a:lnTo>
                  <a:pt x="202349" y="-84219"/>
                </a:lnTo>
                <a:lnTo>
                  <a:pt x="216458" y="-81611"/>
                </a:lnTo>
                <a:lnTo>
                  <a:pt x="230156" y="-77909"/>
                </a:lnTo>
                <a:lnTo>
                  <a:pt x="243395" y="-73159"/>
                </a:lnTo>
                <a:lnTo>
                  <a:pt x="256126" y="-67410"/>
                </a:lnTo>
                <a:lnTo>
                  <a:pt x="268303" y="-60711"/>
                </a:lnTo>
                <a:lnTo>
                  <a:pt x="279877" y="-53108"/>
                </a:lnTo>
                <a:lnTo>
                  <a:pt x="290800" y="-44650"/>
                </a:lnTo>
                <a:lnTo>
                  <a:pt x="301025" y="-35385"/>
                </a:lnTo>
                <a:lnTo>
                  <a:pt x="310503" y="-25359"/>
                </a:lnTo>
                <a:lnTo>
                  <a:pt x="319187" y="-14623"/>
                </a:lnTo>
                <a:lnTo>
                  <a:pt x="327029" y="-3222"/>
                </a:lnTo>
                <a:lnTo>
                  <a:pt x="333980" y="8793"/>
                </a:lnTo>
                <a:lnTo>
                  <a:pt x="339993" y="21377"/>
                </a:lnTo>
                <a:lnTo>
                  <a:pt x="345021" y="34481"/>
                </a:lnTo>
                <a:lnTo>
                  <a:pt x="349014" y="48058"/>
                </a:lnTo>
                <a:lnTo>
                  <a:pt x="351926" y="62059"/>
                </a:lnTo>
                <a:lnTo>
                  <a:pt x="353708" y="76436"/>
                </a:lnTo>
                <a:lnTo>
                  <a:pt x="354313" y="91142"/>
                </a:lnTo>
                <a:lnTo>
                  <a:pt x="354119" y="99487"/>
                </a:lnTo>
                <a:lnTo>
                  <a:pt x="352913" y="113452"/>
                </a:lnTo>
                <a:lnTo>
                  <a:pt x="350642" y="127089"/>
                </a:lnTo>
                <a:lnTo>
                  <a:pt x="347349" y="140355"/>
                </a:lnTo>
                <a:lnTo>
                  <a:pt x="343076" y="153208"/>
                </a:lnTo>
                <a:lnTo>
                  <a:pt x="337865" y="165605"/>
                </a:lnTo>
                <a:lnTo>
                  <a:pt x="331760" y="177505"/>
                </a:lnTo>
                <a:lnTo>
                  <a:pt x="324802" y="188865"/>
                </a:lnTo>
                <a:lnTo>
                  <a:pt x="317035" y="199643"/>
                </a:lnTo>
                <a:lnTo>
                  <a:pt x="308502" y="209797"/>
                </a:lnTo>
                <a:lnTo>
                  <a:pt x="299245" y="219284"/>
                </a:lnTo>
                <a:lnTo>
                  <a:pt x="289306" y="228063"/>
                </a:lnTo>
                <a:lnTo>
                  <a:pt x="278728" y="236091"/>
                </a:lnTo>
                <a:lnTo>
                  <a:pt x="267555" y="243326"/>
                </a:lnTo>
                <a:lnTo>
                  <a:pt x="255828" y="249725"/>
                </a:lnTo>
                <a:lnTo>
                  <a:pt x="243590" y="255247"/>
                </a:lnTo>
                <a:lnTo>
                  <a:pt x="243590" y="307628"/>
                </a:lnTo>
                <a:lnTo>
                  <a:pt x="238641" y="312577"/>
                </a:lnTo>
                <a:lnTo>
                  <a:pt x="221456" y="312577"/>
                </a:lnTo>
                <a:close/>
              </a:path>
            </a:pathLst>
          </a:custGeom>
          <a:solidFill>
            <a:srgbClr val="16406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221377" y="3979126"/>
            <a:ext cx="265735" cy="265721"/>
          </a:xfrm>
          <a:custGeom>
            <a:avLst/>
            <a:gdLst/>
            <a:ahLst/>
            <a:cxnLst/>
            <a:rect l="l" t="t" r="r" b="b"/>
            <a:pathLst>
              <a:path w="265735" h="265721">
                <a:moveTo>
                  <a:pt x="209501" y="53018"/>
                </a:moveTo>
                <a:lnTo>
                  <a:pt x="198975" y="44095"/>
                </a:lnTo>
                <a:lnTo>
                  <a:pt x="187387" y="36519"/>
                </a:lnTo>
                <a:lnTo>
                  <a:pt x="174860" y="30413"/>
                </a:lnTo>
                <a:lnTo>
                  <a:pt x="161516" y="25900"/>
                </a:lnTo>
                <a:lnTo>
                  <a:pt x="147477" y="23103"/>
                </a:lnTo>
                <a:lnTo>
                  <a:pt x="132867" y="22143"/>
                </a:lnTo>
                <a:lnTo>
                  <a:pt x="128000" y="22249"/>
                </a:lnTo>
                <a:lnTo>
                  <a:pt x="113565" y="23827"/>
                </a:lnTo>
                <a:lnTo>
                  <a:pt x="99741" y="27203"/>
                </a:lnTo>
                <a:lnTo>
                  <a:pt x="86652" y="32254"/>
                </a:lnTo>
                <a:lnTo>
                  <a:pt x="74421" y="38857"/>
                </a:lnTo>
                <a:lnTo>
                  <a:pt x="63170" y="46890"/>
                </a:lnTo>
                <a:lnTo>
                  <a:pt x="53021" y="56231"/>
                </a:lnTo>
                <a:lnTo>
                  <a:pt x="53536" y="26341"/>
                </a:lnTo>
                <a:lnTo>
                  <a:pt x="65042" y="18647"/>
                </a:lnTo>
                <a:lnTo>
                  <a:pt x="77347" y="12161"/>
                </a:lnTo>
                <a:lnTo>
                  <a:pt x="90367" y="6968"/>
                </a:lnTo>
                <a:lnTo>
                  <a:pt x="104018" y="3153"/>
                </a:lnTo>
                <a:lnTo>
                  <a:pt x="118213" y="802"/>
                </a:lnTo>
                <a:lnTo>
                  <a:pt x="132867" y="0"/>
                </a:lnTo>
                <a:lnTo>
                  <a:pt x="144554" y="509"/>
                </a:lnTo>
                <a:lnTo>
                  <a:pt x="158850" y="2550"/>
                </a:lnTo>
                <a:lnTo>
                  <a:pt x="172619" y="6071"/>
                </a:lnTo>
                <a:lnTo>
                  <a:pt x="185775" y="10989"/>
                </a:lnTo>
                <a:lnTo>
                  <a:pt x="198234" y="17217"/>
                </a:lnTo>
                <a:lnTo>
                  <a:pt x="209910" y="24671"/>
                </a:lnTo>
                <a:lnTo>
                  <a:pt x="220719" y="33265"/>
                </a:lnTo>
                <a:lnTo>
                  <a:pt x="230574" y="42914"/>
                </a:lnTo>
                <a:lnTo>
                  <a:pt x="239392" y="53534"/>
                </a:lnTo>
                <a:lnTo>
                  <a:pt x="247086" y="65039"/>
                </a:lnTo>
                <a:lnTo>
                  <a:pt x="253573" y="77343"/>
                </a:lnTo>
                <a:lnTo>
                  <a:pt x="258766" y="90363"/>
                </a:lnTo>
                <a:lnTo>
                  <a:pt x="262581" y="104012"/>
                </a:lnTo>
                <a:lnTo>
                  <a:pt x="264932" y="118207"/>
                </a:lnTo>
                <a:lnTo>
                  <a:pt x="265735" y="132860"/>
                </a:lnTo>
                <a:lnTo>
                  <a:pt x="265225" y="144547"/>
                </a:lnTo>
                <a:lnTo>
                  <a:pt x="263184" y="158842"/>
                </a:lnTo>
                <a:lnTo>
                  <a:pt x="259662" y="172610"/>
                </a:lnTo>
                <a:lnTo>
                  <a:pt x="254745" y="185766"/>
                </a:lnTo>
                <a:lnTo>
                  <a:pt x="248516" y="198224"/>
                </a:lnTo>
                <a:lnTo>
                  <a:pt x="241062" y="209900"/>
                </a:lnTo>
                <a:lnTo>
                  <a:pt x="232468" y="220708"/>
                </a:lnTo>
                <a:lnTo>
                  <a:pt x="222818" y="230563"/>
                </a:lnTo>
                <a:lnTo>
                  <a:pt x="212198" y="239380"/>
                </a:lnTo>
                <a:lnTo>
                  <a:pt x="200692" y="247074"/>
                </a:lnTo>
                <a:lnTo>
                  <a:pt x="188387" y="253560"/>
                </a:lnTo>
                <a:lnTo>
                  <a:pt x="175367" y="258753"/>
                </a:lnTo>
                <a:lnTo>
                  <a:pt x="161716" y="262568"/>
                </a:lnTo>
                <a:lnTo>
                  <a:pt x="147522" y="264919"/>
                </a:lnTo>
                <a:lnTo>
                  <a:pt x="132867" y="265721"/>
                </a:lnTo>
                <a:lnTo>
                  <a:pt x="121180" y="265212"/>
                </a:lnTo>
                <a:lnTo>
                  <a:pt x="106884" y="263171"/>
                </a:lnTo>
                <a:lnTo>
                  <a:pt x="93115" y="259650"/>
                </a:lnTo>
                <a:lnTo>
                  <a:pt x="79959" y="254732"/>
                </a:lnTo>
                <a:lnTo>
                  <a:pt x="67500" y="248504"/>
                </a:lnTo>
                <a:lnTo>
                  <a:pt x="55824" y="241050"/>
                </a:lnTo>
                <a:lnTo>
                  <a:pt x="45016" y="232456"/>
                </a:lnTo>
                <a:lnTo>
                  <a:pt x="35160" y="222807"/>
                </a:lnTo>
                <a:lnTo>
                  <a:pt x="26342" y="212187"/>
                </a:lnTo>
                <a:lnTo>
                  <a:pt x="18648" y="200682"/>
                </a:lnTo>
                <a:lnTo>
                  <a:pt x="12161" y="188378"/>
                </a:lnTo>
                <a:lnTo>
                  <a:pt x="6968" y="175358"/>
                </a:lnTo>
                <a:lnTo>
                  <a:pt x="3153" y="161708"/>
                </a:lnTo>
                <a:lnTo>
                  <a:pt x="802" y="147514"/>
                </a:lnTo>
                <a:lnTo>
                  <a:pt x="0" y="132860"/>
                </a:lnTo>
                <a:lnTo>
                  <a:pt x="509" y="121174"/>
                </a:lnTo>
                <a:lnTo>
                  <a:pt x="2550" y="106879"/>
                </a:lnTo>
                <a:lnTo>
                  <a:pt x="6072" y="93111"/>
                </a:lnTo>
                <a:lnTo>
                  <a:pt x="10989" y="79955"/>
                </a:lnTo>
                <a:lnTo>
                  <a:pt x="17218" y="67497"/>
                </a:lnTo>
                <a:lnTo>
                  <a:pt x="24672" y="55821"/>
                </a:lnTo>
                <a:lnTo>
                  <a:pt x="23104" y="118251"/>
                </a:lnTo>
                <a:lnTo>
                  <a:pt x="22144" y="132860"/>
                </a:lnTo>
                <a:lnTo>
                  <a:pt x="22250" y="137727"/>
                </a:lnTo>
                <a:lnTo>
                  <a:pt x="23828" y="152162"/>
                </a:lnTo>
                <a:lnTo>
                  <a:pt x="27204" y="165985"/>
                </a:lnTo>
                <a:lnTo>
                  <a:pt x="32256" y="179073"/>
                </a:lnTo>
                <a:lnTo>
                  <a:pt x="38859" y="191303"/>
                </a:lnTo>
                <a:lnTo>
                  <a:pt x="46893" y="202554"/>
                </a:lnTo>
                <a:lnTo>
                  <a:pt x="56234" y="212703"/>
                </a:lnTo>
                <a:lnTo>
                  <a:pt x="66759" y="221626"/>
                </a:lnTo>
                <a:lnTo>
                  <a:pt x="78347" y="229202"/>
                </a:lnTo>
                <a:lnTo>
                  <a:pt x="90874" y="235308"/>
                </a:lnTo>
                <a:lnTo>
                  <a:pt x="104218" y="239821"/>
                </a:lnTo>
                <a:lnTo>
                  <a:pt x="118257" y="242618"/>
                </a:lnTo>
                <a:lnTo>
                  <a:pt x="132867" y="243578"/>
                </a:lnTo>
                <a:lnTo>
                  <a:pt x="137734" y="243472"/>
                </a:lnTo>
                <a:lnTo>
                  <a:pt x="152169" y="241894"/>
                </a:lnTo>
                <a:lnTo>
                  <a:pt x="165993" y="238518"/>
                </a:lnTo>
                <a:lnTo>
                  <a:pt x="179082" y="233467"/>
                </a:lnTo>
                <a:lnTo>
                  <a:pt x="191313" y="226864"/>
                </a:lnTo>
                <a:lnTo>
                  <a:pt x="202564" y="218831"/>
                </a:lnTo>
                <a:lnTo>
                  <a:pt x="212713" y="209490"/>
                </a:lnTo>
                <a:lnTo>
                  <a:pt x="221637" y="198965"/>
                </a:lnTo>
                <a:lnTo>
                  <a:pt x="229213" y="187378"/>
                </a:lnTo>
                <a:lnTo>
                  <a:pt x="235319" y="174852"/>
                </a:lnTo>
                <a:lnTo>
                  <a:pt x="239832" y="161508"/>
                </a:lnTo>
                <a:lnTo>
                  <a:pt x="242630" y="147470"/>
                </a:lnTo>
                <a:lnTo>
                  <a:pt x="243590" y="132860"/>
                </a:lnTo>
                <a:lnTo>
                  <a:pt x="243484" y="127994"/>
                </a:lnTo>
                <a:lnTo>
                  <a:pt x="241906" y="113559"/>
                </a:lnTo>
                <a:lnTo>
                  <a:pt x="238530" y="99736"/>
                </a:lnTo>
                <a:lnTo>
                  <a:pt x="233478" y="86648"/>
                </a:lnTo>
                <a:lnTo>
                  <a:pt x="226875" y="74417"/>
                </a:lnTo>
                <a:lnTo>
                  <a:pt x="218841" y="63167"/>
                </a:lnTo>
                <a:lnTo>
                  <a:pt x="209501" y="53018"/>
                </a:lnTo>
                <a:close/>
              </a:path>
            </a:pathLst>
          </a:custGeom>
          <a:solidFill>
            <a:srgbClr val="16406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244473" y="4005471"/>
            <a:ext cx="30432" cy="91909"/>
          </a:xfrm>
          <a:custGeom>
            <a:avLst/>
            <a:gdLst/>
            <a:ahLst/>
            <a:cxnLst/>
            <a:rect l="l" t="t" r="r" b="b"/>
            <a:pathLst>
              <a:path w="30432" h="91909">
                <a:moveTo>
                  <a:pt x="7310" y="64528"/>
                </a:moveTo>
                <a:lnTo>
                  <a:pt x="2797" y="77871"/>
                </a:lnTo>
                <a:lnTo>
                  <a:pt x="0" y="91909"/>
                </a:lnTo>
                <a:lnTo>
                  <a:pt x="1567" y="29480"/>
                </a:lnTo>
                <a:lnTo>
                  <a:pt x="10162" y="18672"/>
                </a:lnTo>
                <a:lnTo>
                  <a:pt x="19812" y="8817"/>
                </a:lnTo>
                <a:lnTo>
                  <a:pt x="30432" y="0"/>
                </a:lnTo>
                <a:lnTo>
                  <a:pt x="29916" y="29889"/>
                </a:lnTo>
                <a:lnTo>
                  <a:pt x="20993" y="40414"/>
                </a:lnTo>
                <a:lnTo>
                  <a:pt x="13416" y="52001"/>
                </a:lnTo>
                <a:lnTo>
                  <a:pt x="7310" y="64528"/>
                </a:lnTo>
                <a:close/>
              </a:path>
            </a:pathLst>
          </a:custGeom>
          <a:solidFill>
            <a:srgbClr val="16406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276729" y="4140827"/>
            <a:ext cx="22144" cy="0"/>
          </a:xfrm>
          <a:custGeom>
            <a:avLst/>
            <a:gdLst/>
            <a:ahLst/>
            <a:cxnLst/>
            <a:rect l="l" t="t" r="r" b="b"/>
            <a:pathLst>
              <a:path w="22144">
                <a:moveTo>
                  <a:pt x="0" y="0"/>
                </a:moveTo>
                <a:lnTo>
                  <a:pt x="22144" y="0"/>
                </a:lnTo>
              </a:path>
            </a:pathLst>
          </a:custGeom>
          <a:ln w="34485">
            <a:solidFill>
              <a:srgbClr val="1640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332089" y="4102076"/>
            <a:ext cx="0" cy="55358"/>
          </a:xfrm>
          <a:custGeom>
            <a:avLst/>
            <a:gdLst/>
            <a:ahLst/>
            <a:cxnLst/>
            <a:rect l="l" t="t" r="r" b="b"/>
            <a:pathLst>
              <a:path h="55358">
                <a:moveTo>
                  <a:pt x="0" y="55358"/>
                </a:moveTo>
                <a:lnTo>
                  <a:pt x="0" y="0"/>
                </a:lnTo>
              </a:path>
            </a:pathLst>
          </a:custGeom>
          <a:ln w="23414">
            <a:solidFill>
              <a:srgbClr val="1640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376380" y="4079932"/>
            <a:ext cx="0" cy="77502"/>
          </a:xfrm>
          <a:custGeom>
            <a:avLst/>
            <a:gdLst/>
            <a:ahLst/>
            <a:cxnLst/>
            <a:rect l="l" t="t" r="r" b="b"/>
            <a:pathLst>
              <a:path h="77502">
                <a:moveTo>
                  <a:pt x="0" y="77502"/>
                </a:moveTo>
                <a:lnTo>
                  <a:pt x="0" y="0"/>
                </a:lnTo>
              </a:path>
            </a:pathLst>
          </a:custGeom>
          <a:ln w="23414">
            <a:solidFill>
              <a:srgbClr val="1640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420669" y="4056626"/>
            <a:ext cx="0" cy="99645"/>
          </a:xfrm>
          <a:custGeom>
            <a:avLst/>
            <a:gdLst/>
            <a:ahLst/>
            <a:cxnLst/>
            <a:rect l="l" t="t" r="r" b="b"/>
            <a:pathLst>
              <a:path h="99645">
                <a:moveTo>
                  <a:pt x="0" y="99645"/>
                </a:moveTo>
                <a:lnTo>
                  <a:pt x="0" y="0"/>
                </a:lnTo>
              </a:path>
            </a:pathLst>
          </a:custGeom>
          <a:ln w="23414">
            <a:solidFill>
              <a:srgbClr val="1640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531396" y="4167344"/>
            <a:ext cx="188229" cy="332152"/>
          </a:xfrm>
          <a:custGeom>
            <a:avLst/>
            <a:gdLst/>
            <a:ahLst/>
            <a:cxnLst/>
            <a:rect l="l" t="t" r="r" b="b"/>
            <a:pathLst>
              <a:path w="188229" h="332152">
                <a:moveTo>
                  <a:pt x="90758" y="2023"/>
                </a:moveTo>
                <a:lnTo>
                  <a:pt x="103188" y="8222"/>
                </a:lnTo>
                <a:lnTo>
                  <a:pt x="113015" y="17843"/>
                </a:lnTo>
                <a:lnTo>
                  <a:pt x="119472" y="30119"/>
                </a:lnTo>
                <a:lnTo>
                  <a:pt x="121795" y="44286"/>
                </a:lnTo>
                <a:lnTo>
                  <a:pt x="121629" y="45914"/>
                </a:lnTo>
                <a:lnTo>
                  <a:pt x="125238" y="44951"/>
                </a:lnTo>
                <a:lnTo>
                  <a:pt x="128959" y="44286"/>
                </a:lnTo>
                <a:lnTo>
                  <a:pt x="132867" y="66430"/>
                </a:lnTo>
                <a:lnTo>
                  <a:pt x="126241" y="67442"/>
                </a:lnTo>
                <a:lnTo>
                  <a:pt x="115112" y="75352"/>
                </a:lnTo>
                <a:lnTo>
                  <a:pt x="110722" y="88573"/>
                </a:lnTo>
                <a:lnTo>
                  <a:pt x="111858" y="134379"/>
                </a:lnTo>
                <a:lnTo>
                  <a:pt x="99833" y="141178"/>
                </a:lnTo>
                <a:lnTo>
                  <a:pt x="91619" y="152198"/>
                </a:lnTo>
                <a:lnTo>
                  <a:pt x="88578" y="166076"/>
                </a:lnTo>
                <a:lnTo>
                  <a:pt x="88578" y="214592"/>
                </a:lnTo>
                <a:lnTo>
                  <a:pt x="104599" y="222597"/>
                </a:lnTo>
                <a:lnTo>
                  <a:pt x="108353" y="224479"/>
                </a:lnTo>
                <a:lnTo>
                  <a:pt x="110722" y="228310"/>
                </a:lnTo>
                <a:lnTo>
                  <a:pt x="110722" y="310008"/>
                </a:lnTo>
                <a:lnTo>
                  <a:pt x="155012" y="310008"/>
                </a:lnTo>
                <a:lnTo>
                  <a:pt x="155012" y="228310"/>
                </a:lnTo>
                <a:lnTo>
                  <a:pt x="157381" y="224479"/>
                </a:lnTo>
                <a:lnTo>
                  <a:pt x="161135" y="222597"/>
                </a:lnTo>
                <a:lnTo>
                  <a:pt x="177156" y="214592"/>
                </a:lnTo>
                <a:lnTo>
                  <a:pt x="177156" y="166076"/>
                </a:lnTo>
                <a:lnTo>
                  <a:pt x="175638" y="156139"/>
                </a:lnTo>
                <a:lnTo>
                  <a:pt x="168839" y="144115"/>
                </a:lnTo>
                <a:lnTo>
                  <a:pt x="167313" y="116076"/>
                </a:lnTo>
                <a:lnTo>
                  <a:pt x="168810" y="116806"/>
                </a:lnTo>
                <a:lnTo>
                  <a:pt x="179482" y="123892"/>
                </a:lnTo>
                <a:lnTo>
                  <a:pt x="188229" y="233813"/>
                </a:lnTo>
                <a:lnTo>
                  <a:pt x="177156" y="239349"/>
                </a:lnTo>
                <a:lnTo>
                  <a:pt x="177156" y="327203"/>
                </a:lnTo>
                <a:lnTo>
                  <a:pt x="172207" y="332152"/>
                </a:lnTo>
                <a:lnTo>
                  <a:pt x="93527" y="332152"/>
                </a:lnTo>
                <a:lnTo>
                  <a:pt x="88578" y="327203"/>
                </a:lnTo>
                <a:lnTo>
                  <a:pt x="88578" y="239349"/>
                </a:lnTo>
                <a:lnTo>
                  <a:pt x="77506" y="233813"/>
                </a:lnTo>
                <a:lnTo>
                  <a:pt x="68759" y="123892"/>
                </a:lnTo>
                <a:lnTo>
                  <a:pt x="77506" y="133204"/>
                </a:lnTo>
                <a:lnTo>
                  <a:pt x="78512" y="131894"/>
                </a:lnTo>
                <a:lnTo>
                  <a:pt x="87524" y="122848"/>
                </a:lnTo>
                <a:lnTo>
                  <a:pt x="98421" y="116076"/>
                </a:lnTo>
                <a:lnTo>
                  <a:pt x="96167" y="113013"/>
                </a:lnTo>
                <a:lnTo>
                  <a:pt x="90597" y="101569"/>
                </a:lnTo>
                <a:lnTo>
                  <a:pt x="88578" y="88573"/>
                </a:lnTo>
                <a:lnTo>
                  <a:pt x="88744" y="86946"/>
                </a:lnTo>
                <a:lnTo>
                  <a:pt x="85134" y="87909"/>
                </a:lnTo>
                <a:lnTo>
                  <a:pt x="81414" y="88573"/>
                </a:lnTo>
                <a:lnTo>
                  <a:pt x="84132" y="65418"/>
                </a:lnTo>
                <a:lnTo>
                  <a:pt x="95260" y="57508"/>
                </a:lnTo>
                <a:lnTo>
                  <a:pt x="99650" y="44286"/>
                </a:lnTo>
                <a:lnTo>
                  <a:pt x="98638" y="37661"/>
                </a:lnTo>
                <a:lnTo>
                  <a:pt x="90728" y="26533"/>
                </a:lnTo>
                <a:lnTo>
                  <a:pt x="77506" y="22143"/>
                </a:lnTo>
                <a:lnTo>
                  <a:pt x="70884" y="23155"/>
                </a:lnTo>
                <a:lnTo>
                  <a:pt x="59754" y="31065"/>
                </a:lnTo>
                <a:lnTo>
                  <a:pt x="55361" y="44286"/>
                </a:lnTo>
                <a:lnTo>
                  <a:pt x="56590" y="116076"/>
                </a:lnTo>
                <a:lnTo>
                  <a:pt x="58116" y="144115"/>
                </a:lnTo>
                <a:lnTo>
                  <a:pt x="47095" y="135901"/>
                </a:lnTo>
                <a:lnTo>
                  <a:pt x="33216" y="132860"/>
                </a:lnTo>
                <a:lnTo>
                  <a:pt x="11072" y="132860"/>
                </a:lnTo>
                <a:lnTo>
                  <a:pt x="1135" y="134379"/>
                </a:lnTo>
                <a:lnTo>
                  <a:pt x="0" y="88573"/>
                </a:lnTo>
                <a:lnTo>
                  <a:pt x="1011" y="95199"/>
                </a:lnTo>
                <a:lnTo>
                  <a:pt x="8922" y="106327"/>
                </a:lnTo>
                <a:lnTo>
                  <a:pt x="22144" y="110717"/>
                </a:lnTo>
                <a:lnTo>
                  <a:pt x="28770" y="109705"/>
                </a:lnTo>
                <a:lnTo>
                  <a:pt x="39899" y="101795"/>
                </a:lnTo>
                <a:lnTo>
                  <a:pt x="44289" y="88573"/>
                </a:lnTo>
                <a:lnTo>
                  <a:pt x="43277" y="81948"/>
                </a:lnTo>
                <a:lnTo>
                  <a:pt x="35367" y="70820"/>
                </a:lnTo>
                <a:lnTo>
                  <a:pt x="22144" y="66430"/>
                </a:lnTo>
                <a:lnTo>
                  <a:pt x="15522" y="67442"/>
                </a:lnTo>
                <a:lnTo>
                  <a:pt x="4393" y="75352"/>
                </a:lnTo>
                <a:lnTo>
                  <a:pt x="7976" y="46609"/>
                </a:lnTo>
                <a:lnTo>
                  <a:pt x="22144" y="44286"/>
                </a:lnTo>
                <a:lnTo>
                  <a:pt x="26053" y="44286"/>
                </a:lnTo>
                <a:lnTo>
                  <a:pt x="29773" y="44951"/>
                </a:lnTo>
                <a:lnTo>
                  <a:pt x="33382" y="45914"/>
                </a:lnTo>
                <a:lnTo>
                  <a:pt x="33216" y="44286"/>
                </a:lnTo>
                <a:lnTo>
                  <a:pt x="35240" y="31035"/>
                </a:lnTo>
                <a:lnTo>
                  <a:pt x="41439" y="18605"/>
                </a:lnTo>
                <a:lnTo>
                  <a:pt x="51060" y="8779"/>
                </a:lnTo>
                <a:lnTo>
                  <a:pt x="63338" y="2322"/>
                </a:lnTo>
                <a:lnTo>
                  <a:pt x="77506" y="0"/>
                </a:lnTo>
                <a:lnTo>
                  <a:pt x="90758" y="2023"/>
                </a:lnTo>
                <a:close/>
              </a:path>
            </a:pathLst>
          </a:custGeom>
          <a:solidFill>
            <a:srgbClr val="16406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730693" y="4211643"/>
            <a:ext cx="110723" cy="287865"/>
          </a:xfrm>
          <a:custGeom>
            <a:avLst/>
            <a:gdLst/>
            <a:ahLst/>
            <a:cxnLst/>
            <a:rect l="l" t="t" r="r" b="b"/>
            <a:pathLst>
              <a:path w="110722" h="287865">
                <a:moveTo>
                  <a:pt x="44289" y="66430"/>
                </a:moveTo>
                <a:lnTo>
                  <a:pt x="50915" y="65418"/>
                </a:lnTo>
                <a:lnTo>
                  <a:pt x="62043" y="57508"/>
                </a:lnTo>
                <a:lnTo>
                  <a:pt x="66433" y="44286"/>
                </a:lnTo>
                <a:lnTo>
                  <a:pt x="65421" y="37661"/>
                </a:lnTo>
                <a:lnTo>
                  <a:pt x="57511" y="26533"/>
                </a:lnTo>
                <a:lnTo>
                  <a:pt x="44289" y="22143"/>
                </a:lnTo>
                <a:lnTo>
                  <a:pt x="37663" y="23155"/>
                </a:lnTo>
                <a:lnTo>
                  <a:pt x="33050" y="1627"/>
                </a:lnTo>
                <a:lnTo>
                  <a:pt x="36660" y="664"/>
                </a:lnTo>
                <a:lnTo>
                  <a:pt x="40380" y="0"/>
                </a:lnTo>
                <a:lnTo>
                  <a:pt x="44289" y="0"/>
                </a:lnTo>
                <a:lnTo>
                  <a:pt x="57541" y="2023"/>
                </a:lnTo>
                <a:lnTo>
                  <a:pt x="69971" y="8222"/>
                </a:lnTo>
                <a:lnTo>
                  <a:pt x="79798" y="17843"/>
                </a:lnTo>
                <a:lnTo>
                  <a:pt x="86255" y="30119"/>
                </a:lnTo>
                <a:lnTo>
                  <a:pt x="88578" y="44286"/>
                </a:lnTo>
                <a:lnTo>
                  <a:pt x="88388" y="48321"/>
                </a:lnTo>
                <a:lnTo>
                  <a:pt x="85227" y="60899"/>
                </a:lnTo>
                <a:lnTo>
                  <a:pt x="78735" y="71789"/>
                </a:lnTo>
                <a:lnTo>
                  <a:pt x="86503" y="76227"/>
                </a:lnTo>
                <a:lnTo>
                  <a:pt x="96440" y="84880"/>
                </a:lnTo>
                <a:lnTo>
                  <a:pt x="104082" y="95634"/>
                </a:lnTo>
                <a:lnTo>
                  <a:pt x="108989" y="108074"/>
                </a:lnTo>
                <a:lnTo>
                  <a:pt x="110722" y="121789"/>
                </a:lnTo>
                <a:lnTo>
                  <a:pt x="110722" y="181344"/>
                </a:lnTo>
                <a:lnTo>
                  <a:pt x="108353" y="185174"/>
                </a:lnTo>
                <a:lnTo>
                  <a:pt x="104599" y="187046"/>
                </a:lnTo>
                <a:lnTo>
                  <a:pt x="88578" y="195062"/>
                </a:lnTo>
                <a:lnTo>
                  <a:pt x="88578" y="282916"/>
                </a:lnTo>
                <a:lnTo>
                  <a:pt x="83629" y="287865"/>
                </a:lnTo>
                <a:lnTo>
                  <a:pt x="4949" y="287865"/>
                </a:lnTo>
                <a:lnTo>
                  <a:pt x="0" y="282916"/>
                </a:lnTo>
                <a:lnTo>
                  <a:pt x="0" y="121789"/>
                </a:lnTo>
                <a:lnTo>
                  <a:pt x="0" y="170305"/>
                </a:lnTo>
                <a:lnTo>
                  <a:pt x="16021" y="178310"/>
                </a:lnTo>
                <a:lnTo>
                  <a:pt x="19775" y="180192"/>
                </a:lnTo>
                <a:lnTo>
                  <a:pt x="22144" y="184023"/>
                </a:lnTo>
                <a:lnTo>
                  <a:pt x="22144" y="265721"/>
                </a:lnTo>
                <a:lnTo>
                  <a:pt x="66433" y="265721"/>
                </a:lnTo>
                <a:lnTo>
                  <a:pt x="66433" y="184023"/>
                </a:lnTo>
                <a:lnTo>
                  <a:pt x="68803" y="180192"/>
                </a:lnTo>
                <a:lnTo>
                  <a:pt x="72556" y="178321"/>
                </a:lnTo>
                <a:lnTo>
                  <a:pt x="88578" y="170305"/>
                </a:lnTo>
                <a:lnTo>
                  <a:pt x="88578" y="121789"/>
                </a:lnTo>
                <a:lnTo>
                  <a:pt x="87060" y="111852"/>
                </a:lnTo>
                <a:lnTo>
                  <a:pt x="80260" y="99828"/>
                </a:lnTo>
                <a:lnTo>
                  <a:pt x="69240" y="91614"/>
                </a:lnTo>
                <a:lnTo>
                  <a:pt x="55361" y="88573"/>
                </a:lnTo>
                <a:lnTo>
                  <a:pt x="33216" y="88573"/>
                </a:lnTo>
                <a:lnTo>
                  <a:pt x="23279" y="90092"/>
                </a:lnTo>
                <a:lnTo>
                  <a:pt x="22144" y="44286"/>
                </a:lnTo>
                <a:lnTo>
                  <a:pt x="23156" y="50912"/>
                </a:lnTo>
                <a:lnTo>
                  <a:pt x="31066" y="62040"/>
                </a:lnTo>
                <a:lnTo>
                  <a:pt x="44289" y="66430"/>
                </a:lnTo>
                <a:close/>
              </a:path>
            </a:pathLst>
          </a:custGeom>
          <a:solidFill>
            <a:srgbClr val="16406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642124" y="4167356"/>
            <a:ext cx="126241" cy="239349"/>
          </a:xfrm>
          <a:custGeom>
            <a:avLst/>
            <a:gdLst/>
            <a:ahLst/>
            <a:cxnLst/>
            <a:rect l="l" t="t" r="r" b="b"/>
            <a:pathLst>
              <a:path w="126241" h="239349">
                <a:moveTo>
                  <a:pt x="90758" y="2023"/>
                </a:moveTo>
                <a:lnTo>
                  <a:pt x="103188" y="8222"/>
                </a:lnTo>
                <a:lnTo>
                  <a:pt x="113015" y="17843"/>
                </a:lnTo>
                <a:lnTo>
                  <a:pt x="119472" y="30119"/>
                </a:lnTo>
                <a:lnTo>
                  <a:pt x="121795" y="44286"/>
                </a:lnTo>
                <a:lnTo>
                  <a:pt x="121629" y="45914"/>
                </a:lnTo>
                <a:lnTo>
                  <a:pt x="126241" y="67442"/>
                </a:lnTo>
                <a:lnTo>
                  <a:pt x="115112" y="75352"/>
                </a:lnTo>
                <a:lnTo>
                  <a:pt x="110722" y="88573"/>
                </a:lnTo>
                <a:lnTo>
                  <a:pt x="111858" y="134379"/>
                </a:lnTo>
                <a:lnTo>
                  <a:pt x="99833" y="141178"/>
                </a:lnTo>
                <a:lnTo>
                  <a:pt x="91619" y="152198"/>
                </a:lnTo>
                <a:lnTo>
                  <a:pt x="88578" y="166076"/>
                </a:lnTo>
                <a:lnTo>
                  <a:pt x="88578" y="239349"/>
                </a:lnTo>
                <a:lnTo>
                  <a:pt x="77506" y="233813"/>
                </a:lnTo>
                <a:lnTo>
                  <a:pt x="68759" y="123892"/>
                </a:lnTo>
                <a:lnTo>
                  <a:pt x="77506" y="133204"/>
                </a:lnTo>
                <a:lnTo>
                  <a:pt x="78512" y="131894"/>
                </a:lnTo>
                <a:lnTo>
                  <a:pt x="87524" y="122848"/>
                </a:lnTo>
                <a:lnTo>
                  <a:pt x="98421" y="116076"/>
                </a:lnTo>
                <a:lnTo>
                  <a:pt x="96167" y="113013"/>
                </a:lnTo>
                <a:lnTo>
                  <a:pt x="90597" y="101569"/>
                </a:lnTo>
                <a:lnTo>
                  <a:pt x="88578" y="88573"/>
                </a:lnTo>
                <a:lnTo>
                  <a:pt x="88744" y="86946"/>
                </a:lnTo>
                <a:lnTo>
                  <a:pt x="85134" y="87909"/>
                </a:lnTo>
                <a:lnTo>
                  <a:pt x="81414" y="88573"/>
                </a:lnTo>
                <a:lnTo>
                  <a:pt x="84132" y="65418"/>
                </a:lnTo>
                <a:lnTo>
                  <a:pt x="95260" y="57508"/>
                </a:lnTo>
                <a:lnTo>
                  <a:pt x="99650" y="44286"/>
                </a:lnTo>
                <a:lnTo>
                  <a:pt x="98638" y="37661"/>
                </a:lnTo>
                <a:lnTo>
                  <a:pt x="90728" y="26533"/>
                </a:lnTo>
                <a:lnTo>
                  <a:pt x="77506" y="22143"/>
                </a:lnTo>
                <a:lnTo>
                  <a:pt x="70884" y="23155"/>
                </a:lnTo>
                <a:lnTo>
                  <a:pt x="59754" y="31065"/>
                </a:lnTo>
                <a:lnTo>
                  <a:pt x="55361" y="44286"/>
                </a:lnTo>
                <a:lnTo>
                  <a:pt x="56590" y="116076"/>
                </a:lnTo>
                <a:lnTo>
                  <a:pt x="58116" y="144115"/>
                </a:lnTo>
                <a:lnTo>
                  <a:pt x="47095" y="135901"/>
                </a:lnTo>
                <a:lnTo>
                  <a:pt x="33216" y="132860"/>
                </a:lnTo>
                <a:lnTo>
                  <a:pt x="11072" y="132860"/>
                </a:lnTo>
                <a:lnTo>
                  <a:pt x="1135" y="134379"/>
                </a:lnTo>
                <a:lnTo>
                  <a:pt x="0" y="88573"/>
                </a:lnTo>
                <a:lnTo>
                  <a:pt x="1011" y="95199"/>
                </a:lnTo>
                <a:lnTo>
                  <a:pt x="8922" y="106327"/>
                </a:lnTo>
                <a:lnTo>
                  <a:pt x="22144" y="110717"/>
                </a:lnTo>
                <a:lnTo>
                  <a:pt x="28770" y="109705"/>
                </a:lnTo>
                <a:lnTo>
                  <a:pt x="39899" y="101795"/>
                </a:lnTo>
                <a:lnTo>
                  <a:pt x="44289" y="88573"/>
                </a:lnTo>
                <a:lnTo>
                  <a:pt x="43277" y="81948"/>
                </a:lnTo>
                <a:lnTo>
                  <a:pt x="35367" y="70820"/>
                </a:lnTo>
                <a:lnTo>
                  <a:pt x="22144" y="66430"/>
                </a:lnTo>
                <a:lnTo>
                  <a:pt x="18236" y="44286"/>
                </a:lnTo>
                <a:lnTo>
                  <a:pt x="26053" y="44286"/>
                </a:lnTo>
                <a:lnTo>
                  <a:pt x="29773" y="44951"/>
                </a:lnTo>
                <a:lnTo>
                  <a:pt x="33382" y="45914"/>
                </a:lnTo>
                <a:lnTo>
                  <a:pt x="33216" y="44286"/>
                </a:lnTo>
                <a:lnTo>
                  <a:pt x="35240" y="31035"/>
                </a:lnTo>
                <a:lnTo>
                  <a:pt x="41439" y="18605"/>
                </a:lnTo>
                <a:lnTo>
                  <a:pt x="51060" y="8779"/>
                </a:lnTo>
                <a:lnTo>
                  <a:pt x="63338" y="2322"/>
                </a:lnTo>
                <a:lnTo>
                  <a:pt x="77506" y="0"/>
                </a:lnTo>
                <a:lnTo>
                  <a:pt x="90758" y="2023"/>
                </a:lnTo>
                <a:close/>
              </a:path>
            </a:pathLst>
          </a:custGeom>
          <a:solidFill>
            <a:srgbClr val="16406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697477" y="4211643"/>
            <a:ext cx="28771" cy="71789"/>
          </a:xfrm>
          <a:custGeom>
            <a:avLst/>
            <a:gdLst/>
            <a:ahLst/>
            <a:cxnLst/>
            <a:rect l="l" t="t" r="r" b="b"/>
            <a:pathLst>
              <a:path w="28770" h="71789">
                <a:moveTo>
                  <a:pt x="22144" y="44286"/>
                </a:moveTo>
                <a:lnTo>
                  <a:pt x="18236" y="44286"/>
                </a:lnTo>
                <a:lnTo>
                  <a:pt x="14515" y="43622"/>
                </a:lnTo>
                <a:lnTo>
                  <a:pt x="10906" y="42659"/>
                </a:lnTo>
                <a:lnTo>
                  <a:pt x="11072" y="44286"/>
                </a:lnTo>
                <a:lnTo>
                  <a:pt x="10882" y="48321"/>
                </a:lnTo>
                <a:lnTo>
                  <a:pt x="7721" y="60899"/>
                </a:lnTo>
                <a:lnTo>
                  <a:pt x="1229" y="71789"/>
                </a:lnTo>
                <a:lnTo>
                  <a:pt x="0" y="0"/>
                </a:lnTo>
                <a:lnTo>
                  <a:pt x="1011" y="6625"/>
                </a:lnTo>
                <a:lnTo>
                  <a:pt x="8922" y="17753"/>
                </a:lnTo>
                <a:lnTo>
                  <a:pt x="22144" y="22143"/>
                </a:lnTo>
                <a:lnTo>
                  <a:pt x="28770" y="21131"/>
                </a:lnTo>
                <a:lnTo>
                  <a:pt x="26053" y="44286"/>
                </a:lnTo>
                <a:lnTo>
                  <a:pt x="22144" y="44286"/>
                </a:lnTo>
                <a:close/>
              </a:path>
            </a:pathLst>
          </a:custGeom>
          <a:solidFill>
            <a:srgbClr val="16406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586753" y="4211643"/>
            <a:ext cx="28771" cy="71789"/>
          </a:xfrm>
          <a:custGeom>
            <a:avLst/>
            <a:gdLst/>
            <a:ahLst/>
            <a:cxnLst/>
            <a:rect l="l" t="t" r="r" b="b"/>
            <a:pathLst>
              <a:path w="28770" h="71789">
                <a:moveTo>
                  <a:pt x="22144" y="44286"/>
                </a:moveTo>
                <a:lnTo>
                  <a:pt x="18236" y="44286"/>
                </a:lnTo>
                <a:lnTo>
                  <a:pt x="14515" y="43622"/>
                </a:lnTo>
                <a:lnTo>
                  <a:pt x="10906" y="42659"/>
                </a:lnTo>
                <a:lnTo>
                  <a:pt x="11072" y="44286"/>
                </a:lnTo>
                <a:lnTo>
                  <a:pt x="10882" y="48321"/>
                </a:lnTo>
                <a:lnTo>
                  <a:pt x="7721" y="60899"/>
                </a:lnTo>
                <a:lnTo>
                  <a:pt x="1229" y="71789"/>
                </a:lnTo>
                <a:lnTo>
                  <a:pt x="0" y="0"/>
                </a:lnTo>
                <a:lnTo>
                  <a:pt x="1011" y="6625"/>
                </a:lnTo>
                <a:lnTo>
                  <a:pt x="8922" y="17753"/>
                </a:lnTo>
                <a:lnTo>
                  <a:pt x="22144" y="22143"/>
                </a:lnTo>
                <a:lnTo>
                  <a:pt x="28770" y="21131"/>
                </a:lnTo>
                <a:lnTo>
                  <a:pt x="26053" y="44286"/>
                </a:lnTo>
                <a:lnTo>
                  <a:pt x="22144" y="44286"/>
                </a:lnTo>
                <a:close/>
              </a:path>
            </a:pathLst>
          </a:custGeom>
          <a:solidFill>
            <a:srgbClr val="16406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487104" y="4213965"/>
            <a:ext cx="121795" cy="285543"/>
          </a:xfrm>
          <a:custGeom>
            <a:avLst/>
            <a:gdLst/>
            <a:ahLst/>
            <a:cxnLst/>
            <a:rect l="l" t="t" r="r" b="b"/>
            <a:pathLst>
              <a:path w="121795" h="285543">
                <a:moveTo>
                  <a:pt x="44289" y="41964"/>
                </a:moveTo>
                <a:lnTo>
                  <a:pt x="45424" y="87769"/>
                </a:lnTo>
                <a:lnTo>
                  <a:pt x="33399" y="94568"/>
                </a:lnTo>
                <a:lnTo>
                  <a:pt x="25185" y="105588"/>
                </a:lnTo>
                <a:lnTo>
                  <a:pt x="22144" y="119466"/>
                </a:lnTo>
                <a:lnTo>
                  <a:pt x="22144" y="167983"/>
                </a:lnTo>
                <a:lnTo>
                  <a:pt x="38166" y="175988"/>
                </a:lnTo>
                <a:lnTo>
                  <a:pt x="41919" y="177870"/>
                </a:lnTo>
                <a:lnTo>
                  <a:pt x="44289" y="181701"/>
                </a:lnTo>
                <a:lnTo>
                  <a:pt x="44289" y="263399"/>
                </a:lnTo>
                <a:lnTo>
                  <a:pt x="88578" y="263399"/>
                </a:lnTo>
                <a:lnTo>
                  <a:pt x="88578" y="181701"/>
                </a:lnTo>
                <a:lnTo>
                  <a:pt x="90947" y="177870"/>
                </a:lnTo>
                <a:lnTo>
                  <a:pt x="94701" y="175988"/>
                </a:lnTo>
                <a:lnTo>
                  <a:pt x="110722" y="167983"/>
                </a:lnTo>
                <a:lnTo>
                  <a:pt x="110722" y="119466"/>
                </a:lnTo>
                <a:lnTo>
                  <a:pt x="109204" y="109530"/>
                </a:lnTo>
                <a:lnTo>
                  <a:pt x="102405" y="97506"/>
                </a:lnTo>
                <a:lnTo>
                  <a:pt x="100879" y="69466"/>
                </a:lnTo>
                <a:lnTo>
                  <a:pt x="102376" y="70197"/>
                </a:lnTo>
                <a:lnTo>
                  <a:pt x="113048" y="77282"/>
                </a:lnTo>
                <a:lnTo>
                  <a:pt x="121795" y="187203"/>
                </a:lnTo>
                <a:lnTo>
                  <a:pt x="110722" y="192739"/>
                </a:lnTo>
                <a:lnTo>
                  <a:pt x="110722" y="280593"/>
                </a:lnTo>
                <a:lnTo>
                  <a:pt x="105773" y="285543"/>
                </a:lnTo>
                <a:lnTo>
                  <a:pt x="27093" y="285543"/>
                </a:lnTo>
                <a:lnTo>
                  <a:pt x="22144" y="280593"/>
                </a:lnTo>
                <a:lnTo>
                  <a:pt x="22144" y="192739"/>
                </a:lnTo>
                <a:lnTo>
                  <a:pt x="6122" y="184734"/>
                </a:lnTo>
                <a:lnTo>
                  <a:pt x="2369" y="182852"/>
                </a:lnTo>
                <a:lnTo>
                  <a:pt x="0" y="179021"/>
                </a:lnTo>
                <a:lnTo>
                  <a:pt x="0" y="119466"/>
                </a:lnTo>
                <a:lnTo>
                  <a:pt x="797" y="110106"/>
                </a:lnTo>
                <a:lnTo>
                  <a:pt x="4717" y="97205"/>
                </a:lnTo>
                <a:lnTo>
                  <a:pt x="11515" y="85855"/>
                </a:lnTo>
                <a:lnTo>
                  <a:pt x="20751" y="76472"/>
                </a:lnTo>
                <a:lnTo>
                  <a:pt x="31987" y="69466"/>
                </a:lnTo>
                <a:lnTo>
                  <a:pt x="29733" y="66404"/>
                </a:lnTo>
                <a:lnTo>
                  <a:pt x="24163" y="54959"/>
                </a:lnTo>
                <a:lnTo>
                  <a:pt x="22144" y="41964"/>
                </a:lnTo>
                <a:lnTo>
                  <a:pt x="24168" y="28713"/>
                </a:lnTo>
                <a:lnTo>
                  <a:pt x="30367" y="16283"/>
                </a:lnTo>
                <a:lnTo>
                  <a:pt x="39988" y="6457"/>
                </a:lnTo>
                <a:lnTo>
                  <a:pt x="52265" y="0"/>
                </a:lnTo>
                <a:lnTo>
                  <a:pt x="48682" y="28742"/>
                </a:lnTo>
                <a:lnTo>
                  <a:pt x="44289" y="41964"/>
                </a:lnTo>
                <a:close/>
              </a:path>
            </a:pathLst>
          </a:custGeom>
          <a:solidFill>
            <a:srgbClr val="16406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154825" y="854421"/>
            <a:ext cx="697377" cy="696304"/>
          </a:xfrm>
          <a:custGeom>
            <a:avLst/>
            <a:gdLst/>
            <a:ahLst/>
            <a:cxnLst/>
            <a:rect l="l" t="t" r="r" b="b"/>
            <a:pathLst>
              <a:path w="697377" h="696304">
                <a:moveTo>
                  <a:pt x="138705" y="379778"/>
                </a:moveTo>
                <a:lnTo>
                  <a:pt x="126667" y="374893"/>
                </a:lnTo>
                <a:lnTo>
                  <a:pt x="115068" y="369151"/>
                </a:lnTo>
                <a:lnTo>
                  <a:pt x="103949" y="362585"/>
                </a:lnTo>
                <a:lnTo>
                  <a:pt x="93354" y="355226"/>
                </a:lnTo>
                <a:lnTo>
                  <a:pt x="83326" y="347105"/>
                </a:lnTo>
                <a:lnTo>
                  <a:pt x="73908" y="338253"/>
                </a:lnTo>
                <a:lnTo>
                  <a:pt x="65144" y="328701"/>
                </a:lnTo>
                <a:lnTo>
                  <a:pt x="57077" y="318480"/>
                </a:lnTo>
                <a:lnTo>
                  <a:pt x="53073" y="312764"/>
                </a:lnTo>
                <a:lnTo>
                  <a:pt x="49551" y="346583"/>
                </a:lnTo>
                <a:lnTo>
                  <a:pt x="58667" y="356210"/>
                </a:lnTo>
                <a:lnTo>
                  <a:pt x="68414" y="365210"/>
                </a:lnTo>
                <a:lnTo>
                  <a:pt x="78758" y="373546"/>
                </a:lnTo>
                <a:lnTo>
                  <a:pt x="89668" y="381187"/>
                </a:lnTo>
                <a:lnTo>
                  <a:pt x="101112" y="388097"/>
                </a:lnTo>
                <a:lnTo>
                  <a:pt x="113057" y="394243"/>
                </a:lnTo>
                <a:lnTo>
                  <a:pt x="125472" y="399591"/>
                </a:lnTo>
                <a:lnTo>
                  <a:pt x="138325" y="404106"/>
                </a:lnTo>
                <a:lnTo>
                  <a:pt x="138705" y="379778"/>
                </a:lnTo>
                <a:close/>
              </a:path>
              <a:path w="697377" h="696304">
                <a:moveTo>
                  <a:pt x="24875" y="476983"/>
                </a:moveTo>
                <a:lnTo>
                  <a:pt x="29236" y="471044"/>
                </a:lnTo>
                <a:lnTo>
                  <a:pt x="36119" y="465429"/>
                </a:lnTo>
                <a:lnTo>
                  <a:pt x="45209" y="460311"/>
                </a:lnTo>
                <a:lnTo>
                  <a:pt x="56191" y="455864"/>
                </a:lnTo>
                <a:lnTo>
                  <a:pt x="68749" y="452261"/>
                </a:lnTo>
                <a:lnTo>
                  <a:pt x="82568" y="449676"/>
                </a:lnTo>
                <a:lnTo>
                  <a:pt x="97332" y="448283"/>
                </a:lnTo>
                <a:lnTo>
                  <a:pt x="112728" y="448255"/>
                </a:lnTo>
                <a:lnTo>
                  <a:pt x="128438" y="449765"/>
                </a:lnTo>
                <a:lnTo>
                  <a:pt x="144149" y="452987"/>
                </a:lnTo>
                <a:lnTo>
                  <a:pt x="154331" y="456124"/>
                </a:lnTo>
                <a:lnTo>
                  <a:pt x="156492" y="458482"/>
                </a:lnTo>
                <a:lnTo>
                  <a:pt x="159547" y="459829"/>
                </a:lnTo>
                <a:lnTo>
                  <a:pt x="163287" y="459736"/>
                </a:lnTo>
                <a:lnTo>
                  <a:pt x="173351" y="465289"/>
                </a:lnTo>
                <a:lnTo>
                  <a:pt x="180326" y="470986"/>
                </a:lnTo>
                <a:lnTo>
                  <a:pt x="174370" y="439141"/>
                </a:lnTo>
                <a:lnTo>
                  <a:pt x="174370" y="369408"/>
                </a:lnTo>
                <a:lnTo>
                  <a:pt x="184036" y="375097"/>
                </a:lnTo>
                <a:lnTo>
                  <a:pt x="176316" y="338964"/>
                </a:lnTo>
                <a:lnTo>
                  <a:pt x="174370" y="332062"/>
                </a:lnTo>
                <a:lnTo>
                  <a:pt x="176452" y="324918"/>
                </a:lnTo>
                <a:lnTo>
                  <a:pt x="182426" y="317894"/>
                </a:lnTo>
                <a:lnTo>
                  <a:pt x="191882" y="311351"/>
                </a:lnTo>
                <a:lnTo>
                  <a:pt x="204414" y="305650"/>
                </a:lnTo>
                <a:lnTo>
                  <a:pt x="219610" y="301153"/>
                </a:lnTo>
                <a:lnTo>
                  <a:pt x="237064" y="298221"/>
                </a:lnTo>
                <a:lnTo>
                  <a:pt x="221618" y="267470"/>
                </a:lnTo>
                <a:lnTo>
                  <a:pt x="209220" y="272505"/>
                </a:lnTo>
                <a:lnTo>
                  <a:pt x="209220" y="129114"/>
                </a:lnTo>
                <a:lnTo>
                  <a:pt x="204016" y="123910"/>
                </a:lnTo>
                <a:lnTo>
                  <a:pt x="191191" y="123910"/>
                </a:lnTo>
                <a:lnTo>
                  <a:pt x="185987" y="129114"/>
                </a:lnTo>
                <a:lnTo>
                  <a:pt x="185987" y="135526"/>
                </a:lnTo>
                <a:lnTo>
                  <a:pt x="171322" y="139628"/>
                </a:lnTo>
                <a:lnTo>
                  <a:pt x="158744" y="146552"/>
                </a:lnTo>
                <a:lnTo>
                  <a:pt x="148854" y="155817"/>
                </a:lnTo>
                <a:lnTo>
                  <a:pt x="142256" y="166944"/>
                </a:lnTo>
                <a:lnTo>
                  <a:pt x="139553" y="179451"/>
                </a:lnTo>
                <a:lnTo>
                  <a:pt x="139519" y="181051"/>
                </a:lnTo>
                <a:lnTo>
                  <a:pt x="141705" y="193694"/>
                </a:lnTo>
                <a:lnTo>
                  <a:pt x="147859" y="205015"/>
                </a:lnTo>
                <a:lnTo>
                  <a:pt x="157379" y="214533"/>
                </a:lnTo>
                <a:lnTo>
                  <a:pt x="162839" y="180810"/>
                </a:lnTo>
                <a:lnTo>
                  <a:pt x="165596" y="171962"/>
                </a:lnTo>
                <a:lnTo>
                  <a:pt x="173589" y="164329"/>
                </a:lnTo>
                <a:lnTo>
                  <a:pt x="185987" y="159293"/>
                </a:lnTo>
                <a:lnTo>
                  <a:pt x="185987" y="202808"/>
                </a:lnTo>
                <a:lnTo>
                  <a:pt x="184104" y="226241"/>
                </a:lnTo>
                <a:lnTo>
                  <a:pt x="185987" y="226575"/>
                </a:lnTo>
                <a:lnTo>
                  <a:pt x="185987" y="272505"/>
                </a:lnTo>
                <a:lnTo>
                  <a:pt x="172066" y="266295"/>
                </a:lnTo>
                <a:lnTo>
                  <a:pt x="163909" y="256547"/>
                </a:lnTo>
                <a:lnTo>
                  <a:pt x="162753" y="250748"/>
                </a:lnTo>
                <a:lnTo>
                  <a:pt x="162753" y="244336"/>
                </a:lnTo>
                <a:lnTo>
                  <a:pt x="157549" y="239132"/>
                </a:lnTo>
                <a:lnTo>
                  <a:pt x="151136" y="239132"/>
                </a:lnTo>
                <a:lnTo>
                  <a:pt x="143821" y="241695"/>
                </a:lnTo>
                <a:lnTo>
                  <a:pt x="140078" y="248440"/>
                </a:lnTo>
                <a:lnTo>
                  <a:pt x="140102" y="257951"/>
                </a:lnTo>
                <a:lnTo>
                  <a:pt x="144086" y="268813"/>
                </a:lnTo>
                <a:lnTo>
                  <a:pt x="152222" y="279609"/>
                </a:lnTo>
                <a:lnTo>
                  <a:pt x="164705" y="288924"/>
                </a:lnTo>
                <a:lnTo>
                  <a:pt x="175892" y="293728"/>
                </a:lnTo>
                <a:lnTo>
                  <a:pt x="165808" y="301582"/>
                </a:lnTo>
                <a:lnTo>
                  <a:pt x="157626" y="311397"/>
                </a:lnTo>
                <a:lnTo>
                  <a:pt x="157026" y="312314"/>
                </a:lnTo>
                <a:lnTo>
                  <a:pt x="145058" y="306331"/>
                </a:lnTo>
                <a:lnTo>
                  <a:pt x="134074" y="298964"/>
                </a:lnTo>
                <a:lnTo>
                  <a:pt x="124174" y="290334"/>
                </a:lnTo>
                <a:lnTo>
                  <a:pt x="115457" y="280566"/>
                </a:lnTo>
                <a:lnTo>
                  <a:pt x="108024" y="269782"/>
                </a:lnTo>
                <a:lnTo>
                  <a:pt x="101973" y="258105"/>
                </a:lnTo>
                <a:lnTo>
                  <a:pt x="97406" y="245658"/>
                </a:lnTo>
                <a:lnTo>
                  <a:pt x="95039" y="236019"/>
                </a:lnTo>
                <a:lnTo>
                  <a:pt x="93355" y="223356"/>
                </a:lnTo>
                <a:lnTo>
                  <a:pt x="93221" y="210725"/>
                </a:lnTo>
                <a:lnTo>
                  <a:pt x="94595" y="198257"/>
                </a:lnTo>
                <a:lnTo>
                  <a:pt x="101710" y="174339"/>
                </a:lnTo>
                <a:lnTo>
                  <a:pt x="107370" y="163154"/>
                </a:lnTo>
                <a:lnTo>
                  <a:pt x="114380" y="152659"/>
                </a:lnTo>
                <a:lnTo>
                  <a:pt x="122698" y="142988"/>
                </a:lnTo>
                <a:lnTo>
                  <a:pt x="125950" y="110111"/>
                </a:lnTo>
                <a:lnTo>
                  <a:pt x="115868" y="117730"/>
                </a:lnTo>
                <a:lnTo>
                  <a:pt x="83050" y="84926"/>
                </a:lnTo>
                <a:lnTo>
                  <a:pt x="76180" y="60042"/>
                </a:lnTo>
                <a:lnTo>
                  <a:pt x="66262" y="68283"/>
                </a:lnTo>
                <a:lnTo>
                  <a:pt x="56972" y="77087"/>
                </a:lnTo>
                <a:lnTo>
                  <a:pt x="48324" y="86417"/>
                </a:lnTo>
                <a:lnTo>
                  <a:pt x="40335" y="96237"/>
                </a:lnTo>
                <a:lnTo>
                  <a:pt x="33019" y="106510"/>
                </a:lnTo>
                <a:lnTo>
                  <a:pt x="28802" y="172668"/>
                </a:lnTo>
                <a:lnTo>
                  <a:pt x="32259" y="160953"/>
                </a:lnTo>
                <a:lnTo>
                  <a:pt x="36550" y="149477"/>
                </a:lnTo>
                <a:lnTo>
                  <a:pt x="41667" y="138288"/>
                </a:lnTo>
                <a:lnTo>
                  <a:pt x="47606" y="127432"/>
                </a:lnTo>
                <a:lnTo>
                  <a:pt x="54360" y="116956"/>
                </a:lnTo>
                <a:lnTo>
                  <a:pt x="61921" y="106907"/>
                </a:lnTo>
                <a:lnTo>
                  <a:pt x="66624" y="101351"/>
                </a:lnTo>
                <a:lnTo>
                  <a:pt x="99441" y="134167"/>
                </a:lnTo>
                <a:lnTo>
                  <a:pt x="91816" y="144229"/>
                </a:lnTo>
                <a:lnTo>
                  <a:pt x="85302" y="154866"/>
                </a:lnTo>
                <a:lnTo>
                  <a:pt x="79911" y="165991"/>
                </a:lnTo>
                <a:lnTo>
                  <a:pt x="75656" y="177517"/>
                </a:lnTo>
                <a:lnTo>
                  <a:pt x="72547" y="189354"/>
                </a:lnTo>
                <a:lnTo>
                  <a:pt x="70597" y="201415"/>
                </a:lnTo>
                <a:lnTo>
                  <a:pt x="69816" y="213613"/>
                </a:lnTo>
                <a:lnTo>
                  <a:pt x="70217" y="225859"/>
                </a:lnTo>
                <a:lnTo>
                  <a:pt x="71811" y="238066"/>
                </a:lnTo>
                <a:lnTo>
                  <a:pt x="74609" y="250145"/>
                </a:lnTo>
                <a:lnTo>
                  <a:pt x="78624" y="262009"/>
                </a:lnTo>
                <a:lnTo>
                  <a:pt x="81784" y="269334"/>
                </a:lnTo>
                <a:lnTo>
                  <a:pt x="53073" y="312764"/>
                </a:lnTo>
                <a:lnTo>
                  <a:pt x="41427" y="292648"/>
                </a:lnTo>
                <a:lnTo>
                  <a:pt x="36210" y="281123"/>
                </a:lnTo>
                <a:lnTo>
                  <a:pt x="31888" y="269368"/>
                </a:lnTo>
                <a:lnTo>
                  <a:pt x="28455" y="257429"/>
                </a:lnTo>
                <a:lnTo>
                  <a:pt x="25906" y="245354"/>
                </a:lnTo>
                <a:lnTo>
                  <a:pt x="24233" y="233189"/>
                </a:lnTo>
                <a:lnTo>
                  <a:pt x="23430" y="220982"/>
                </a:lnTo>
                <a:lnTo>
                  <a:pt x="20467" y="128271"/>
                </a:lnTo>
                <a:lnTo>
                  <a:pt x="15263" y="139685"/>
                </a:lnTo>
                <a:lnTo>
                  <a:pt x="10793" y="151407"/>
                </a:lnTo>
                <a:lnTo>
                  <a:pt x="7073" y="163400"/>
                </a:lnTo>
                <a:lnTo>
                  <a:pt x="4119" y="175628"/>
                </a:lnTo>
                <a:lnTo>
                  <a:pt x="1945" y="188054"/>
                </a:lnTo>
                <a:lnTo>
                  <a:pt x="566" y="200641"/>
                </a:lnTo>
                <a:lnTo>
                  <a:pt x="118" y="210692"/>
                </a:lnTo>
                <a:lnTo>
                  <a:pt x="118" y="219205"/>
                </a:lnTo>
                <a:lnTo>
                  <a:pt x="259" y="226155"/>
                </a:lnTo>
                <a:lnTo>
                  <a:pt x="1361" y="239008"/>
                </a:lnTo>
                <a:lnTo>
                  <a:pt x="3161" y="251015"/>
                </a:lnTo>
                <a:lnTo>
                  <a:pt x="6080" y="264447"/>
                </a:lnTo>
                <a:lnTo>
                  <a:pt x="9886" y="277523"/>
                </a:lnTo>
                <a:lnTo>
                  <a:pt x="14547" y="290208"/>
                </a:lnTo>
                <a:lnTo>
                  <a:pt x="20031" y="302468"/>
                </a:lnTo>
                <a:lnTo>
                  <a:pt x="26305" y="314269"/>
                </a:lnTo>
                <a:lnTo>
                  <a:pt x="33338" y="325578"/>
                </a:lnTo>
                <a:lnTo>
                  <a:pt x="41098" y="336361"/>
                </a:lnTo>
                <a:lnTo>
                  <a:pt x="49551" y="346583"/>
                </a:lnTo>
                <a:lnTo>
                  <a:pt x="53067" y="312767"/>
                </a:lnTo>
                <a:lnTo>
                  <a:pt x="93226" y="289535"/>
                </a:lnTo>
                <a:lnTo>
                  <a:pt x="101193" y="299717"/>
                </a:lnTo>
                <a:lnTo>
                  <a:pt x="110107" y="308994"/>
                </a:lnTo>
                <a:lnTo>
                  <a:pt x="119889" y="317306"/>
                </a:lnTo>
                <a:lnTo>
                  <a:pt x="130462" y="324592"/>
                </a:lnTo>
                <a:lnTo>
                  <a:pt x="141748" y="330790"/>
                </a:lnTo>
                <a:lnTo>
                  <a:pt x="151136" y="334885"/>
                </a:lnTo>
                <a:lnTo>
                  <a:pt x="151136" y="383777"/>
                </a:lnTo>
                <a:lnTo>
                  <a:pt x="138705" y="379778"/>
                </a:lnTo>
                <a:lnTo>
                  <a:pt x="138325" y="404106"/>
                </a:lnTo>
                <a:lnTo>
                  <a:pt x="151136" y="407649"/>
                </a:lnTo>
                <a:lnTo>
                  <a:pt x="151136" y="430707"/>
                </a:lnTo>
                <a:lnTo>
                  <a:pt x="136646" y="427599"/>
                </a:lnTo>
                <a:lnTo>
                  <a:pt x="121722" y="425707"/>
                </a:lnTo>
                <a:lnTo>
                  <a:pt x="106616" y="424999"/>
                </a:lnTo>
                <a:lnTo>
                  <a:pt x="91579" y="425443"/>
                </a:lnTo>
                <a:lnTo>
                  <a:pt x="76861" y="427006"/>
                </a:lnTo>
                <a:lnTo>
                  <a:pt x="62714" y="429659"/>
                </a:lnTo>
                <a:lnTo>
                  <a:pt x="49390" y="433367"/>
                </a:lnTo>
                <a:lnTo>
                  <a:pt x="37139" y="438100"/>
                </a:lnTo>
                <a:lnTo>
                  <a:pt x="26213" y="443825"/>
                </a:lnTo>
                <a:lnTo>
                  <a:pt x="16863" y="450511"/>
                </a:lnTo>
                <a:lnTo>
                  <a:pt x="23351" y="483073"/>
                </a:lnTo>
                <a:lnTo>
                  <a:pt x="24875" y="476983"/>
                </a:lnTo>
                <a:close/>
              </a:path>
              <a:path w="697377" h="696304">
                <a:moveTo>
                  <a:pt x="122995" y="656510"/>
                </a:moveTo>
                <a:lnTo>
                  <a:pt x="123293" y="633077"/>
                </a:lnTo>
                <a:lnTo>
                  <a:pt x="104669" y="634085"/>
                </a:lnTo>
                <a:lnTo>
                  <a:pt x="85423" y="633007"/>
                </a:lnTo>
                <a:lnTo>
                  <a:pt x="68038" y="630016"/>
                </a:lnTo>
                <a:lnTo>
                  <a:pt x="52925" y="625473"/>
                </a:lnTo>
                <a:lnTo>
                  <a:pt x="40491" y="619738"/>
                </a:lnTo>
                <a:lnTo>
                  <a:pt x="31146" y="613172"/>
                </a:lnTo>
                <a:lnTo>
                  <a:pt x="25297" y="606138"/>
                </a:lnTo>
                <a:lnTo>
                  <a:pt x="23351" y="599236"/>
                </a:lnTo>
                <a:lnTo>
                  <a:pt x="23351" y="520408"/>
                </a:lnTo>
                <a:lnTo>
                  <a:pt x="33017" y="526097"/>
                </a:lnTo>
                <a:lnTo>
                  <a:pt x="43812" y="530878"/>
                </a:lnTo>
                <a:lnTo>
                  <a:pt x="55539" y="534750"/>
                </a:lnTo>
                <a:lnTo>
                  <a:pt x="68003" y="537714"/>
                </a:lnTo>
                <a:lnTo>
                  <a:pt x="81007" y="539770"/>
                </a:lnTo>
                <a:lnTo>
                  <a:pt x="94357" y="540917"/>
                </a:lnTo>
                <a:lnTo>
                  <a:pt x="107857" y="541157"/>
                </a:lnTo>
                <a:lnTo>
                  <a:pt x="121310" y="540488"/>
                </a:lnTo>
                <a:lnTo>
                  <a:pt x="134521" y="538912"/>
                </a:lnTo>
                <a:lnTo>
                  <a:pt x="147295" y="536427"/>
                </a:lnTo>
                <a:lnTo>
                  <a:pt x="159434" y="533035"/>
                </a:lnTo>
                <a:lnTo>
                  <a:pt x="170744" y="528736"/>
                </a:lnTo>
                <a:lnTo>
                  <a:pt x="181029" y="523528"/>
                </a:lnTo>
                <a:lnTo>
                  <a:pt x="185987" y="520408"/>
                </a:lnTo>
                <a:lnTo>
                  <a:pt x="185987" y="541155"/>
                </a:lnTo>
                <a:lnTo>
                  <a:pt x="183905" y="548299"/>
                </a:lnTo>
                <a:lnTo>
                  <a:pt x="177931" y="555323"/>
                </a:lnTo>
                <a:lnTo>
                  <a:pt x="168474" y="561866"/>
                </a:lnTo>
                <a:lnTo>
                  <a:pt x="155943" y="567566"/>
                </a:lnTo>
                <a:lnTo>
                  <a:pt x="140746" y="572064"/>
                </a:lnTo>
                <a:lnTo>
                  <a:pt x="123293" y="574996"/>
                </a:lnTo>
                <a:lnTo>
                  <a:pt x="104669" y="576003"/>
                </a:lnTo>
                <a:lnTo>
                  <a:pt x="85423" y="574926"/>
                </a:lnTo>
                <a:lnTo>
                  <a:pt x="68038" y="571935"/>
                </a:lnTo>
                <a:lnTo>
                  <a:pt x="52925" y="567391"/>
                </a:lnTo>
                <a:lnTo>
                  <a:pt x="40491" y="561656"/>
                </a:lnTo>
                <a:lnTo>
                  <a:pt x="31146" y="555091"/>
                </a:lnTo>
                <a:lnTo>
                  <a:pt x="25297" y="548057"/>
                </a:lnTo>
                <a:lnTo>
                  <a:pt x="33017" y="584190"/>
                </a:lnTo>
                <a:lnTo>
                  <a:pt x="43812" y="588971"/>
                </a:lnTo>
                <a:lnTo>
                  <a:pt x="55539" y="592843"/>
                </a:lnTo>
                <a:lnTo>
                  <a:pt x="68003" y="595807"/>
                </a:lnTo>
                <a:lnTo>
                  <a:pt x="81007" y="597863"/>
                </a:lnTo>
                <a:lnTo>
                  <a:pt x="94357" y="599010"/>
                </a:lnTo>
                <a:lnTo>
                  <a:pt x="107857" y="599250"/>
                </a:lnTo>
                <a:lnTo>
                  <a:pt x="121310" y="598581"/>
                </a:lnTo>
                <a:lnTo>
                  <a:pt x="134521" y="597005"/>
                </a:lnTo>
                <a:lnTo>
                  <a:pt x="147295" y="594520"/>
                </a:lnTo>
                <a:lnTo>
                  <a:pt x="159434" y="591128"/>
                </a:lnTo>
                <a:lnTo>
                  <a:pt x="170744" y="586829"/>
                </a:lnTo>
                <a:lnTo>
                  <a:pt x="181029" y="581621"/>
                </a:lnTo>
                <a:lnTo>
                  <a:pt x="185987" y="578501"/>
                </a:lnTo>
                <a:lnTo>
                  <a:pt x="185987" y="599236"/>
                </a:lnTo>
                <a:lnTo>
                  <a:pt x="183905" y="606380"/>
                </a:lnTo>
                <a:lnTo>
                  <a:pt x="177931" y="613404"/>
                </a:lnTo>
                <a:lnTo>
                  <a:pt x="185950" y="636859"/>
                </a:lnTo>
                <a:lnTo>
                  <a:pt x="194828" y="629664"/>
                </a:lnTo>
                <a:lnTo>
                  <a:pt x="201880" y="621355"/>
                </a:lnTo>
                <a:lnTo>
                  <a:pt x="205294" y="615499"/>
                </a:lnTo>
                <a:lnTo>
                  <a:pt x="219443" y="618971"/>
                </a:lnTo>
                <a:lnTo>
                  <a:pt x="234107" y="621242"/>
                </a:lnTo>
                <a:lnTo>
                  <a:pt x="249041" y="622338"/>
                </a:lnTo>
                <a:lnTo>
                  <a:pt x="263995" y="622291"/>
                </a:lnTo>
                <a:lnTo>
                  <a:pt x="278722" y="621128"/>
                </a:lnTo>
                <a:lnTo>
                  <a:pt x="292975" y="618879"/>
                </a:lnTo>
                <a:lnTo>
                  <a:pt x="306507" y="615574"/>
                </a:lnTo>
                <a:lnTo>
                  <a:pt x="319069" y="611241"/>
                </a:lnTo>
                <a:lnTo>
                  <a:pt x="330415" y="605910"/>
                </a:lnTo>
                <a:lnTo>
                  <a:pt x="340296" y="599609"/>
                </a:lnTo>
                <a:lnTo>
                  <a:pt x="348466" y="592369"/>
                </a:lnTo>
                <a:lnTo>
                  <a:pt x="354676" y="584218"/>
                </a:lnTo>
                <a:lnTo>
                  <a:pt x="358680" y="575185"/>
                </a:lnTo>
                <a:lnTo>
                  <a:pt x="360229" y="565299"/>
                </a:lnTo>
                <a:lnTo>
                  <a:pt x="360239" y="494690"/>
                </a:lnTo>
                <a:lnTo>
                  <a:pt x="592576" y="494690"/>
                </a:lnTo>
                <a:lnTo>
                  <a:pt x="592576" y="541155"/>
                </a:lnTo>
                <a:lnTo>
                  <a:pt x="360239" y="564387"/>
                </a:lnTo>
                <a:lnTo>
                  <a:pt x="592576" y="564387"/>
                </a:lnTo>
                <a:lnTo>
                  <a:pt x="605908" y="560187"/>
                </a:lnTo>
                <a:lnTo>
                  <a:pt x="614296" y="549424"/>
                </a:lnTo>
                <a:lnTo>
                  <a:pt x="615810" y="541155"/>
                </a:lnTo>
                <a:lnTo>
                  <a:pt x="615810" y="494690"/>
                </a:lnTo>
                <a:lnTo>
                  <a:pt x="673894" y="494690"/>
                </a:lnTo>
                <a:lnTo>
                  <a:pt x="687226" y="490489"/>
                </a:lnTo>
                <a:lnTo>
                  <a:pt x="695614" y="479726"/>
                </a:lnTo>
                <a:lnTo>
                  <a:pt x="697127" y="471457"/>
                </a:lnTo>
                <a:lnTo>
                  <a:pt x="697139" y="413748"/>
                </a:lnTo>
                <a:lnTo>
                  <a:pt x="697261" y="275483"/>
                </a:lnTo>
                <a:lnTo>
                  <a:pt x="697377" y="141043"/>
                </a:lnTo>
                <a:lnTo>
                  <a:pt x="697246" y="113010"/>
                </a:lnTo>
                <a:lnTo>
                  <a:pt x="697117" y="103163"/>
                </a:lnTo>
                <a:lnTo>
                  <a:pt x="696938" y="95646"/>
                </a:lnTo>
                <a:lnTo>
                  <a:pt x="696402" y="86256"/>
                </a:lnTo>
                <a:lnTo>
                  <a:pt x="693735" y="79989"/>
                </a:lnTo>
                <a:lnTo>
                  <a:pt x="577567" y="-36173"/>
                </a:lnTo>
                <a:lnTo>
                  <a:pt x="567796" y="-39303"/>
                </a:lnTo>
                <a:lnTo>
                  <a:pt x="557067" y="-39633"/>
                </a:lnTo>
                <a:lnTo>
                  <a:pt x="476118" y="-39794"/>
                </a:lnTo>
                <a:lnTo>
                  <a:pt x="325389" y="-39657"/>
                </a:lnTo>
                <a:lnTo>
                  <a:pt x="312057" y="-35457"/>
                </a:lnTo>
                <a:lnTo>
                  <a:pt x="303669" y="-24694"/>
                </a:lnTo>
                <a:lnTo>
                  <a:pt x="302155" y="-16425"/>
                </a:lnTo>
                <a:lnTo>
                  <a:pt x="302155" y="48625"/>
                </a:lnTo>
                <a:lnTo>
                  <a:pt x="291135" y="42199"/>
                </a:lnTo>
                <a:lnTo>
                  <a:pt x="279824" y="36544"/>
                </a:lnTo>
                <a:lnTo>
                  <a:pt x="268261" y="31659"/>
                </a:lnTo>
                <a:lnTo>
                  <a:pt x="256481" y="27544"/>
                </a:lnTo>
                <a:lnTo>
                  <a:pt x="244524" y="24197"/>
                </a:lnTo>
                <a:lnTo>
                  <a:pt x="232425" y="21619"/>
                </a:lnTo>
                <a:lnTo>
                  <a:pt x="220222" y="19808"/>
                </a:lnTo>
                <a:lnTo>
                  <a:pt x="207953" y="18763"/>
                </a:lnTo>
                <a:lnTo>
                  <a:pt x="195655" y="18485"/>
                </a:lnTo>
                <a:lnTo>
                  <a:pt x="183365" y="18973"/>
                </a:lnTo>
                <a:lnTo>
                  <a:pt x="171120" y="20225"/>
                </a:lnTo>
                <a:lnTo>
                  <a:pt x="158957" y="22241"/>
                </a:lnTo>
                <a:lnTo>
                  <a:pt x="146915" y="25021"/>
                </a:lnTo>
                <a:lnTo>
                  <a:pt x="135029" y="28563"/>
                </a:lnTo>
                <a:lnTo>
                  <a:pt x="123338" y="32867"/>
                </a:lnTo>
                <a:lnTo>
                  <a:pt x="111879" y="37933"/>
                </a:lnTo>
                <a:lnTo>
                  <a:pt x="100689" y="43760"/>
                </a:lnTo>
                <a:lnTo>
                  <a:pt x="89805" y="50347"/>
                </a:lnTo>
                <a:lnTo>
                  <a:pt x="76180" y="60042"/>
                </a:lnTo>
                <a:lnTo>
                  <a:pt x="83050" y="84926"/>
                </a:lnTo>
                <a:lnTo>
                  <a:pt x="93137" y="76719"/>
                </a:lnTo>
                <a:lnTo>
                  <a:pt x="103760" y="69325"/>
                </a:lnTo>
                <a:lnTo>
                  <a:pt x="114869" y="62764"/>
                </a:lnTo>
                <a:lnTo>
                  <a:pt x="126414" y="57059"/>
                </a:lnTo>
                <a:lnTo>
                  <a:pt x="138345" y="52229"/>
                </a:lnTo>
                <a:lnTo>
                  <a:pt x="150612" y="48295"/>
                </a:lnTo>
                <a:lnTo>
                  <a:pt x="163165" y="45278"/>
                </a:lnTo>
                <a:lnTo>
                  <a:pt x="175954" y="43200"/>
                </a:lnTo>
                <a:lnTo>
                  <a:pt x="185987" y="42248"/>
                </a:lnTo>
                <a:lnTo>
                  <a:pt x="185987" y="88690"/>
                </a:lnTo>
                <a:lnTo>
                  <a:pt x="173166" y="90487"/>
                </a:lnTo>
                <a:lnTo>
                  <a:pt x="160659" y="93566"/>
                </a:lnTo>
                <a:lnTo>
                  <a:pt x="148559" y="97889"/>
                </a:lnTo>
                <a:lnTo>
                  <a:pt x="136958" y="103417"/>
                </a:lnTo>
                <a:lnTo>
                  <a:pt x="125950" y="110111"/>
                </a:lnTo>
                <a:lnTo>
                  <a:pt x="122698" y="142988"/>
                </a:lnTo>
                <a:lnTo>
                  <a:pt x="123686" y="141985"/>
                </a:lnTo>
                <a:lnTo>
                  <a:pt x="133246" y="133569"/>
                </a:lnTo>
                <a:lnTo>
                  <a:pt x="143540" y="126517"/>
                </a:lnTo>
                <a:lnTo>
                  <a:pt x="154439" y="120822"/>
                </a:lnTo>
                <a:lnTo>
                  <a:pt x="165816" y="116491"/>
                </a:lnTo>
                <a:lnTo>
                  <a:pt x="177543" y="113529"/>
                </a:lnTo>
                <a:lnTo>
                  <a:pt x="189492" y="111940"/>
                </a:lnTo>
                <a:lnTo>
                  <a:pt x="201536" y="111730"/>
                </a:lnTo>
                <a:lnTo>
                  <a:pt x="213547" y="112905"/>
                </a:lnTo>
                <a:lnTo>
                  <a:pt x="209220" y="88899"/>
                </a:lnTo>
                <a:lnTo>
                  <a:pt x="209220" y="42132"/>
                </a:lnTo>
                <a:lnTo>
                  <a:pt x="222491" y="43477"/>
                </a:lnTo>
                <a:lnTo>
                  <a:pt x="235519" y="45821"/>
                </a:lnTo>
                <a:lnTo>
                  <a:pt x="248256" y="49137"/>
                </a:lnTo>
                <a:lnTo>
                  <a:pt x="260651" y="53395"/>
                </a:lnTo>
                <a:lnTo>
                  <a:pt x="272654" y="58567"/>
                </a:lnTo>
                <a:lnTo>
                  <a:pt x="284215" y="64623"/>
                </a:lnTo>
                <a:lnTo>
                  <a:pt x="295285" y="71535"/>
                </a:lnTo>
                <a:lnTo>
                  <a:pt x="305813" y="79275"/>
                </a:lnTo>
                <a:lnTo>
                  <a:pt x="315749" y="87813"/>
                </a:lnTo>
                <a:lnTo>
                  <a:pt x="325044" y="97121"/>
                </a:lnTo>
                <a:lnTo>
                  <a:pt x="325389" y="65655"/>
                </a:lnTo>
                <a:lnTo>
                  <a:pt x="325389" y="-16425"/>
                </a:lnTo>
                <a:lnTo>
                  <a:pt x="557725" y="-16425"/>
                </a:lnTo>
                <a:lnTo>
                  <a:pt x="557725" y="76504"/>
                </a:lnTo>
                <a:lnTo>
                  <a:pt x="561926" y="89836"/>
                </a:lnTo>
                <a:lnTo>
                  <a:pt x="572689" y="98223"/>
                </a:lnTo>
                <a:lnTo>
                  <a:pt x="580959" y="99737"/>
                </a:lnTo>
                <a:lnTo>
                  <a:pt x="580959" y="0"/>
                </a:lnTo>
                <a:lnTo>
                  <a:pt x="657468" y="76504"/>
                </a:lnTo>
                <a:lnTo>
                  <a:pt x="580959" y="99737"/>
                </a:lnTo>
                <a:lnTo>
                  <a:pt x="673894" y="99737"/>
                </a:lnTo>
                <a:lnTo>
                  <a:pt x="673894" y="471457"/>
                </a:lnTo>
                <a:lnTo>
                  <a:pt x="360239" y="471457"/>
                </a:lnTo>
                <a:lnTo>
                  <a:pt x="360239" y="327706"/>
                </a:lnTo>
                <a:lnTo>
                  <a:pt x="368327" y="314995"/>
                </a:lnTo>
                <a:lnTo>
                  <a:pt x="375333" y="301892"/>
                </a:lnTo>
                <a:lnTo>
                  <a:pt x="381265" y="288454"/>
                </a:lnTo>
                <a:lnTo>
                  <a:pt x="386131" y="274741"/>
                </a:lnTo>
                <a:lnTo>
                  <a:pt x="389939" y="260812"/>
                </a:lnTo>
                <a:lnTo>
                  <a:pt x="392697" y="246723"/>
                </a:lnTo>
                <a:lnTo>
                  <a:pt x="394413" y="232536"/>
                </a:lnTo>
                <a:lnTo>
                  <a:pt x="395094" y="218306"/>
                </a:lnTo>
                <a:lnTo>
                  <a:pt x="394747" y="204095"/>
                </a:lnTo>
                <a:lnTo>
                  <a:pt x="393382" y="189959"/>
                </a:lnTo>
                <a:lnTo>
                  <a:pt x="391005" y="175957"/>
                </a:lnTo>
                <a:lnTo>
                  <a:pt x="387625" y="162149"/>
                </a:lnTo>
                <a:lnTo>
                  <a:pt x="383249" y="148592"/>
                </a:lnTo>
                <a:lnTo>
                  <a:pt x="377885" y="135345"/>
                </a:lnTo>
                <a:lnTo>
                  <a:pt x="371541" y="122467"/>
                </a:lnTo>
                <a:lnTo>
                  <a:pt x="364224" y="110016"/>
                </a:lnTo>
                <a:lnTo>
                  <a:pt x="366883" y="174517"/>
                </a:lnTo>
                <a:lnTo>
                  <a:pt x="369409" y="186716"/>
                </a:lnTo>
                <a:lnTo>
                  <a:pt x="371051" y="199022"/>
                </a:lnTo>
                <a:lnTo>
                  <a:pt x="371809" y="211386"/>
                </a:lnTo>
                <a:lnTo>
                  <a:pt x="371687" y="223761"/>
                </a:lnTo>
                <a:lnTo>
                  <a:pt x="370685" y="236097"/>
                </a:lnTo>
                <a:lnTo>
                  <a:pt x="368805" y="248347"/>
                </a:lnTo>
                <a:lnTo>
                  <a:pt x="366049" y="260462"/>
                </a:lnTo>
                <a:lnTo>
                  <a:pt x="362419" y="272393"/>
                </a:lnTo>
                <a:lnTo>
                  <a:pt x="357916" y="284092"/>
                </a:lnTo>
                <a:lnTo>
                  <a:pt x="352543" y="295510"/>
                </a:lnTo>
                <a:lnTo>
                  <a:pt x="347937" y="303869"/>
                </a:lnTo>
                <a:lnTo>
                  <a:pt x="338064" y="295646"/>
                </a:lnTo>
                <a:lnTo>
                  <a:pt x="337006" y="564387"/>
                </a:lnTo>
                <a:lnTo>
                  <a:pt x="335475" y="570492"/>
                </a:lnTo>
                <a:lnTo>
                  <a:pt x="331089" y="576459"/>
                </a:lnTo>
                <a:lnTo>
                  <a:pt x="324161" y="582106"/>
                </a:lnTo>
                <a:lnTo>
                  <a:pt x="315001" y="587250"/>
                </a:lnTo>
                <a:lnTo>
                  <a:pt x="303922" y="591711"/>
                </a:lnTo>
                <a:lnTo>
                  <a:pt x="291235" y="595305"/>
                </a:lnTo>
                <a:lnTo>
                  <a:pt x="277252" y="597852"/>
                </a:lnTo>
                <a:lnTo>
                  <a:pt x="262284" y="599169"/>
                </a:lnTo>
                <a:lnTo>
                  <a:pt x="246642" y="599074"/>
                </a:lnTo>
                <a:lnTo>
                  <a:pt x="230639" y="597386"/>
                </a:lnTo>
                <a:lnTo>
                  <a:pt x="214586" y="593923"/>
                </a:lnTo>
                <a:lnTo>
                  <a:pt x="209220" y="592324"/>
                </a:lnTo>
                <a:lnTo>
                  <a:pt x="209220" y="558440"/>
                </a:lnTo>
                <a:lnTo>
                  <a:pt x="221627" y="561220"/>
                </a:lnTo>
                <a:lnTo>
                  <a:pt x="234195" y="563102"/>
                </a:lnTo>
                <a:lnTo>
                  <a:pt x="238262" y="563516"/>
                </a:lnTo>
                <a:lnTo>
                  <a:pt x="244001" y="564654"/>
                </a:lnTo>
                <a:lnTo>
                  <a:pt x="249868" y="564945"/>
                </a:lnTo>
                <a:lnTo>
                  <a:pt x="255688" y="564387"/>
                </a:lnTo>
                <a:lnTo>
                  <a:pt x="262519" y="541161"/>
                </a:lnTo>
                <a:lnTo>
                  <a:pt x="246862" y="541076"/>
                </a:lnTo>
                <a:lnTo>
                  <a:pt x="230815" y="539396"/>
                </a:lnTo>
                <a:lnTo>
                  <a:pt x="214683" y="535940"/>
                </a:lnTo>
                <a:lnTo>
                  <a:pt x="209220" y="534324"/>
                </a:lnTo>
                <a:lnTo>
                  <a:pt x="209220" y="500358"/>
                </a:lnTo>
                <a:lnTo>
                  <a:pt x="223034" y="503413"/>
                </a:lnTo>
                <a:lnTo>
                  <a:pt x="236873" y="505358"/>
                </a:lnTo>
                <a:lnTo>
                  <a:pt x="250602" y="506252"/>
                </a:lnTo>
                <a:lnTo>
                  <a:pt x="264087" y="506156"/>
                </a:lnTo>
                <a:lnTo>
                  <a:pt x="277195" y="505131"/>
                </a:lnTo>
                <a:lnTo>
                  <a:pt x="291057" y="479229"/>
                </a:lnTo>
                <a:lnTo>
                  <a:pt x="277074" y="481707"/>
                </a:lnTo>
                <a:lnTo>
                  <a:pt x="262136" y="482963"/>
                </a:lnTo>
                <a:lnTo>
                  <a:pt x="246562" y="482826"/>
                </a:lnTo>
                <a:lnTo>
                  <a:pt x="230672" y="481125"/>
                </a:lnTo>
                <a:lnTo>
                  <a:pt x="214786" y="477691"/>
                </a:lnTo>
                <a:lnTo>
                  <a:pt x="208384" y="475755"/>
                </a:lnTo>
                <a:lnTo>
                  <a:pt x="203124" y="463649"/>
                </a:lnTo>
                <a:lnTo>
                  <a:pt x="195326" y="453201"/>
                </a:lnTo>
                <a:lnTo>
                  <a:pt x="185350" y="444800"/>
                </a:lnTo>
                <a:lnTo>
                  <a:pt x="174370" y="439141"/>
                </a:lnTo>
                <a:lnTo>
                  <a:pt x="180326" y="470986"/>
                </a:lnTo>
                <a:lnTo>
                  <a:pt x="184435" y="476736"/>
                </a:lnTo>
                <a:lnTo>
                  <a:pt x="185898" y="482450"/>
                </a:lnTo>
                <a:lnTo>
                  <a:pt x="184939" y="488039"/>
                </a:lnTo>
                <a:lnTo>
                  <a:pt x="181778" y="493414"/>
                </a:lnTo>
                <a:lnTo>
                  <a:pt x="176637" y="498483"/>
                </a:lnTo>
                <a:lnTo>
                  <a:pt x="169738" y="503159"/>
                </a:lnTo>
                <a:lnTo>
                  <a:pt x="161302" y="507351"/>
                </a:lnTo>
                <a:lnTo>
                  <a:pt x="151552" y="510969"/>
                </a:lnTo>
                <a:lnTo>
                  <a:pt x="140708" y="513925"/>
                </a:lnTo>
                <a:lnTo>
                  <a:pt x="128993" y="516128"/>
                </a:lnTo>
                <a:lnTo>
                  <a:pt x="116629" y="517490"/>
                </a:lnTo>
                <a:lnTo>
                  <a:pt x="104669" y="517922"/>
                </a:lnTo>
                <a:lnTo>
                  <a:pt x="85423" y="516845"/>
                </a:lnTo>
                <a:lnTo>
                  <a:pt x="68038" y="513854"/>
                </a:lnTo>
                <a:lnTo>
                  <a:pt x="52925" y="509310"/>
                </a:lnTo>
                <a:lnTo>
                  <a:pt x="40491" y="503575"/>
                </a:lnTo>
                <a:lnTo>
                  <a:pt x="31146" y="497010"/>
                </a:lnTo>
                <a:lnTo>
                  <a:pt x="25297" y="489976"/>
                </a:lnTo>
                <a:lnTo>
                  <a:pt x="23351" y="483073"/>
                </a:lnTo>
                <a:lnTo>
                  <a:pt x="16863" y="450511"/>
                </a:lnTo>
                <a:lnTo>
                  <a:pt x="9339" y="458126"/>
                </a:lnTo>
                <a:lnTo>
                  <a:pt x="3894" y="466637"/>
                </a:lnTo>
                <a:lnTo>
                  <a:pt x="778" y="476014"/>
                </a:lnTo>
                <a:lnTo>
                  <a:pt x="118" y="483065"/>
                </a:lnTo>
                <a:lnTo>
                  <a:pt x="118" y="599242"/>
                </a:lnTo>
                <a:lnTo>
                  <a:pt x="1433" y="609325"/>
                </a:lnTo>
                <a:lnTo>
                  <a:pt x="5213" y="618484"/>
                </a:lnTo>
                <a:lnTo>
                  <a:pt x="11204" y="626701"/>
                </a:lnTo>
                <a:lnTo>
                  <a:pt x="19154" y="633966"/>
                </a:lnTo>
                <a:lnTo>
                  <a:pt x="28811" y="640267"/>
                </a:lnTo>
                <a:lnTo>
                  <a:pt x="39922" y="645595"/>
                </a:lnTo>
                <a:lnTo>
                  <a:pt x="52235" y="649938"/>
                </a:lnTo>
                <a:lnTo>
                  <a:pt x="65497" y="653286"/>
                </a:lnTo>
                <a:lnTo>
                  <a:pt x="79457" y="655628"/>
                </a:lnTo>
                <a:lnTo>
                  <a:pt x="93861" y="656953"/>
                </a:lnTo>
                <a:lnTo>
                  <a:pt x="108458" y="657250"/>
                </a:lnTo>
                <a:lnTo>
                  <a:pt x="122995" y="656510"/>
                </a:lnTo>
                <a:close/>
              </a:path>
              <a:path w="697377" h="696304">
                <a:moveTo>
                  <a:pt x="23492" y="208779"/>
                </a:moveTo>
                <a:lnTo>
                  <a:pt x="24412" y="196628"/>
                </a:lnTo>
                <a:lnTo>
                  <a:pt x="26184" y="184575"/>
                </a:lnTo>
                <a:lnTo>
                  <a:pt x="28802" y="172668"/>
                </a:lnTo>
                <a:lnTo>
                  <a:pt x="33019" y="106510"/>
                </a:lnTo>
                <a:lnTo>
                  <a:pt x="26391" y="117200"/>
                </a:lnTo>
                <a:lnTo>
                  <a:pt x="20467" y="128271"/>
                </a:lnTo>
                <a:lnTo>
                  <a:pt x="23430" y="220982"/>
                </a:lnTo>
                <a:lnTo>
                  <a:pt x="23492" y="208779"/>
                </a:lnTo>
                <a:close/>
              </a:path>
              <a:path w="697377" h="696304">
                <a:moveTo>
                  <a:pt x="185987" y="202808"/>
                </a:moveTo>
                <a:lnTo>
                  <a:pt x="173034" y="197418"/>
                </a:lnTo>
                <a:lnTo>
                  <a:pt x="165319" y="189691"/>
                </a:lnTo>
                <a:lnTo>
                  <a:pt x="162839" y="180810"/>
                </a:lnTo>
                <a:lnTo>
                  <a:pt x="157379" y="214533"/>
                </a:lnTo>
                <a:lnTo>
                  <a:pt x="169662" y="221769"/>
                </a:lnTo>
                <a:lnTo>
                  <a:pt x="184104" y="226241"/>
                </a:lnTo>
                <a:lnTo>
                  <a:pt x="185987" y="202808"/>
                </a:lnTo>
                <a:close/>
              </a:path>
              <a:path w="697377" h="696304">
                <a:moveTo>
                  <a:pt x="25297" y="548057"/>
                </a:moveTo>
                <a:lnTo>
                  <a:pt x="23351" y="541155"/>
                </a:lnTo>
                <a:lnTo>
                  <a:pt x="23351" y="578501"/>
                </a:lnTo>
                <a:lnTo>
                  <a:pt x="33017" y="584190"/>
                </a:lnTo>
                <a:lnTo>
                  <a:pt x="25297" y="548057"/>
                </a:lnTo>
                <a:close/>
              </a:path>
              <a:path w="697377" h="696304">
                <a:moveTo>
                  <a:pt x="137220" y="654720"/>
                </a:moveTo>
                <a:lnTo>
                  <a:pt x="150880" y="651871"/>
                </a:lnTo>
                <a:lnTo>
                  <a:pt x="163724" y="647952"/>
                </a:lnTo>
                <a:lnTo>
                  <a:pt x="175498" y="642951"/>
                </a:lnTo>
                <a:lnTo>
                  <a:pt x="185950" y="636859"/>
                </a:lnTo>
                <a:lnTo>
                  <a:pt x="177931" y="613404"/>
                </a:lnTo>
                <a:lnTo>
                  <a:pt x="168474" y="619947"/>
                </a:lnTo>
                <a:lnTo>
                  <a:pt x="155943" y="625648"/>
                </a:lnTo>
                <a:lnTo>
                  <a:pt x="140746" y="630145"/>
                </a:lnTo>
                <a:lnTo>
                  <a:pt x="123293" y="633077"/>
                </a:lnTo>
                <a:lnTo>
                  <a:pt x="122995" y="656510"/>
                </a:lnTo>
                <a:lnTo>
                  <a:pt x="137220" y="654720"/>
                </a:lnTo>
                <a:close/>
              </a:path>
              <a:path w="697377" h="696304">
                <a:moveTo>
                  <a:pt x="592576" y="541155"/>
                </a:moveTo>
                <a:lnTo>
                  <a:pt x="360239" y="541155"/>
                </a:lnTo>
                <a:lnTo>
                  <a:pt x="360239" y="564387"/>
                </a:lnTo>
                <a:lnTo>
                  <a:pt x="592576" y="541155"/>
                </a:lnTo>
                <a:close/>
              </a:path>
              <a:path w="697377" h="696304">
                <a:moveTo>
                  <a:pt x="657468" y="76504"/>
                </a:moveTo>
                <a:lnTo>
                  <a:pt x="580959" y="76504"/>
                </a:lnTo>
                <a:lnTo>
                  <a:pt x="580959" y="99737"/>
                </a:lnTo>
                <a:lnTo>
                  <a:pt x="657468" y="76504"/>
                </a:lnTo>
                <a:close/>
              </a:path>
              <a:path w="697377" h="696304">
                <a:moveTo>
                  <a:pt x="338064" y="295646"/>
                </a:moveTo>
                <a:lnTo>
                  <a:pt x="327198" y="288884"/>
                </a:lnTo>
                <a:lnTo>
                  <a:pt x="315499" y="283672"/>
                </a:lnTo>
                <a:lnTo>
                  <a:pt x="307359" y="281113"/>
                </a:lnTo>
                <a:lnTo>
                  <a:pt x="313327" y="269947"/>
                </a:lnTo>
                <a:lnTo>
                  <a:pt x="318105" y="258358"/>
                </a:lnTo>
                <a:lnTo>
                  <a:pt x="321688" y="246437"/>
                </a:lnTo>
                <a:lnTo>
                  <a:pt x="324070" y="234275"/>
                </a:lnTo>
                <a:lnTo>
                  <a:pt x="325249" y="221965"/>
                </a:lnTo>
                <a:lnTo>
                  <a:pt x="325218" y="209596"/>
                </a:lnTo>
                <a:lnTo>
                  <a:pt x="323973" y="197262"/>
                </a:lnTo>
                <a:lnTo>
                  <a:pt x="321510" y="185054"/>
                </a:lnTo>
                <a:lnTo>
                  <a:pt x="317823" y="173062"/>
                </a:lnTo>
                <a:lnTo>
                  <a:pt x="313423" y="162465"/>
                </a:lnTo>
                <a:lnTo>
                  <a:pt x="353978" y="139046"/>
                </a:lnTo>
                <a:lnTo>
                  <a:pt x="359169" y="150633"/>
                </a:lnTo>
                <a:lnTo>
                  <a:pt x="363470" y="162473"/>
                </a:lnTo>
                <a:lnTo>
                  <a:pt x="366883" y="174517"/>
                </a:lnTo>
                <a:lnTo>
                  <a:pt x="364224" y="110016"/>
                </a:lnTo>
                <a:lnTo>
                  <a:pt x="355943" y="98050"/>
                </a:lnTo>
                <a:lnTo>
                  <a:pt x="346704" y="86629"/>
                </a:lnTo>
                <a:lnTo>
                  <a:pt x="336517" y="75811"/>
                </a:lnTo>
                <a:lnTo>
                  <a:pt x="325389" y="65655"/>
                </a:lnTo>
                <a:lnTo>
                  <a:pt x="325044" y="97121"/>
                </a:lnTo>
                <a:lnTo>
                  <a:pt x="333648" y="107170"/>
                </a:lnTo>
                <a:lnTo>
                  <a:pt x="341510" y="117931"/>
                </a:lnTo>
                <a:lnTo>
                  <a:pt x="342222" y="118996"/>
                </a:lnTo>
                <a:lnTo>
                  <a:pt x="301783" y="142403"/>
                </a:lnTo>
                <a:lnTo>
                  <a:pt x="293593" y="132013"/>
                </a:lnTo>
                <a:lnTo>
                  <a:pt x="284456" y="122600"/>
                </a:lnTo>
                <a:lnTo>
                  <a:pt x="274461" y="114217"/>
                </a:lnTo>
                <a:lnTo>
                  <a:pt x="263698" y="106914"/>
                </a:lnTo>
                <a:lnTo>
                  <a:pt x="252255" y="100743"/>
                </a:lnTo>
                <a:lnTo>
                  <a:pt x="240221" y="95756"/>
                </a:lnTo>
                <a:lnTo>
                  <a:pt x="227686" y="92003"/>
                </a:lnTo>
                <a:lnTo>
                  <a:pt x="214739" y="89537"/>
                </a:lnTo>
                <a:lnTo>
                  <a:pt x="209220" y="88899"/>
                </a:lnTo>
                <a:lnTo>
                  <a:pt x="213547" y="112905"/>
                </a:lnTo>
                <a:lnTo>
                  <a:pt x="225397" y="115470"/>
                </a:lnTo>
                <a:lnTo>
                  <a:pt x="236959" y="119429"/>
                </a:lnTo>
                <a:lnTo>
                  <a:pt x="248104" y="124789"/>
                </a:lnTo>
                <a:lnTo>
                  <a:pt x="258706" y="131555"/>
                </a:lnTo>
                <a:lnTo>
                  <a:pt x="264575" y="136142"/>
                </a:lnTo>
                <a:lnTo>
                  <a:pt x="273736" y="144822"/>
                </a:lnTo>
                <a:lnTo>
                  <a:pt x="281639" y="154340"/>
                </a:lnTo>
                <a:lnTo>
                  <a:pt x="288267" y="164572"/>
                </a:lnTo>
                <a:lnTo>
                  <a:pt x="293604" y="175397"/>
                </a:lnTo>
                <a:lnTo>
                  <a:pt x="297633" y="186689"/>
                </a:lnTo>
                <a:lnTo>
                  <a:pt x="300339" y="198327"/>
                </a:lnTo>
                <a:lnTo>
                  <a:pt x="301705" y="210186"/>
                </a:lnTo>
                <a:lnTo>
                  <a:pt x="301714" y="222144"/>
                </a:lnTo>
                <a:lnTo>
                  <a:pt x="300350" y="234076"/>
                </a:lnTo>
                <a:lnTo>
                  <a:pt x="297596" y="245861"/>
                </a:lnTo>
                <a:lnTo>
                  <a:pt x="293437" y="257373"/>
                </a:lnTo>
                <a:lnTo>
                  <a:pt x="287856" y="268491"/>
                </a:lnTo>
                <a:lnTo>
                  <a:pt x="283138" y="275909"/>
                </a:lnTo>
                <a:lnTo>
                  <a:pt x="270519" y="274534"/>
                </a:lnTo>
                <a:lnTo>
                  <a:pt x="257843" y="274003"/>
                </a:lnTo>
                <a:lnTo>
                  <a:pt x="247463" y="274201"/>
                </a:lnTo>
                <a:lnTo>
                  <a:pt x="253297" y="263657"/>
                </a:lnTo>
                <a:lnTo>
                  <a:pt x="255664" y="253030"/>
                </a:lnTo>
                <a:lnTo>
                  <a:pt x="254869" y="242654"/>
                </a:lnTo>
                <a:lnTo>
                  <a:pt x="251220" y="232863"/>
                </a:lnTo>
                <a:lnTo>
                  <a:pt x="245022" y="223990"/>
                </a:lnTo>
                <a:lnTo>
                  <a:pt x="236581" y="216370"/>
                </a:lnTo>
                <a:lnTo>
                  <a:pt x="226204" y="210336"/>
                </a:lnTo>
                <a:lnTo>
                  <a:pt x="214196" y="206222"/>
                </a:lnTo>
                <a:lnTo>
                  <a:pt x="209220" y="205224"/>
                </a:lnTo>
                <a:lnTo>
                  <a:pt x="209220" y="228991"/>
                </a:lnTo>
                <a:lnTo>
                  <a:pt x="222173" y="234381"/>
                </a:lnTo>
                <a:lnTo>
                  <a:pt x="229889" y="242108"/>
                </a:lnTo>
                <a:lnTo>
                  <a:pt x="232368" y="250988"/>
                </a:lnTo>
                <a:lnTo>
                  <a:pt x="229611" y="259837"/>
                </a:lnTo>
                <a:lnTo>
                  <a:pt x="221618" y="267470"/>
                </a:lnTo>
                <a:lnTo>
                  <a:pt x="237064" y="298221"/>
                </a:lnTo>
                <a:lnTo>
                  <a:pt x="255688" y="297213"/>
                </a:lnTo>
                <a:lnTo>
                  <a:pt x="274934" y="298290"/>
                </a:lnTo>
                <a:lnTo>
                  <a:pt x="292318" y="301282"/>
                </a:lnTo>
                <a:lnTo>
                  <a:pt x="307432" y="305825"/>
                </a:lnTo>
                <a:lnTo>
                  <a:pt x="319865" y="311560"/>
                </a:lnTo>
                <a:lnTo>
                  <a:pt x="329211" y="318125"/>
                </a:lnTo>
                <a:lnTo>
                  <a:pt x="335060" y="325160"/>
                </a:lnTo>
                <a:lnTo>
                  <a:pt x="337006" y="332062"/>
                </a:lnTo>
                <a:lnTo>
                  <a:pt x="334924" y="339206"/>
                </a:lnTo>
                <a:lnTo>
                  <a:pt x="328950" y="346230"/>
                </a:lnTo>
                <a:lnTo>
                  <a:pt x="319493" y="352773"/>
                </a:lnTo>
                <a:lnTo>
                  <a:pt x="306962" y="358474"/>
                </a:lnTo>
                <a:lnTo>
                  <a:pt x="291765" y="362971"/>
                </a:lnTo>
                <a:lnTo>
                  <a:pt x="274311" y="365903"/>
                </a:lnTo>
                <a:lnTo>
                  <a:pt x="255688" y="366911"/>
                </a:lnTo>
                <a:lnTo>
                  <a:pt x="236441" y="365833"/>
                </a:lnTo>
                <a:lnTo>
                  <a:pt x="219057" y="362842"/>
                </a:lnTo>
                <a:lnTo>
                  <a:pt x="203944" y="358299"/>
                </a:lnTo>
                <a:lnTo>
                  <a:pt x="191510" y="352564"/>
                </a:lnTo>
                <a:lnTo>
                  <a:pt x="182164" y="345998"/>
                </a:lnTo>
                <a:lnTo>
                  <a:pt x="176316" y="338964"/>
                </a:lnTo>
                <a:lnTo>
                  <a:pt x="184036" y="375097"/>
                </a:lnTo>
                <a:lnTo>
                  <a:pt x="194831" y="379878"/>
                </a:lnTo>
                <a:lnTo>
                  <a:pt x="206558" y="383750"/>
                </a:lnTo>
                <a:lnTo>
                  <a:pt x="219021" y="386714"/>
                </a:lnTo>
                <a:lnTo>
                  <a:pt x="232026" y="388770"/>
                </a:lnTo>
                <a:lnTo>
                  <a:pt x="245376" y="389918"/>
                </a:lnTo>
                <a:lnTo>
                  <a:pt x="258876" y="390157"/>
                </a:lnTo>
                <a:lnTo>
                  <a:pt x="272329" y="389488"/>
                </a:lnTo>
                <a:lnTo>
                  <a:pt x="285540" y="387912"/>
                </a:lnTo>
                <a:lnTo>
                  <a:pt x="298313" y="385428"/>
                </a:lnTo>
                <a:lnTo>
                  <a:pt x="310453" y="382036"/>
                </a:lnTo>
                <a:lnTo>
                  <a:pt x="321763" y="377736"/>
                </a:lnTo>
                <a:lnTo>
                  <a:pt x="332048" y="372529"/>
                </a:lnTo>
                <a:lnTo>
                  <a:pt x="337006" y="369408"/>
                </a:lnTo>
                <a:lnTo>
                  <a:pt x="337006" y="390143"/>
                </a:lnTo>
                <a:lnTo>
                  <a:pt x="334924" y="397287"/>
                </a:lnTo>
                <a:lnTo>
                  <a:pt x="328950" y="404311"/>
                </a:lnTo>
                <a:lnTo>
                  <a:pt x="319493" y="410854"/>
                </a:lnTo>
                <a:lnTo>
                  <a:pt x="306962" y="416555"/>
                </a:lnTo>
                <a:lnTo>
                  <a:pt x="291765" y="421052"/>
                </a:lnTo>
                <a:lnTo>
                  <a:pt x="274311" y="423984"/>
                </a:lnTo>
                <a:lnTo>
                  <a:pt x="255688" y="424992"/>
                </a:lnTo>
                <a:lnTo>
                  <a:pt x="236441" y="423915"/>
                </a:lnTo>
                <a:lnTo>
                  <a:pt x="219057" y="420924"/>
                </a:lnTo>
                <a:lnTo>
                  <a:pt x="203944" y="416380"/>
                </a:lnTo>
                <a:lnTo>
                  <a:pt x="191510" y="410645"/>
                </a:lnTo>
                <a:lnTo>
                  <a:pt x="182164" y="404080"/>
                </a:lnTo>
                <a:lnTo>
                  <a:pt x="176316" y="397046"/>
                </a:lnTo>
                <a:lnTo>
                  <a:pt x="174370" y="390143"/>
                </a:lnTo>
                <a:lnTo>
                  <a:pt x="174370" y="427489"/>
                </a:lnTo>
                <a:lnTo>
                  <a:pt x="184036" y="433179"/>
                </a:lnTo>
                <a:lnTo>
                  <a:pt x="194831" y="437959"/>
                </a:lnTo>
                <a:lnTo>
                  <a:pt x="206558" y="441832"/>
                </a:lnTo>
                <a:lnTo>
                  <a:pt x="219021" y="444796"/>
                </a:lnTo>
                <a:lnTo>
                  <a:pt x="232026" y="446851"/>
                </a:lnTo>
                <a:lnTo>
                  <a:pt x="245376" y="447999"/>
                </a:lnTo>
                <a:lnTo>
                  <a:pt x="258876" y="448238"/>
                </a:lnTo>
                <a:lnTo>
                  <a:pt x="272329" y="447570"/>
                </a:lnTo>
                <a:lnTo>
                  <a:pt x="285540" y="445993"/>
                </a:lnTo>
                <a:lnTo>
                  <a:pt x="298313" y="443509"/>
                </a:lnTo>
                <a:lnTo>
                  <a:pt x="310453" y="440117"/>
                </a:lnTo>
                <a:lnTo>
                  <a:pt x="321763" y="435817"/>
                </a:lnTo>
                <a:lnTo>
                  <a:pt x="332048" y="430610"/>
                </a:lnTo>
                <a:lnTo>
                  <a:pt x="337006" y="427489"/>
                </a:lnTo>
                <a:lnTo>
                  <a:pt x="337006" y="448224"/>
                </a:lnTo>
                <a:lnTo>
                  <a:pt x="335463" y="454462"/>
                </a:lnTo>
                <a:lnTo>
                  <a:pt x="331048" y="460498"/>
                </a:lnTo>
                <a:lnTo>
                  <a:pt x="324081" y="466163"/>
                </a:lnTo>
                <a:lnTo>
                  <a:pt x="314880" y="471287"/>
                </a:lnTo>
                <a:lnTo>
                  <a:pt x="303766" y="475699"/>
                </a:lnTo>
                <a:lnTo>
                  <a:pt x="291057" y="479229"/>
                </a:lnTo>
                <a:lnTo>
                  <a:pt x="277195" y="505131"/>
                </a:lnTo>
                <a:lnTo>
                  <a:pt x="289790" y="503237"/>
                </a:lnTo>
                <a:lnTo>
                  <a:pt x="301739" y="500533"/>
                </a:lnTo>
                <a:lnTo>
                  <a:pt x="312908" y="497081"/>
                </a:lnTo>
                <a:lnTo>
                  <a:pt x="323162" y="492941"/>
                </a:lnTo>
                <a:lnTo>
                  <a:pt x="332368" y="488173"/>
                </a:lnTo>
                <a:lnTo>
                  <a:pt x="337006" y="485257"/>
                </a:lnTo>
                <a:lnTo>
                  <a:pt x="337006" y="506306"/>
                </a:lnTo>
                <a:lnTo>
                  <a:pt x="335485" y="512419"/>
                </a:lnTo>
                <a:lnTo>
                  <a:pt x="331127" y="518394"/>
                </a:lnTo>
                <a:lnTo>
                  <a:pt x="324237" y="524050"/>
                </a:lnTo>
                <a:lnTo>
                  <a:pt x="315122" y="529204"/>
                </a:lnTo>
                <a:lnTo>
                  <a:pt x="304086" y="533674"/>
                </a:lnTo>
                <a:lnTo>
                  <a:pt x="291437" y="537279"/>
                </a:lnTo>
                <a:lnTo>
                  <a:pt x="277479" y="539835"/>
                </a:lnTo>
                <a:lnTo>
                  <a:pt x="262519" y="541161"/>
                </a:lnTo>
                <a:lnTo>
                  <a:pt x="255688" y="564387"/>
                </a:lnTo>
                <a:lnTo>
                  <a:pt x="268527" y="564320"/>
                </a:lnTo>
                <a:lnTo>
                  <a:pt x="281257" y="563147"/>
                </a:lnTo>
                <a:lnTo>
                  <a:pt x="293806" y="560884"/>
                </a:lnTo>
                <a:lnTo>
                  <a:pt x="306107" y="557550"/>
                </a:lnTo>
                <a:lnTo>
                  <a:pt x="318089" y="553163"/>
                </a:lnTo>
                <a:lnTo>
                  <a:pt x="329683" y="547740"/>
                </a:lnTo>
                <a:lnTo>
                  <a:pt x="337006" y="543652"/>
                </a:lnTo>
                <a:lnTo>
                  <a:pt x="337006" y="564387"/>
                </a:lnTo>
                <a:lnTo>
                  <a:pt x="338064" y="295646"/>
                </a:lnTo>
                <a:close/>
              </a:path>
              <a:path w="697377" h="696304">
                <a:moveTo>
                  <a:pt x="251158" y="190376"/>
                </a:moveTo>
                <a:lnTo>
                  <a:pt x="254975" y="184298"/>
                </a:lnTo>
                <a:lnTo>
                  <a:pt x="255422" y="175619"/>
                </a:lnTo>
                <a:lnTo>
                  <a:pt x="252399" y="165529"/>
                </a:lnTo>
                <a:lnTo>
                  <a:pt x="245807" y="155215"/>
                </a:lnTo>
                <a:lnTo>
                  <a:pt x="235545" y="145867"/>
                </a:lnTo>
                <a:lnTo>
                  <a:pt x="221514" y="138673"/>
                </a:lnTo>
                <a:lnTo>
                  <a:pt x="209220" y="135526"/>
                </a:lnTo>
                <a:lnTo>
                  <a:pt x="209220" y="159293"/>
                </a:lnTo>
                <a:lnTo>
                  <a:pt x="223141" y="165504"/>
                </a:lnTo>
                <a:lnTo>
                  <a:pt x="231298" y="175251"/>
                </a:lnTo>
                <a:lnTo>
                  <a:pt x="232454" y="181051"/>
                </a:lnTo>
                <a:lnTo>
                  <a:pt x="232454" y="187463"/>
                </a:lnTo>
                <a:lnTo>
                  <a:pt x="237658" y="192667"/>
                </a:lnTo>
                <a:lnTo>
                  <a:pt x="244071" y="192667"/>
                </a:lnTo>
                <a:lnTo>
                  <a:pt x="251158" y="190376"/>
                </a:lnTo>
                <a:close/>
              </a:path>
            </a:pathLst>
          </a:custGeom>
          <a:solidFill>
            <a:srgbClr val="16406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515057" y="907694"/>
            <a:ext cx="162635" cy="23232"/>
          </a:xfrm>
          <a:custGeom>
            <a:avLst/>
            <a:gdLst/>
            <a:ahLst/>
            <a:cxnLst/>
            <a:rect l="l" t="t" r="r" b="b"/>
            <a:pathLst>
              <a:path w="162635" h="23232">
                <a:moveTo>
                  <a:pt x="162635" y="11616"/>
                </a:moveTo>
                <a:lnTo>
                  <a:pt x="162635" y="18028"/>
                </a:lnTo>
                <a:lnTo>
                  <a:pt x="157431" y="23232"/>
                </a:lnTo>
                <a:lnTo>
                  <a:pt x="5204" y="23232"/>
                </a:lnTo>
                <a:lnTo>
                  <a:pt x="0" y="18028"/>
                </a:lnTo>
                <a:lnTo>
                  <a:pt x="0" y="5204"/>
                </a:lnTo>
                <a:lnTo>
                  <a:pt x="5204" y="0"/>
                </a:lnTo>
                <a:lnTo>
                  <a:pt x="157431" y="0"/>
                </a:lnTo>
                <a:lnTo>
                  <a:pt x="162635" y="5204"/>
                </a:lnTo>
                <a:lnTo>
                  <a:pt x="162635" y="11616"/>
                </a:lnTo>
                <a:close/>
              </a:path>
            </a:pathLst>
          </a:custGeom>
          <a:solidFill>
            <a:srgbClr val="16406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515057" y="861229"/>
            <a:ext cx="162635" cy="23232"/>
          </a:xfrm>
          <a:custGeom>
            <a:avLst/>
            <a:gdLst/>
            <a:ahLst/>
            <a:cxnLst/>
            <a:rect l="l" t="t" r="r" b="b"/>
            <a:pathLst>
              <a:path w="162635" h="23232">
                <a:moveTo>
                  <a:pt x="11616" y="23232"/>
                </a:moveTo>
                <a:lnTo>
                  <a:pt x="5204" y="23232"/>
                </a:lnTo>
                <a:lnTo>
                  <a:pt x="0" y="18028"/>
                </a:lnTo>
                <a:lnTo>
                  <a:pt x="0" y="5204"/>
                </a:lnTo>
                <a:lnTo>
                  <a:pt x="5204" y="0"/>
                </a:lnTo>
                <a:lnTo>
                  <a:pt x="157431" y="0"/>
                </a:lnTo>
                <a:lnTo>
                  <a:pt x="162635" y="5204"/>
                </a:lnTo>
                <a:lnTo>
                  <a:pt x="162635" y="18028"/>
                </a:lnTo>
                <a:lnTo>
                  <a:pt x="157431" y="23232"/>
                </a:lnTo>
                <a:lnTo>
                  <a:pt x="11616" y="23232"/>
                </a:lnTo>
                <a:close/>
              </a:path>
            </a:pathLst>
          </a:custGeom>
          <a:solidFill>
            <a:srgbClr val="16406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561524" y="954159"/>
            <a:ext cx="116168" cy="23232"/>
          </a:xfrm>
          <a:custGeom>
            <a:avLst/>
            <a:gdLst/>
            <a:ahLst/>
            <a:cxnLst/>
            <a:rect l="l" t="t" r="r" b="b"/>
            <a:pathLst>
              <a:path w="116168" h="23232">
                <a:moveTo>
                  <a:pt x="104551" y="0"/>
                </a:moveTo>
                <a:lnTo>
                  <a:pt x="110963" y="0"/>
                </a:lnTo>
                <a:lnTo>
                  <a:pt x="116168" y="5204"/>
                </a:lnTo>
                <a:lnTo>
                  <a:pt x="116168" y="18028"/>
                </a:lnTo>
                <a:lnTo>
                  <a:pt x="110963" y="23232"/>
                </a:lnTo>
                <a:lnTo>
                  <a:pt x="5204" y="23232"/>
                </a:lnTo>
                <a:lnTo>
                  <a:pt x="0" y="18028"/>
                </a:lnTo>
                <a:lnTo>
                  <a:pt x="0" y="5204"/>
                </a:lnTo>
                <a:lnTo>
                  <a:pt x="5204" y="0"/>
                </a:lnTo>
                <a:lnTo>
                  <a:pt x="104551" y="0"/>
                </a:lnTo>
                <a:close/>
              </a:path>
            </a:pathLst>
          </a:custGeom>
          <a:solidFill>
            <a:srgbClr val="16406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573141" y="1000636"/>
            <a:ext cx="221416" cy="162627"/>
          </a:xfrm>
          <a:custGeom>
            <a:avLst/>
            <a:gdLst/>
            <a:ahLst/>
            <a:cxnLst/>
            <a:rect l="l" t="t" r="r" b="b"/>
            <a:pathLst>
              <a:path w="221416" h="162627">
                <a:moveTo>
                  <a:pt x="0" y="157423"/>
                </a:moveTo>
                <a:lnTo>
                  <a:pt x="0" y="5204"/>
                </a:lnTo>
                <a:lnTo>
                  <a:pt x="5204" y="0"/>
                </a:lnTo>
                <a:lnTo>
                  <a:pt x="18029" y="0"/>
                </a:lnTo>
                <a:lnTo>
                  <a:pt x="23233" y="5204"/>
                </a:lnTo>
                <a:lnTo>
                  <a:pt x="23233" y="120809"/>
                </a:lnTo>
                <a:lnTo>
                  <a:pt x="60651" y="74053"/>
                </a:lnTo>
                <a:lnTo>
                  <a:pt x="62719" y="71474"/>
                </a:lnTo>
                <a:lnTo>
                  <a:pt x="65786" y="69895"/>
                </a:lnTo>
                <a:lnTo>
                  <a:pt x="69085" y="69709"/>
                </a:lnTo>
                <a:lnTo>
                  <a:pt x="72384" y="69534"/>
                </a:lnTo>
                <a:lnTo>
                  <a:pt x="75602" y="70766"/>
                </a:lnTo>
                <a:lnTo>
                  <a:pt x="77937" y="73101"/>
                </a:lnTo>
                <a:lnTo>
                  <a:pt x="91993" y="87156"/>
                </a:lnTo>
                <a:lnTo>
                  <a:pt x="130329" y="39204"/>
                </a:lnTo>
                <a:lnTo>
                  <a:pt x="132397" y="36626"/>
                </a:lnTo>
                <a:lnTo>
                  <a:pt x="135463" y="35046"/>
                </a:lnTo>
                <a:lnTo>
                  <a:pt x="138763" y="34860"/>
                </a:lnTo>
                <a:lnTo>
                  <a:pt x="142062" y="34686"/>
                </a:lnTo>
                <a:lnTo>
                  <a:pt x="145280" y="35917"/>
                </a:lnTo>
                <a:lnTo>
                  <a:pt x="147615" y="38252"/>
                </a:lnTo>
                <a:lnTo>
                  <a:pt x="172997" y="63633"/>
                </a:lnTo>
                <a:lnTo>
                  <a:pt x="199809" y="27879"/>
                </a:lnTo>
                <a:lnTo>
                  <a:pt x="202295" y="24556"/>
                </a:lnTo>
                <a:lnTo>
                  <a:pt x="206373" y="22814"/>
                </a:lnTo>
                <a:lnTo>
                  <a:pt x="210497" y="23313"/>
                </a:lnTo>
                <a:lnTo>
                  <a:pt x="214609" y="23813"/>
                </a:lnTo>
                <a:lnTo>
                  <a:pt x="218152" y="26473"/>
                </a:lnTo>
                <a:lnTo>
                  <a:pt x="219790" y="30283"/>
                </a:lnTo>
                <a:lnTo>
                  <a:pt x="221416" y="34105"/>
                </a:lnTo>
                <a:lnTo>
                  <a:pt x="220882" y="38496"/>
                </a:lnTo>
                <a:lnTo>
                  <a:pt x="218396" y="41818"/>
                </a:lnTo>
                <a:lnTo>
                  <a:pt x="183545" y="88283"/>
                </a:lnTo>
                <a:lnTo>
                  <a:pt x="181524" y="91001"/>
                </a:lnTo>
                <a:lnTo>
                  <a:pt x="178422" y="92697"/>
                </a:lnTo>
                <a:lnTo>
                  <a:pt x="175054" y="92941"/>
                </a:lnTo>
                <a:lnTo>
                  <a:pt x="171673" y="93174"/>
                </a:lnTo>
                <a:lnTo>
                  <a:pt x="168362" y="91942"/>
                </a:lnTo>
                <a:lnTo>
                  <a:pt x="165981" y="89538"/>
                </a:lnTo>
                <a:lnTo>
                  <a:pt x="140308" y="63866"/>
                </a:lnTo>
                <a:lnTo>
                  <a:pt x="101972" y="111818"/>
                </a:lnTo>
                <a:lnTo>
                  <a:pt x="99904" y="114396"/>
                </a:lnTo>
                <a:lnTo>
                  <a:pt x="96837" y="115976"/>
                </a:lnTo>
                <a:lnTo>
                  <a:pt x="93538" y="116162"/>
                </a:lnTo>
                <a:lnTo>
                  <a:pt x="91203" y="116126"/>
                </a:lnTo>
                <a:lnTo>
                  <a:pt x="84052" y="112159"/>
                </a:lnTo>
                <a:lnTo>
                  <a:pt x="70630" y="98738"/>
                </a:lnTo>
                <a:lnTo>
                  <a:pt x="38103" y="139395"/>
                </a:lnTo>
                <a:lnTo>
                  <a:pt x="215515" y="139395"/>
                </a:lnTo>
                <a:lnTo>
                  <a:pt x="220719" y="144599"/>
                </a:lnTo>
                <a:lnTo>
                  <a:pt x="220719" y="157423"/>
                </a:lnTo>
                <a:lnTo>
                  <a:pt x="215515" y="162627"/>
                </a:lnTo>
                <a:lnTo>
                  <a:pt x="5204" y="162627"/>
                </a:lnTo>
                <a:lnTo>
                  <a:pt x="0" y="157423"/>
                </a:lnTo>
                <a:close/>
              </a:path>
            </a:pathLst>
          </a:custGeom>
          <a:solidFill>
            <a:srgbClr val="16406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549915" y="1186484"/>
            <a:ext cx="104551" cy="116162"/>
          </a:xfrm>
          <a:custGeom>
            <a:avLst/>
            <a:gdLst/>
            <a:ahLst/>
            <a:cxnLst/>
            <a:rect l="l" t="t" r="r" b="b"/>
            <a:pathLst>
              <a:path w="104551" h="116162">
                <a:moveTo>
                  <a:pt x="0" y="11616"/>
                </a:moveTo>
                <a:lnTo>
                  <a:pt x="0" y="5204"/>
                </a:lnTo>
                <a:lnTo>
                  <a:pt x="5204" y="0"/>
                </a:lnTo>
                <a:lnTo>
                  <a:pt x="34850" y="0"/>
                </a:lnTo>
                <a:lnTo>
                  <a:pt x="43120" y="1513"/>
                </a:lnTo>
                <a:lnTo>
                  <a:pt x="53883" y="9901"/>
                </a:lnTo>
                <a:lnTo>
                  <a:pt x="58084" y="23232"/>
                </a:lnTo>
                <a:lnTo>
                  <a:pt x="58084" y="46465"/>
                </a:lnTo>
                <a:lnTo>
                  <a:pt x="99347" y="46465"/>
                </a:lnTo>
                <a:lnTo>
                  <a:pt x="104551" y="51669"/>
                </a:lnTo>
                <a:lnTo>
                  <a:pt x="104551" y="64493"/>
                </a:lnTo>
                <a:lnTo>
                  <a:pt x="99347" y="69697"/>
                </a:lnTo>
                <a:lnTo>
                  <a:pt x="58084" y="69697"/>
                </a:lnTo>
                <a:lnTo>
                  <a:pt x="58084" y="92930"/>
                </a:lnTo>
                <a:lnTo>
                  <a:pt x="56570" y="101199"/>
                </a:lnTo>
                <a:lnTo>
                  <a:pt x="48182" y="111962"/>
                </a:lnTo>
                <a:lnTo>
                  <a:pt x="34850" y="116162"/>
                </a:lnTo>
                <a:lnTo>
                  <a:pt x="5204" y="116162"/>
                </a:lnTo>
                <a:lnTo>
                  <a:pt x="0" y="110958"/>
                </a:lnTo>
                <a:lnTo>
                  <a:pt x="0" y="98134"/>
                </a:lnTo>
                <a:lnTo>
                  <a:pt x="5204" y="92930"/>
                </a:lnTo>
                <a:lnTo>
                  <a:pt x="34850" y="92930"/>
                </a:lnTo>
                <a:lnTo>
                  <a:pt x="34850" y="23232"/>
                </a:lnTo>
                <a:lnTo>
                  <a:pt x="5204" y="23232"/>
                </a:lnTo>
                <a:lnTo>
                  <a:pt x="0" y="18028"/>
                </a:lnTo>
                <a:lnTo>
                  <a:pt x="0" y="11616"/>
                </a:lnTo>
                <a:close/>
              </a:path>
            </a:pathLst>
          </a:custGeom>
          <a:solidFill>
            <a:srgbClr val="16406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666084" y="1186484"/>
            <a:ext cx="127785" cy="23232"/>
          </a:xfrm>
          <a:custGeom>
            <a:avLst/>
            <a:gdLst/>
            <a:ahLst/>
            <a:cxnLst/>
            <a:rect l="l" t="t" r="r" b="b"/>
            <a:pathLst>
              <a:path w="127785" h="23232">
                <a:moveTo>
                  <a:pt x="116168" y="0"/>
                </a:moveTo>
                <a:lnTo>
                  <a:pt x="122580" y="0"/>
                </a:lnTo>
                <a:lnTo>
                  <a:pt x="127785" y="5204"/>
                </a:lnTo>
                <a:lnTo>
                  <a:pt x="127785" y="18028"/>
                </a:lnTo>
                <a:lnTo>
                  <a:pt x="122580" y="23232"/>
                </a:lnTo>
                <a:lnTo>
                  <a:pt x="5204" y="23232"/>
                </a:lnTo>
                <a:lnTo>
                  <a:pt x="0" y="18028"/>
                </a:lnTo>
                <a:lnTo>
                  <a:pt x="0" y="5204"/>
                </a:lnTo>
                <a:lnTo>
                  <a:pt x="5204" y="0"/>
                </a:lnTo>
                <a:lnTo>
                  <a:pt x="116168" y="0"/>
                </a:lnTo>
                <a:close/>
              </a:path>
            </a:pathLst>
          </a:custGeom>
          <a:solidFill>
            <a:srgbClr val="16406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666084" y="1279414"/>
            <a:ext cx="127785" cy="23232"/>
          </a:xfrm>
          <a:custGeom>
            <a:avLst/>
            <a:gdLst/>
            <a:ahLst/>
            <a:cxnLst/>
            <a:rect l="l" t="t" r="r" b="b"/>
            <a:pathLst>
              <a:path w="127785" h="23232">
                <a:moveTo>
                  <a:pt x="116168" y="0"/>
                </a:moveTo>
                <a:lnTo>
                  <a:pt x="122580" y="0"/>
                </a:lnTo>
                <a:lnTo>
                  <a:pt x="127785" y="5204"/>
                </a:lnTo>
                <a:lnTo>
                  <a:pt x="127785" y="18028"/>
                </a:lnTo>
                <a:lnTo>
                  <a:pt x="122580" y="23232"/>
                </a:lnTo>
                <a:lnTo>
                  <a:pt x="5204" y="23232"/>
                </a:lnTo>
                <a:lnTo>
                  <a:pt x="0" y="18028"/>
                </a:lnTo>
                <a:lnTo>
                  <a:pt x="0" y="5204"/>
                </a:lnTo>
                <a:lnTo>
                  <a:pt x="5204" y="0"/>
                </a:lnTo>
                <a:lnTo>
                  <a:pt x="116168" y="0"/>
                </a:lnTo>
                <a:close/>
              </a:path>
            </a:pathLst>
          </a:custGeom>
          <a:solidFill>
            <a:srgbClr val="16406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666084" y="1232949"/>
            <a:ext cx="127785" cy="23232"/>
          </a:xfrm>
          <a:custGeom>
            <a:avLst/>
            <a:gdLst/>
            <a:ahLst/>
            <a:cxnLst/>
            <a:rect l="l" t="t" r="r" b="b"/>
            <a:pathLst>
              <a:path w="127785" h="23232">
                <a:moveTo>
                  <a:pt x="116168" y="0"/>
                </a:moveTo>
                <a:lnTo>
                  <a:pt x="122580" y="0"/>
                </a:lnTo>
                <a:lnTo>
                  <a:pt x="127785" y="5204"/>
                </a:lnTo>
                <a:lnTo>
                  <a:pt x="127785" y="18028"/>
                </a:lnTo>
                <a:lnTo>
                  <a:pt x="122580" y="23232"/>
                </a:lnTo>
                <a:lnTo>
                  <a:pt x="5204" y="23232"/>
                </a:lnTo>
                <a:lnTo>
                  <a:pt x="0" y="18028"/>
                </a:lnTo>
                <a:lnTo>
                  <a:pt x="0" y="5204"/>
                </a:lnTo>
                <a:lnTo>
                  <a:pt x="5204" y="0"/>
                </a:lnTo>
                <a:lnTo>
                  <a:pt x="116168" y="0"/>
                </a:lnTo>
                <a:close/>
              </a:path>
            </a:pathLst>
          </a:custGeom>
          <a:solidFill>
            <a:srgbClr val="16406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597651" y="1891283"/>
            <a:ext cx="1051560" cy="105156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6257509" y="2356065"/>
            <a:ext cx="292595" cy="455126"/>
          </a:xfrm>
          <a:custGeom>
            <a:avLst/>
            <a:gdLst/>
            <a:ahLst/>
            <a:cxnLst/>
            <a:rect l="l" t="t" r="r" b="b"/>
            <a:pathLst>
              <a:path w="292595" h="455126">
                <a:moveTo>
                  <a:pt x="0" y="455126"/>
                </a:moveTo>
                <a:lnTo>
                  <a:pt x="0" y="0"/>
                </a:lnTo>
                <a:lnTo>
                  <a:pt x="292595" y="32509"/>
                </a:lnTo>
                <a:lnTo>
                  <a:pt x="292595" y="455126"/>
                </a:lnTo>
                <a:lnTo>
                  <a:pt x="0" y="455126"/>
                </a:lnTo>
                <a:close/>
              </a:path>
            </a:pathLst>
          </a:custGeom>
          <a:solidFill>
            <a:srgbClr val="85B4C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639813" y="2356065"/>
            <a:ext cx="292595" cy="455126"/>
          </a:xfrm>
          <a:custGeom>
            <a:avLst/>
            <a:gdLst/>
            <a:ahLst/>
            <a:cxnLst/>
            <a:rect l="l" t="t" r="r" b="b"/>
            <a:pathLst>
              <a:path w="292595" h="455126">
                <a:moveTo>
                  <a:pt x="0" y="455126"/>
                </a:moveTo>
                <a:lnTo>
                  <a:pt x="0" y="32509"/>
                </a:lnTo>
                <a:lnTo>
                  <a:pt x="292595" y="0"/>
                </a:lnTo>
                <a:lnTo>
                  <a:pt x="292595" y="455126"/>
                </a:lnTo>
                <a:lnTo>
                  <a:pt x="0" y="455126"/>
                </a:lnTo>
                <a:close/>
              </a:path>
            </a:pathLst>
          </a:custGeom>
          <a:solidFill>
            <a:srgbClr val="85B4C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899906" y="2388589"/>
            <a:ext cx="390127" cy="422617"/>
          </a:xfrm>
          <a:custGeom>
            <a:avLst/>
            <a:gdLst/>
            <a:ahLst/>
            <a:cxnLst/>
            <a:rect l="l" t="t" r="r" b="b"/>
            <a:pathLst>
              <a:path w="390127" h="422617">
                <a:moveTo>
                  <a:pt x="0" y="0"/>
                </a:moveTo>
                <a:lnTo>
                  <a:pt x="390127" y="0"/>
                </a:lnTo>
                <a:lnTo>
                  <a:pt x="390127" y="422617"/>
                </a:lnTo>
                <a:lnTo>
                  <a:pt x="0" y="422617"/>
                </a:lnTo>
                <a:lnTo>
                  <a:pt x="0" y="0"/>
                </a:lnTo>
                <a:close/>
              </a:path>
            </a:pathLst>
          </a:custGeom>
          <a:solidFill>
            <a:srgbClr val="A0C7D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6029945" y="2567372"/>
            <a:ext cx="130043" cy="211308"/>
          </a:xfrm>
          <a:custGeom>
            <a:avLst/>
            <a:gdLst/>
            <a:ahLst/>
            <a:cxnLst/>
            <a:rect l="l" t="t" r="r" b="b"/>
            <a:pathLst>
              <a:path w="130042" h="211308">
                <a:moveTo>
                  <a:pt x="16255" y="0"/>
                </a:moveTo>
                <a:lnTo>
                  <a:pt x="122760" y="0"/>
                </a:lnTo>
                <a:lnTo>
                  <a:pt x="130042" y="7282"/>
                </a:lnTo>
                <a:lnTo>
                  <a:pt x="130042" y="211308"/>
                </a:lnTo>
                <a:lnTo>
                  <a:pt x="0" y="211308"/>
                </a:lnTo>
                <a:lnTo>
                  <a:pt x="0" y="7282"/>
                </a:lnTo>
                <a:lnTo>
                  <a:pt x="7282" y="0"/>
                </a:lnTo>
                <a:lnTo>
                  <a:pt x="16255" y="0"/>
                </a:lnTo>
                <a:close/>
              </a:path>
            </a:pathLst>
          </a:custGeom>
          <a:solidFill>
            <a:srgbClr val="55757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6029950" y="2437336"/>
            <a:ext cx="32511" cy="65018"/>
          </a:xfrm>
          <a:custGeom>
            <a:avLst/>
            <a:gdLst/>
            <a:ahLst/>
            <a:cxnLst/>
            <a:rect l="l" t="t" r="r" b="b"/>
            <a:pathLst>
              <a:path w="32510" h="65018">
                <a:moveTo>
                  <a:pt x="16255" y="65018"/>
                </a:moveTo>
                <a:lnTo>
                  <a:pt x="7282" y="65018"/>
                </a:lnTo>
                <a:lnTo>
                  <a:pt x="0" y="57736"/>
                </a:lnTo>
                <a:lnTo>
                  <a:pt x="0" y="7282"/>
                </a:lnTo>
                <a:lnTo>
                  <a:pt x="7282" y="0"/>
                </a:lnTo>
                <a:lnTo>
                  <a:pt x="25228" y="0"/>
                </a:lnTo>
                <a:lnTo>
                  <a:pt x="32510" y="7282"/>
                </a:lnTo>
                <a:lnTo>
                  <a:pt x="32510" y="57736"/>
                </a:lnTo>
                <a:lnTo>
                  <a:pt x="25228" y="65018"/>
                </a:lnTo>
                <a:lnTo>
                  <a:pt x="16255" y="65018"/>
                </a:lnTo>
                <a:close/>
              </a:path>
            </a:pathLst>
          </a:custGeom>
          <a:solidFill>
            <a:srgbClr val="464F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802375" y="2453591"/>
            <a:ext cx="32511" cy="65018"/>
          </a:xfrm>
          <a:custGeom>
            <a:avLst/>
            <a:gdLst/>
            <a:ahLst/>
            <a:cxnLst/>
            <a:rect l="l" t="t" r="r" b="b"/>
            <a:pathLst>
              <a:path w="32510" h="65018">
                <a:moveTo>
                  <a:pt x="16255" y="65018"/>
                </a:moveTo>
                <a:lnTo>
                  <a:pt x="7282" y="65018"/>
                </a:lnTo>
                <a:lnTo>
                  <a:pt x="0" y="57736"/>
                </a:lnTo>
                <a:lnTo>
                  <a:pt x="0" y="7282"/>
                </a:lnTo>
                <a:lnTo>
                  <a:pt x="7282" y="0"/>
                </a:lnTo>
                <a:lnTo>
                  <a:pt x="25228" y="0"/>
                </a:lnTo>
                <a:lnTo>
                  <a:pt x="32510" y="7282"/>
                </a:lnTo>
                <a:lnTo>
                  <a:pt x="32510" y="57736"/>
                </a:lnTo>
                <a:lnTo>
                  <a:pt x="25228" y="65018"/>
                </a:lnTo>
                <a:lnTo>
                  <a:pt x="16255" y="65018"/>
                </a:lnTo>
                <a:close/>
              </a:path>
            </a:pathLst>
          </a:custGeom>
          <a:solidFill>
            <a:srgbClr val="464F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704843" y="2453591"/>
            <a:ext cx="32511" cy="65018"/>
          </a:xfrm>
          <a:custGeom>
            <a:avLst/>
            <a:gdLst/>
            <a:ahLst/>
            <a:cxnLst/>
            <a:rect l="l" t="t" r="r" b="b"/>
            <a:pathLst>
              <a:path w="32510" h="65018">
                <a:moveTo>
                  <a:pt x="16255" y="65018"/>
                </a:moveTo>
                <a:lnTo>
                  <a:pt x="7282" y="65018"/>
                </a:lnTo>
                <a:lnTo>
                  <a:pt x="0" y="57736"/>
                </a:lnTo>
                <a:lnTo>
                  <a:pt x="0" y="7282"/>
                </a:lnTo>
                <a:lnTo>
                  <a:pt x="7282" y="0"/>
                </a:lnTo>
                <a:lnTo>
                  <a:pt x="25228" y="0"/>
                </a:lnTo>
                <a:lnTo>
                  <a:pt x="32510" y="7282"/>
                </a:lnTo>
                <a:lnTo>
                  <a:pt x="32510" y="57736"/>
                </a:lnTo>
                <a:lnTo>
                  <a:pt x="25228" y="65018"/>
                </a:lnTo>
                <a:lnTo>
                  <a:pt x="16255" y="65018"/>
                </a:lnTo>
                <a:close/>
              </a:path>
            </a:pathLst>
          </a:custGeom>
          <a:solidFill>
            <a:srgbClr val="464F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802375" y="2551118"/>
            <a:ext cx="32511" cy="65018"/>
          </a:xfrm>
          <a:custGeom>
            <a:avLst/>
            <a:gdLst/>
            <a:ahLst/>
            <a:cxnLst/>
            <a:rect l="l" t="t" r="r" b="b"/>
            <a:pathLst>
              <a:path w="32510" h="65018">
                <a:moveTo>
                  <a:pt x="16255" y="65018"/>
                </a:moveTo>
                <a:lnTo>
                  <a:pt x="7282" y="65018"/>
                </a:lnTo>
                <a:lnTo>
                  <a:pt x="0" y="57736"/>
                </a:lnTo>
                <a:lnTo>
                  <a:pt x="0" y="7282"/>
                </a:lnTo>
                <a:lnTo>
                  <a:pt x="7282" y="0"/>
                </a:lnTo>
                <a:lnTo>
                  <a:pt x="25228" y="0"/>
                </a:lnTo>
                <a:lnTo>
                  <a:pt x="32510" y="7282"/>
                </a:lnTo>
                <a:lnTo>
                  <a:pt x="32510" y="57736"/>
                </a:lnTo>
                <a:lnTo>
                  <a:pt x="25228" y="65018"/>
                </a:lnTo>
                <a:lnTo>
                  <a:pt x="16255" y="65018"/>
                </a:lnTo>
                <a:close/>
              </a:path>
            </a:pathLst>
          </a:custGeom>
          <a:solidFill>
            <a:srgbClr val="464F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704843" y="2551118"/>
            <a:ext cx="32511" cy="65018"/>
          </a:xfrm>
          <a:custGeom>
            <a:avLst/>
            <a:gdLst/>
            <a:ahLst/>
            <a:cxnLst/>
            <a:rect l="l" t="t" r="r" b="b"/>
            <a:pathLst>
              <a:path w="32510" h="65018">
                <a:moveTo>
                  <a:pt x="16255" y="65018"/>
                </a:moveTo>
                <a:lnTo>
                  <a:pt x="7282" y="65018"/>
                </a:lnTo>
                <a:lnTo>
                  <a:pt x="0" y="57736"/>
                </a:lnTo>
                <a:lnTo>
                  <a:pt x="0" y="7282"/>
                </a:lnTo>
                <a:lnTo>
                  <a:pt x="7282" y="0"/>
                </a:lnTo>
                <a:lnTo>
                  <a:pt x="25228" y="0"/>
                </a:lnTo>
                <a:lnTo>
                  <a:pt x="32510" y="7282"/>
                </a:lnTo>
                <a:lnTo>
                  <a:pt x="32510" y="57736"/>
                </a:lnTo>
                <a:lnTo>
                  <a:pt x="25228" y="65018"/>
                </a:lnTo>
                <a:lnTo>
                  <a:pt x="16255" y="65018"/>
                </a:lnTo>
                <a:close/>
              </a:path>
            </a:pathLst>
          </a:custGeom>
          <a:solidFill>
            <a:srgbClr val="464F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802375" y="2648645"/>
            <a:ext cx="32511" cy="65018"/>
          </a:xfrm>
          <a:custGeom>
            <a:avLst/>
            <a:gdLst/>
            <a:ahLst/>
            <a:cxnLst/>
            <a:rect l="l" t="t" r="r" b="b"/>
            <a:pathLst>
              <a:path w="32510" h="65018">
                <a:moveTo>
                  <a:pt x="16255" y="65018"/>
                </a:moveTo>
                <a:lnTo>
                  <a:pt x="7282" y="65018"/>
                </a:lnTo>
                <a:lnTo>
                  <a:pt x="0" y="57736"/>
                </a:lnTo>
                <a:lnTo>
                  <a:pt x="0" y="7282"/>
                </a:lnTo>
                <a:lnTo>
                  <a:pt x="7282" y="0"/>
                </a:lnTo>
                <a:lnTo>
                  <a:pt x="25228" y="0"/>
                </a:lnTo>
                <a:lnTo>
                  <a:pt x="32510" y="7282"/>
                </a:lnTo>
                <a:lnTo>
                  <a:pt x="32510" y="57736"/>
                </a:lnTo>
                <a:lnTo>
                  <a:pt x="25228" y="65018"/>
                </a:lnTo>
                <a:lnTo>
                  <a:pt x="16255" y="65018"/>
                </a:lnTo>
                <a:close/>
              </a:path>
            </a:pathLst>
          </a:custGeom>
          <a:solidFill>
            <a:srgbClr val="464F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704843" y="2648645"/>
            <a:ext cx="32511" cy="65018"/>
          </a:xfrm>
          <a:custGeom>
            <a:avLst/>
            <a:gdLst/>
            <a:ahLst/>
            <a:cxnLst/>
            <a:rect l="l" t="t" r="r" b="b"/>
            <a:pathLst>
              <a:path w="32510" h="65018">
                <a:moveTo>
                  <a:pt x="16255" y="65018"/>
                </a:moveTo>
                <a:lnTo>
                  <a:pt x="7282" y="65018"/>
                </a:lnTo>
                <a:lnTo>
                  <a:pt x="0" y="57736"/>
                </a:lnTo>
                <a:lnTo>
                  <a:pt x="0" y="7282"/>
                </a:lnTo>
                <a:lnTo>
                  <a:pt x="7282" y="0"/>
                </a:lnTo>
                <a:lnTo>
                  <a:pt x="25228" y="0"/>
                </a:lnTo>
                <a:lnTo>
                  <a:pt x="32510" y="7282"/>
                </a:lnTo>
                <a:lnTo>
                  <a:pt x="32510" y="57736"/>
                </a:lnTo>
                <a:lnTo>
                  <a:pt x="25228" y="65018"/>
                </a:lnTo>
                <a:lnTo>
                  <a:pt x="16255" y="65018"/>
                </a:lnTo>
                <a:close/>
              </a:path>
            </a:pathLst>
          </a:custGeom>
          <a:solidFill>
            <a:srgbClr val="464F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6452589" y="2453591"/>
            <a:ext cx="32511" cy="65018"/>
          </a:xfrm>
          <a:custGeom>
            <a:avLst/>
            <a:gdLst/>
            <a:ahLst/>
            <a:cxnLst/>
            <a:rect l="l" t="t" r="r" b="b"/>
            <a:pathLst>
              <a:path w="32510" h="65018">
                <a:moveTo>
                  <a:pt x="16255" y="65018"/>
                </a:moveTo>
                <a:lnTo>
                  <a:pt x="7282" y="65018"/>
                </a:lnTo>
                <a:lnTo>
                  <a:pt x="0" y="57736"/>
                </a:lnTo>
                <a:lnTo>
                  <a:pt x="0" y="7282"/>
                </a:lnTo>
                <a:lnTo>
                  <a:pt x="7282" y="0"/>
                </a:lnTo>
                <a:lnTo>
                  <a:pt x="25228" y="0"/>
                </a:lnTo>
                <a:lnTo>
                  <a:pt x="32510" y="7282"/>
                </a:lnTo>
                <a:lnTo>
                  <a:pt x="32510" y="57736"/>
                </a:lnTo>
                <a:lnTo>
                  <a:pt x="25228" y="65018"/>
                </a:lnTo>
                <a:lnTo>
                  <a:pt x="16255" y="65018"/>
                </a:lnTo>
                <a:close/>
              </a:path>
            </a:pathLst>
          </a:custGeom>
          <a:solidFill>
            <a:srgbClr val="464F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6355057" y="2453591"/>
            <a:ext cx="32511" cy="65018"/>
          </a:xfrm>
          <a:custGeom>
            <a:avLst/>
            <a:gdLst/>
            <a:ahLst/>
            <a:cxnLst/>
            <a:rect l="l" t="t" r="r" b="b"/>
            <a:pathLst>
              <a:path w="32510" h="65018">
                <a:moveTo>
                  <a:pt x="16255" y="65018"/>
                </a:moveTo>
                <a:lnTo>
                  <a:pt x="7282" y="65018"/>
                </a:lnTo>
                <a:lnTo>
                  <a:pt x="0" y="57736"/>
                </a:lnTo>
                <a:lnTo>
                  <a:pt x="0" y="7282"/>
                </a:lnTo>
                <a:lnTo>
                  <a:pt x="7282" y="0"/>
                </a:lnTo>
                <a:lnTo>
                  <a:pt x="25228" y="0"/>
                </a:lnTo>
                <a:lnTo>
                  <a:pt x="32510" y="7282"/>
                </a:lnTo>
                <a:lnTo>
                  <a:pt x="32510" y="57736"/>
                </a:lnTo>
                <a:lnTo>
                  <a:pt x="25228" y="65018"/>
                </a:lnTo>
                <a:lnTo>
                  <a:pt x="16255" y="65018"/>
                </a:lnTo>
                <a:close/>
              </a:path>
            </a:pathLst>
          </a:custGeom>
          <a:solidFill>
            <a:srgbClr val="464F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452589" y="2551118"/>
            <a:ext cx="32511" cy="65018"/>
          </a:xfrm>
          <a:custGeom>
            <a:avLst/>
            <a:gdLst/>
            <a:ahLst/>
            <a:cxnLst/>
            <a:rect l="l" t="t" r="r" b="b"/>
            <a:pathLst>
              <a:path w="32510" h="65018">
                <a:moveTo>
                  <a:pt x="16255" y="65018"/>
                </a:moveTo>
                <a:lnTo>
                  <a:pt x="7282" y="65018"/>
                </a:lnTo>
                <a:lnTo>
                  <a:pt x="0" y="57736"/>
                </a:lnTo>
                <a:lnTo>
                  <a:pt x="0" y="7282"/>
                </a:lnTo>
                <a:lnTo>
                  <a:pt x="7282" y="0"/>
                </a:lnTo>
                <a:lnTo>
                  <a:pt x="25228" y="0"/>
                </a:lnTo>
                <a:lnTo>
                  <a:pt x="32510" y="7282"/>
                </a:lnTo>
                <a:lnTo>
                  <a:pt x="32510" y="57736"/>
                </a:lnTo>
                <a:lnTo>
                  <a:pt x="25228" y="65018"/>
                </a:lnTo>
                <a:lnTo>
                  <a:pt x="16255" y="65018"/>
                </a:lnTo>
                <a:close/>
              </a:path>
            </a:pathLst>
          </a:custGeom>
          <a:solidFill>
            <a:srgbClr val="464F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355057" y="2551118"/>
            <a:ext cx="32511" cy="65018"/>
          </a:xfrm>
          <a:custGeom>
            <a:avLst/>
            <a:gdLst/>
            <a:ahLst/>
            <a:cxnLst/>
            <a:rect l="l" t="t" r="r" b="b"/>
            <a:pathLst>
              <a:path w="32510" h="65018">
                <a:moveTo>
                  <a:pt x="16255" y="65018"/>
                </a:moveTo>
                <a:lnTo>
                  <a:pt x="7282" y="65018"/>
                </a:lnTo>
                <a:lnTo>
                  <a:pt x="0" y="57736"/>
                </a:lnTo>
                <a:lnTo>
                  <a:pt x="0" y="7282"/>
                </a:lnTo>
                <a:lnTo>
                  <a:pt x="7282" y="0"/>
                </a:lnTo>
                <a:lnTo>
                  <a:pt x="25228" y="0"/>
                </a:lnTo>
                <a:lnTo>
                  <a:pt x="32510" y="7282"/>
                </a:lnTo>
                <a:lnTo>
                  <a:pt x="32510" y="57736"/>
                </a:lnTo>
                <a:lnTo>
                  <a:pt x="25228" y="65018"/>
                </a:lnTo>
                <a:lnTo>
                  <a:pt x="16255" y="65018"/>
                </a:lnTo>
                <a:close/>
              </a:path>
            </a:pathLst>
          </a:custGeom>
          <a:solidFill>
            <a:srgbClr val="464F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6452589" y="2648645"/>
            <a:ext cx="32511" cy="65018"/>
          </a:xfrm>
          <a:custGeom>
            <a:avLst/>
            <a:gdLst/>
            <a:ahLst/>
            <a:cxnLst/>
            <a:rect l="l" t="t" r="r" b="b"/>
            <a:pathLst>
              <a:path w="32510" h="65018">
                <a:moveTo>
                  <a:pt x="16255" y="65018"/>
                </a:moveTo>
                <a:lnTo>
                  <a:pt x="7282" y="65018"/>
                </a:lnTo>
                <a:lnTo>
                  <a:pt x="0" y="57736"/>
                </a:lnTo>
                <a:lnTo>
                  <a:pt x="0" y="7282"/>
                </a:lnTo>
                <a:lnTo>
                  <a:pt x="7282" y="0"/>
                </a:lnTo>
                <a:lnTo>
                  <a:pt x="25228" y="0"/>
                </a:lnTo>
                <a:lnTo>
                  <a:pt x="32510" y="7282"/>
                </a:lnTo>
                <a:lnTo>
                  <a:pt x="32510" y="57736"/>
                </a:lnTo>
                <a:lnTo>
                  <a:pt x="25228" y="65018"/>
                </a:lnTo>
                <a:lnTo>
                  <a:pt x="16255" y="65018"/>
                </a:lnTo>
                <a:close/>
              </a:path>
            </a:pathLst>
          </a:custGeom>
          <a:solidFill>
            <a:srgbClr val="464F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355057" y="2648645"/>
            <a:ext cx="32511" cy="65018"/>
          </a:xfrm>
          <a:custGeom>
            <a:avLst/>
            <a:gdLst/>
            <a:ahLst/>
            <a:cxnLst/>
            <a:rect l="l" t="t" r="r" b="b"/>
            <a:pathLst>
              <a:path w="32510" h="65018">
                <a:moveTo>
                  <a:pt x="16255" y="65018"/>
                </a:moveTo>
                <a:lnTo>
                  <a:pt x="7282" y="65018"/>
                </a:lnTo>
                <a:lnTo>
                  <a:pt x="0" y="57736"/>
                </a:lnTo>
                <a:lnTo>
                  <a:pt x="0" y="7282"/>
                </a:lnTo>
                <a:lnTo>
                  <a:pt x="7282" y="0"/>
                </a:lnTo>
                <a:lnTo>
                  <a:pt x="25228" y="0"/>
                </a:lnTo>
                <a:lnTo>
                  <a:pt x="32510" y="7282"/>
                </a:lnTo>
                <a:lnTo>
                  <a:pt x="32510" y="57736"/>
                </a:lnTo>
                <a:lnTo>
                  <a:pt x="25228" y="65018"/>
                </a:lnTo>
                <a:lnTo>
                  <a:pt x="16255" y="65018"/>
                </a:lnTo>
                <a:close/>
              </a:path>
            </a:pathLst>
          </a:custGeom>
          <a:solidFill>
            <a:srgbClr val="464F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127482" y="2437336"/>
            <a:ext cx="32511" cy="65018"/>
          </a:xfrm>
          <a:custGeom>
            <a:avLst/>
            <a:gdLst/>
            <a:ahLst/>
            <a:cxnLst/>
            <a:rect l="l" t="t" r="r" b="b"/>
            <a:pathLst>
              <a:path w="32510" h="65018">
                <a:moveTo>
                  <a:pt x="16255" y="65018"/>
                </a:moveTo>
                <a:lnTo>
                  <a:pt x="7282" y="65018"/>
                </a:lnTo>
                <a:lnTo>
                  <a:pt x="0" y="57736"/>
                </a:lnTo>
                <a:lnTo>
                  <a:pt x="0" y="7282"/>
                </a:lnTo>
                <a:lnTo>
                  <a:pt x="7282" y="0"/>
                </a:lnTo>
                <a:lnTo>
                  <a:pt x="25228" y="0"/>
                </a:lnTo>
                <a:lnTo>
                  <a:pt x="32510" y="7282"/>
                </a:lnTo>
                <a:lnTo>
                  <a:pt x="32510" y="57736"/>
                </a:lnTo>
                <a:lnTo>
                  <a:pt x="25228" y="65018"/>
                </a:lnTo>
                <a:lnTo>
                  <a:pt x="16255" y="65018"/>
                </a:lnTo>
                <a:close/>
              </a:path>
            </a:pathLst>
          </a:custGeom>
          <a:solidFill>
            <a:srgbClr val="464F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623560" y="2778681"/>
            <a:ext cx="942808" cy="81272"/>
          </a:xfrm>
          <a:custGeom>
            <a:avLst/>
            <a:gdLst/>
            <a:ahLst/>
            <a:cxnLst/>
            <a:rect l="l" t="t" r="r" b="b"/>
            <a:pathLst>
              <a:path w="942808" h="81272">
                <a:moveTo>
                  <a:pt x="7282" y="65018"/>
                </a:moveTo>
                <a:lnTo>
                  <a:pt x="0" y="57736"/>
                </a:lnTo>
                <a:lnTo>
                  <a:pt x="0" y="7282"/>
                </a:lnTo>
                <a:lnTo>
                  <a:pt x="7282" y="0"/>
                </a:lnTo>
                <a:lnTo>
                  <a:pt x="935525" y="0"/>
                </a:lnTo>
                <a:lnTo>
                  <a:pt x="942808" y="7282"/>
                </a:lnTo>
                <a:lnTo>
                  <a:pt x="942808" y="57736"/>
                </a:lnTo>
                <a:lnTo>
                  <a:pt x="935525" y="65018"/>
                </a:lnTo>
                <a:lnTo>
                  <a:pt x="698978" y="65018"/>
                </a:lnTo>
                <a:lnTo>
                  <a:pt x="698978" y="73990"/>
                </a:lnTo>
                <a:lnTo>
                  <a:pt x="691696" y="81272"/>
                </a:lnTo>
                <a:lnTo>
                  <a:pt x="251112" y="81272"/>
                </a:lnTo>
                <a:lnTo>
                  <a:pt x="243829" y="73990"/>
                </a:lnTo>
                <a:lnTo>
                  <a:pt x="243829" y="65018"/>
                </a:lnTo>
                <a:lnTo>
                  <a:pt x="7282" y="65018"/>
                </a:lnTo>
                <a:close/>
              </a:path>
            </a:pathLst>
          </a:custGeom>
          <a:solidFill>
            <a:srgbClr val="ECC1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867391" y="2778681"/>
            <a:ext cx="455148" cy="81272"/>
          </a:xfrm>
          <a:custGeom>
            <a:avLst/>
            <a:gdLst/>
            <a:ahLst/>
            <a:cxnLst/>
            <a:rect l="l" t="t" r="r" b="b"/>
            <a:pathLst>
              <a:path w="455148" h="81272">
                <a:moveTo>
                  <a:pt x="455148" y="0"/>
                </a:moveTo>
                <a:lnTo>
                  <a:pt x="455148" y="73990"/>
                </a:lnTo>
                <a:lnTo>
                  <a:pt x="447866" y="81272"/>
                </a:lnTo>
                <a:lnTo>
                  <a:pt x="7282" y="81272"/>
                </a:lnTo>
                <a:lnTo>
                  <a:pt x="0" y="73990"/>
                </a:lnTo>
                <a:lnTo>
                  <a:pt x="0" y="0"/>
                </a:lnTo>
                <a:lnTo>
                  <a:pt x="455148" y="0"/>
                </a:lnTo>
                <a:close/>
              </a:path>
            </a:pathLst>
          </a:custGeom>
          <a:solidFill>
            <a:srgbClr val="F8E8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948669" y="1992287"/>
            <a:ext cx="292595" cy="201230"/>
          </a:xfrm>
          <a:custGeom>
            <a:avLst/>
            <a:gdLst/>
            <a:ahLst/>
            <a:cxnLst/>
            <a:rect l="l" t="t" r="r" b="b"/>
            <a:pathLst>
              <a:path w="292595" h="201230">
                <a:moveTo>
                  <a:pt x="292595" y="201230"/>
                </a:moveTo>
                <a:lnTo>
                  <a:pt x="0" y="201230"/>
                </a:lnTo>
                <a:lnTo>
                  <a:pt x="0" y="0"/>
                </a:lnTo>
                <a:lnTo>
                  <a:pt x="142234" y="56435"/>
                </a:lnTo>
                <a:lnTo>
                  <a:pt x="144851" y="57394"/>
                </a:lnTo>
                <a:lnTo>
                  <a:pt x="147744" y="57394"/>
                </a:lnTo>
                <a:lnTo>
                  <a:pt x="150361" y="56435"/>
                </a:lnTo>
                <a:lnTo>
                  <a:pt x="292595" y="0"/>
                </a:lnTo>
                <a:lnTo>
                  <a:pt x="292595" y="201230"/>
                </a:lnTo>
                <a:close/>
              </a:path>
            </a:pathLst>
          </a:custGeom>
          <a:solidFill>
            <a:srgbClr val="393F4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639821" y="2161021"/>
            <a:ext cx="910297" cy="227563"/>
          </a:xfrm>
          <a:custGeom>
            <a:avLst/>
            <a:gdLst/>
            <a:ahLst/>
            <a:cxnLst/>
            <a:rect l="l" t="t" r="r" b="b"/>
            <a:pathLst>
              <a:path w="910297" h="227563">
                <a:moveTo>
                  <a:pt x="910297" y="227563"/>
                </a:moveTo>
                <a:lnTo>
                  <a:pt x="0" y="227563"/>
                </a:lnTo>
                <a:lnTo>
                  <a:pt x="39825" y="148078"/>
                </a:lnTo>
                <a:lnTo>
                  <a:pt x="45152" y="140382"/>
                </a:lnTo>
                <a:lnTo>
                  <a:pt x="55875" y="132771"/>
                </a:lnTo>
                <a:lnTo>
                  <a:pt x="68922" y="130036"/>
                </a:lnTo>
                <a:lnTo>
                  <a:pt x="195063" y="130036"/>
                </a:lnTo>
                <a:lnTo>
                  <a:pt x="195063" y="97527"/>
                </a:lnTo>
                <a:lnTo>
                  <a:pt x="266587" y="11703"/>
                </a:lnTo>
                <a:lnTo>
                  <a:pt x="268166" y="9928"/>
                </a:lnTo>
                <a:lnTo>
                  <a:pt x="278851" y="2561"/>
                </a:lnTo>
                <a:lnTo>
                  <a:pt x="291620" y="0"/>
                </a:lnTo>
                <a:lnTo>
                  <a:pt x="612874" y="0"/>
                </a:lnTo>
                <a:lnTo>
                  <a:pt x="621180" y="3462"/>
                </a:lnTo>
                <a:lnTo>
                  <a:pt x="627292" y="9590"/>
                </a:lnTo>
                <a:lnTo>
                  <a:pt x="715233" y="97527"/>
                </a:lnTo>
                <a:lnTo>
                  <a:pt x="715233" y="130036"/>
                </a:lnTo>
                <a:lnTo>
                  <a:pt x="841375" y="130036"/>
                </a:lnTo>
                <a:lnTo>
                  <a:pt x="850633" y="131382"/>
                </a:lnTo>
                <a:lnTo>
                  <a:pt x="862215" y="137605"/>
                </a:lnTo>
                <a:lnTo>
                  <a:pt x="870472" y="148078"/>
                </a:lnTo>
                <a:lnTo>
                  <a:pt x="910297" y="227563"/>
                </a:lnTo>
                <a:close/>
              </a:path>
            </a:pathLst>
          </a:custGeom>
          <a:solidFill>
            <a:srgbClr val="4396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834881" y="2258536"/>
            <a:ext cx="520171" cy="65018"/>
          </a:xfrm>
          <a:custGeom>
            <a:avLst/>
            <a:gdLst/>
            <a:ahLst/>
            <a:cxnLst/>
            <a:rect l="l" t="t" r="r" b="b"/>
            <a:pathLst>
              <a:path w="520170" h="65018">
                <a:moveTo>
                  <a:pt x="520170" y="0"/>
                </a:moveTo>
                <a:lnTo>
                  <a:pt x="520170" y="57736"/>
                </a:lnTo>
                <a:lnTo>
                  <a:pt x="512887" y="65018"/>
                </a:lnTo>
                <a:lnTo>
                  <a:pt x="7282" y="65018"/>
                </a:lnTo>
                <a:lnTo>
                  <a:pt x="0" y="57736"/>
                </a:lnTo>
                <a:lnTo>
                  <a:pt x="0" y="0"/>
                </a:lnTo>
                <a:lnTo>
                  <a:pt x="520170" y="0"/>
                </a:lnTo>
                <a:close/>
              </a:path>
            </a:pathLst>
          </a:custGeom>
          <a:solidFill>
            <a:srgbClr val="2B568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867391" y="2323559"/>
            <a:ext cx="455148" cy="65018"/>
          </a:xfrm>
          <a:custGeom>
            <a:avLst/>
            <a:gdLst/>
            <a:ahLst/>
            <a:cxnLst/>
            <a:rect l="l" t="t" r="r" b="b"/>
            <a:pathLst>
              <a:path w="455148" h="65018">
                <a:moveTo>
                  <a:pt x="0" y="0"/>
                </a:moveTo>
                <a:lnTo>
                  <a:pt x="455148" y="0"/>
                </a:lnTo>
                <a:lnTo>
                  <a:pt x="455148" y="65018"/>
                </a:lnTo>
                <a:lnTo>
                  <a:pt x="0" y="65018"/>
                </a:lnTo>
                <a:lnTo>
                  <a:pt x="0" y="0"/>
                </a:lnTo>
                <a:close/>
              </a:path>
            </a:pathLst>
          </a:custGeom>
          <a:solidFill>
            <a:srgbClr val="317FB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867115" y="1917032"/>
            <a:ext cx="455636" cy="146615"/>
          </a:xfrm>
          <a:custGeom>
            <a:avLst/>
            <a:gdLst/>
            <a:ahLst/>
            <a:cxnLst/>
            <a:rect l="l" t="t" r="r" b="b"/>
            <a:pathLst>
              <a:path w="455636" h="146615">
                <a:moveTo>
                  <a:pt x="231914" y="145965"/>
                </a:moveTo>
                <a:lnTo>
                  <a:pt x="374148" y="107767"/>
                </a:lnTo>
                <a:lnTo>
                  <a:pt x="422914" y="94601"/>
                </a:lnTo>
                <a:lnTo>
                  <a:pt x="443396" y="89074"/>
                </a:lnTo>
                <a:lnTo>
                  <a:pt x="450613" y="87302"/>
                </a:lnTo>
                <a:lnTo>
                  <a:pt x="455636" y="80736"/>
                </a:lnTo>
                <a:lnTo>
                  <a:pt x="455425" y="73307"/>
                </a:lnTo>
                <a:lnTo>
                  <a:pt x="455636" y="65879"/>
                </a:lnTo>
                <a:lnTo>
                  <a:pt x="450613" y="59312"/>
                </a:lnTo>
                <a:lnTo>
                  <a:pt x="443396" y="57540"/>
                </a:lnTo>
                <a:lnTo>
                  <a:pt x="422914" y="52014"/>
                </a:lnTo>
                <a:lnTo>
                  <a:pt x="231914" y="650"/>
                </a:lnTo>
                <a:lnTo>
                  <a:pt x="229914" y="162"/>
                </a:lnTo>
                <a:lnTo>
                  <a:pt x="225786" y="162"/>
                </a:lnTo>
                <a:lnTo>
                  <a:pt x="223786" y="650"/>
                </a:lnTo>
                <a:lnTo>
                  <a:pt x="12305" y="57540"/>
                </a:lnTo>
                <a:lnTo>
                  <a:pt x="5071" y="59361"/>
                </a:lnTo>
                <a:lnTo>
                  <a:pt x="0" y="65847"/>
                </a:lnTo>
                <a:lnTo>
                  <a:pt x="0" y="80768"/>
                </a:lnTo>
                <a:lnTo>
                  <a:pt x="5071" y="87254"/>
                </a:lnTo>
                <a:lnTo>
                  <a:pt x="12305" y="89074"/>
                </a:lnTo>
                <a:lnTo>
                  <a:pt x="81552" y="107767"/>
                </a:lnTo>
                <a:lnTo>
                  <a:pt x="223786" y="145965"/>
                </a:lnTo>
                <a:lnTo>
                  <a:pt x="226452" y="146615"/>
                </a:lnTo>
                <a:lnTo>
                  <a:pt x="229248" y="146615"/>
                </a:lnTo>
                <a:lnTo>
                  <a:pt x="231914" y="145965"/>
                </a:lnTo>
                <a:close/>
              </a:path>
            </a:pathLst>
          </a:custGeom>
          <a:solidFill>
            <a:srgbClr val="464F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290028" y="1990339"/>
            <a:ext cx="48035" cy="121941"/>
          </a:xfrm>
          <a:custGeom>
            <a:avLst/>
            <a:gdLst/>
            <a:ahLst/>
            <a:cxnLst/>
            <a:rect l="l" t="t" r="r" b="b"/>
            <a:pathLst>
              <a:path w="48034" h="121941">
                <a:moveTo>
                  <a:pt x="20481" y="15766"/>
                </a:moveTo>
                <a:lnTo>
                  <a:pt x="27699" y="13995"/>
                </a:lnTo>
                <a:lnTo>
                  <a:pt x="32510" y="7704"/>
                </a:lnTo>
                <a:lnTo>
                  <a:pt x="32510" y="83531"/>
                </a:lnTo>
                <a:lnTo>
                  <a:pt x="35452" y="88960"/>
                </a:lnTo>
                <a:lnTo>
                  <a:pt x="40313" y="92163"/>
                </a:lnTo>
                <a:lnTo>
                  <a:pt x="43889" y="94536"/>
                </a:lnTo>
                <a:lnTo>
                  <a:pt x="46376" y="98242"/>
                </a:lnTo>
                <a:lnTo>
                  <a:pt x="47205" y="102468"/>
                </a:lnTo>
                <a:lnTo>
                  <a:pt x="48034" y="106678"/>
                </a:lnTo>
                <a:lnTo>
                  <a:pt x="47124" y="111050"/>
                </a:lnTo>
                <a:lnTo>
                  <a:pt x="44702" y="114594"/>
                </a:lnTo>
                <a:lnTo>
                  <a:pt x="41711" y="119129"/>
                </a:lnTo>
                <a:lnTo>
                  <a:pt x="36639" y="121876"/>
                </a:lnTo>
                <a:lnTo>
                  <a:pt x="28007" y="121941"/>
                </a:lnTo>
                <a:lnTo>
                  <a:pt x="24886" y="120982"/>
                </a:lnTo>
                <a:lnTo>
                  <a:pt x="12266" y="110423"/>
                </a:lnTo>
                <a:lnTo>
                  <a:pt x="5024" y="99532"/>
                </a:lnTo>
                <a:lnTo>
                  <a:pt x="879" y="87092"/>
                </a:lnTo>
                <a:lnTo>
                  <a:pt x="0" y="77696"/>
                </a:lnTo>
                <a:lnTo>
                  <a:pt x="0" y="21293"/>
                </a:lnTo>
                <a:lnTo>
                  <a:pt x="20481" y="15766"/>
                </a:lnTo>
                <a:close/>
              </a:path>
              <a:path w="48034" h="121941">
                <a:moveTo>
                  <a:pt x="32721" y="7428"/>
                </a:moveTo>
                <a:lnTo>
                  <a:pt x="32510" y="7704"/>
                </a:lnTo>
                <a:lnTo>
                  <a:pt x="32510" y="0"/>
                </a:lnTo>
                <a:lnTo>
                  <a:pt x="32721" y="7428"/>
                </a:lnTo>
                <a:close/>
              </a:path>
            </a:pathLst>
          </a:custGeom>
          <a:solidFill>
            <a:srgbClr val="ECC1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612395" y="4159007"/>
            <a:ext cx="446532" cy="43129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1580389" y="4114811"/>
            <a:ext cx="507491" cy="58673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1638303" y="4184904"/>
            <a:ext cx="339852" cy="324612"/>
          </a:xfrm>
          <a:custGeom>
            <a:avLst/>
            <a:gdLst/>
            <a:ahLst/>
            <a:cxnLst/>
            <a:rect l="l" t="t" r="r" b="b"/>
            <a:pathLst>
              <a:path w="339851" h="324612">
                <a:moveTo>
                  <a:pt x="0" y="162306"/>
                </a:moveTo>
                <a:lnTo>
                  <a:pt x="167" y="169574"/>
                </a:lnTo>
                <a:lnTo>
                  <a:pt x="1474" y="183780"/>
                </a:lnTo>
                <a:lnTo>
                  <a:pt x="4031" y="197610"/>
                </a:lnTo>
                <a:lnTo>
                  <a:pt x="7783" y="211011"/>
                </a:lnTo>
                <a:lnTo>
                  <a:pt x="12675" y="223929"/>
                </a:lnTo>
                <a:lnTo>
                  <a:pt x="18652" y="236313"/>
                </a:lnTo>
                <a:lnTo>
                  <a:pt x="25658" y="248108"/>
                </a:lnTo>
                <a:lnTo>
                  <a:pt x="33638" y="259264"/>
                </a:lnTo>
                <a:lnTo>
                  <a:pt x="42537" y="269726"/>
                </a:lnTo>
                <a:lnTo>
                  <a:pt x="52300" y="279442"/>
                </a:lnTo>
                <a:lnTo>
                  <a:pt x="62872" y="288359"/>
                </a:lnTo>
                <a:lnTo>
                  <a:pt x="74197" y="296425"/>
                </a:lnTo>
                <a:lnTo>
                  <a:pt x="86219" y="303586"/>
                </a:lnTo>
                <a:lnTo>
                  <a:pt x="98885" y="309791"/>
                </a:lnTo>
                <a:lnTo>
                  <a:pt x="112139" y="314986"/>
                </a:lnTo>
                <a:lnTo>
                  <a:pt x="125925" y="319118"/>
                </a:lnTo>
                <a:lnTo>
                  <a:pt x="140188" y="322135"/>
                </a:lnTo>
                <a:lnTo>
                  <a:pt x="154873" y="323983"/>
                </a:lnTo>
                <a:lnTo>
                  <a:pt x="169926" y="324612"/>
                </a:lnTo>
                <a:lnTo>
                  <a:pt x="177536" y="324452"/>
                </a:lnTo>
                <a:lnTo>
                  <a:pt x="192410" y="323203"/>
                </a:lnTo>
                <a:lnTo>
                  <a:pt x="206890" y="320761"/>
                </a:lnTo>
                <a:lnTo>
                  <a:pt x="220921" y="317176"/>
                </a:lnTo>
                <a:lnTo>
                  <a:pt x="234446" y="312503"/>
                </a:lnTo>
                <a:lnTo>
                  <a:pt x="247411" y="306794"/>
                </a:lnTo>
                <a:lnTo>
                  <a:pt x="259760" y="300102"/>
                </a:lnTo>
                <a:lnTo>
                  <a:pt x="271439" y="292479"/>
                </a:lnTo>
                <a:lnTo>
                  <a:pt x="282392" y="283979"/>
                </a:lnTo>
                <a:lnTo>
                  <a:pt x="292564" y="274653"/>
                </a:lnTo>
                <a:lnTo>
                  <a:pt x="301900" y="264555"/>
                </a:lnTo>
                <a:lnTo>
                  <a:pt x="310344" y="253738"/>
                </a:lnTo>
                <a:lnTo>
                  <a:pt x="317841" y="242254"/>
                </a:lnTo>
                <a:lnTo>
                  <a:pt x="324336" y="230157"/>
                </a:lnTo>
                <a:lnTo>
                  <a:pt x="329775" y="217498"/>
                </a:lnTo>
                <a:lnTo>
                  <a:pt x="334100" y="204330"/>
                </a:lnTo>
                <a:lnTo>
                  <a:pt x="337259" y="190707"/>
                </a:lnTo>
                <a:lnTo>
                  <a:pt x="339194" y="176682"/>
                </a:lnTo>
                <a:lnTo>
                  <a:pt x="339852" y="162306"/>
                </a:lnTo>
                <a:lnTo>
                  <a:pt x="339684" y="155037"/>
                </a:lnTo>
                <a:lnTo>
                  <a:pt x="338377" y="140831"/>
                </a:lnTo>
                <a:lnTo>
                  <a:pt x="335820" y="127001"/>
                </a:lnTo>
                <a:lnTo>
                  <a:pt x="332068" y="113600"/>
                </a:lnTo>
                <a:lnTo>
                  <a:pt x="327176" y="100682"/>
                </a:lnTo>
                <a:lnTo>
                  <a:pt x="321199" y="88298"/>
                </a:lnTo>
                <a:lnTo>
                  <a:pt x="314193" y="76503"/>
                </a:lnTo>
                <a:lnTo>
                  <a:pt x="306213" y="65347"/>
                </a:lnTo>
                <a:lnTo>
                  <a:pt x="297314" y="54885"/>
                </a:lnTo>
                <a:lnTo>
                  <a:pt x="287551" y="45169"/>
                </a:lnTo>
                <a:lnTo>
                  <a:pt x="276979" y="36252"/>
                </a:lnTo>
                <a:lnTo>
                  <a:pt x="265654" y="28186"/>
                </a:lnTo>
                <a:lnTo>
                  <a:pt x="253632" y="21025"/>
                </a:lnTo>
                <a:lnTo>
                  <a:pt x="240966" y="14820"/>
                </a:lnTo>
                <a:lnTo>
                  <a:pt x="227712" y="9625"/>
                </a:lnTo>
                <a:lnTo>
                  <a:pt x="213926" y="5493"/>
                </a:lnTo>
                <a:lnTo>
                  <a:pt x="199663" y="2476"/>
                </a:lnTo>
                <a:lnTo>
                  <a:pt x="184978" y="628"/>
                </a:lnTo>
                <a:lnTo>
                  <a:pt x="169926" y="0"/>
                </a:lnTo>
                <a:lnTo>
                  <a:pt x="162315" y="159"/>
                </a:lnTo>
                <a:lnTo>
                  <a:pt x="147441" y="1408"/>
                </a:lnTo>
                <a:lnTo>
                  <a:pt x="132961" y="3850"/>
                </a:lnTo>
                <a:lnTo>
                  <a:pt x="118930" y="7435"/>
                </a:lnTo>
                <a:lnTo>
                  <a:pt x="105405" y="12108"/>
                </a:lnTo>
                <a:lnTo>
                  <a:pt x="92440" y="17817"/>
                </a:lnTo>
                <a:lnTo>
                  <a:pt x="80091" y="24509"/>
                </a:lnTo>
                <a:lnTo>
                  <a:pt x="68412" y="32132"/>
                </a:lnTo>
                <a:lnTo>
                  <a:pt x="57459" y="40632"/>
                </a:lnTo>
                <a:lnTo>
                  <a:pt x="47287" y="49958"/>
                </a:lnTo>
                <a:lnTo>
                  <a:pt x="37951" y="60056"/>
                </a:lnTo>
                <a:lnTo>
                  <a:pt x="29507" y="70873"/>
                </a:lnTo>
                <a:lnTo>
                  <a:pt x="22010" y="82357"/>
                </a:lnTo>
                <a:lnTo>
                  <a:pt x="15515" y="94454"/>
                </a:lnTo>
                <a:lnTo>
                  <a:pt x="10076" y="107113"/>
                </a:lnTo>
                <a:lnTo>
                  <a:pt x="5751" y="120281"/>
                </a:lnTo>
                <a:lnTo>
                  <a:pt x="2592" y="133904"/>
                </a:lnTo>
                <a:lnTo>
                  <a:pt x="657" y="147929"/>
                </a:lnTo>
                <a:lnTo>
                  <a:pt x="0" y="162306"/>
                </a:lnTo>
                <a:close/>
              </a:path>
            </a:pathLst>
          </a:custGeom>
          <a:solidFill>
            <a:srgbClr val="0F6E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220173" y="76826"/>
            <a:ext cx="9943002" cy="70412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/>
            <a:r>
              <a:rPr lang="id-ID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 </a:t>
            </a:r>
            <a:r>
              <a:rPr lang="en-US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POSISI PT-2</a:t>
            </a:r>
          </a:p>
          <a:p>
            <a:pPr marL="12700"/>
            <a:r>
              <a:rPr lang="en-US" sz="2000" spc="-4" dirty="0" err="1">
                <a:solidFill>
                  <a:srgbClr val="164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Perubahan</a:t>
            </a:r>
            <a:r>
              <a:rPr lang="en-US" sz="2000" spc="-4" dirty="0">
                <a:solidFill>
                  <a:srgbClr val="164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spc="-4" dirty="0" err="1">
                <a:solidFill>
                  <a:srgbClr val="164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r>
              <a:rPr sz="2000" spc="0" dirty="0" err="1">
                <a:solidFill>
                  <a:srgbClr val="164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sz="2000" spc="4" dirty="0" err="1">
                <a:solidFill>
                  <a:srgbClr val="164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sz="2000" spc="0" dirty="0" err="1">
                <a:solidFill>
                  <a:srgbClr val="164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</a:t>
            </a:r>
            <a:r>
              <a:rPr lang="en-US" sz="2000" spc="0" dirty="0">
                <a:solidFill>
                  <a:srgbClr val="16406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Pendidikan di Indonesia</a:t>
            </a:r>
            <a:endParaRPr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31941" y="1153472"/>
            <a:ext cx="18679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b="1" spc="0" dirty="0">
                <a:solidFill>
                  <a:srgbClr val="FEFFFF"/>
                </a:solidFill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908629" y="1153472"/>
            <a:ext cx="18679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b="1" spc="0" dirty="0">
                <a:solidFill>
                  <a:srgbClr val="FEFFFF"/>
                </a:solidFill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978448" y="1480090"/>
            <a:ext cx="1416029" cy="12034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76747" marR="182058" algn="ctr">
              <a:lnSpc>
                <a:spcPts val="1730"/>
              </a:lnSpc>
              <a:spcBef>
                <a:spcPts val="86"/>
              </a:spcBef>
            </a:pPr>
            <a:r>
              <a:rPr sz="1600" b="1" spc="-4" dirty="0">
                <a:latin typeface="Arial"/>
                <a:cs typeface="Arial"/>
              </a:rPr>
              <a:t>G</a:t>
            </a:r>
            <a:r>
              <a:rPr sz="1600" b="1" spc="0" dirty="0">
                <a:latin typeface="Arial"/>
                <a:cs typeface="Arial"/>
              </a:rPr>
              <a:t>a</a:t>
            </a:r>
            <a:r>
              <a:rPr sz="1600" b="1" spc="-4" dirty="0">
                <a:latin typeface="Arial"/>
                <a:cs typeface="Arial"/>
              </a:rPr>
              <a:t>mb</a:t>
            </a:r>
            <a:r>
              <a:rPr sz="1600" b="1" spc="0" dirty="0">
                <a:latin typeface="Arial"/>
                <a:cs typeface="Arial"/>
              </a:rPr>
              <a:t>a</a:t>
            </a:r>
            <a:r>
              <a:rPr sz="1600" b="1" spc="4" dirty="0">
                <a:latin typeface="Arial"/>
                <a:cs typeface="Arial"/>
              </a:rPr>
              <a:t>r</a:t>
            </a:r>
            <a:r>
              <a:rPr sz="1600" b="1" spc="0" dirty="0">
                <a:latin typeface="Arial"/>
                <a:cs typeface="Arial"/>
              </a:rPr>
              <a:t>an</a:t>
            </a:r>
            <a:endParaRPr sz="1600">
              <a:latin typeface="Arial"/>
              <a:cs typeface="Arial"/>
            </a:endParaRPr>
          </a:p>
          <a:p>
            <a:pPr marL="139359" marR="143575" algn="ctr">
              <a:lnSpc>
                <a:spcPct val="95825"/>
              </a:lnSpc>
            </a:pPr>
            <a:r>
              <a:rPr sz="1600" b="1" spc="-4" dirty="0">
                <a:latin typeface="Arial"/>
                <a:cs typeface="Arial"/>
              </a:rPr>
              <a:t>p</a:t>
            </a:r>
            <a:r>
              <a:rPr sz="1600" b="1" spc="0" dirty="0">
                <a:latin typeface="Arial"/>
                <a:cs typeface="Arial"/>
              </a:rPr>
              <a:t>asar</a:t>
            </a:r>
            <a:r>
              <a:rPr sz="1600" b="1" spc="-22" dirty="0">
                <a:latin typeface="Arial"/>
                <a:cs typeface="Arial"/>
              </a:rPr>
              <a:t> </a:t>
            </a:r>
            <a:r>
              <a:rPr sz="1600" b="1" spc="0" dirty="0">
                <a:latin typeface="Arial"/>
                <a:cs typeface="Arial"/>
              </a:rPr>
              <a:t>ke</a:t>
            </a:r>
            <a:r>
              <a:rPr sz="1600" b="1" spc="4" dirty="0">
                <a:latin typeface="Arial"/>
                <a:cs typeface="Arial"/>
              </a:rPr>
              <a:t>r</a:t>
            </a:r>
            <a:r>
              <a:rPr sz="1600" b="1" spc="0" dirty="0">
                <a:latin typeface="Arial"/>
                <a:cs typeface="Arial"/>
              </a:rPr>
              <a:t>ja</a:t>
            </a:r>
            <a:endParaRPr sz="1600">
              <a:latin typeface="Arial"/>
              <a:cs typeface="Arial"/>
            </a:endParaRPr>
          </a:p>
          <a:p>
            <a:pPr indent="628" algn="ctr">
              <a:lnSpc>
                <a:spcPct val="100041"/>
              </a:lnSpc>
              <a:spcBef>
                <a:spcPts val="80"/>
              </a:spcBef>
            </a:pPr>
            <a:r>
              <a:rPr sz="1600" b="1" spc="0" dirty="0">
                <a:latin typeface="Arial"/>
                <a:cs typeface="Arial"/>
              </a:rPr>
              <a:t>I</a:t>
            </a:r>
            <a:r>
              <a:rPr sz="1600" b="1" spc="-4" dirty="0">
                <a:latin typeface="Arial"/>
                <a:cs typeface="Arial"/>
              </a:rPr>
              <a:t>ndon</a:t>
            </a:r>
            <a:r>
              <a:rPr sz="1600" b="1" spc="0" dirty="0">
                <a:latin typeface="Arial"/>
                <a:cs typeface="Arial"/>
              </a:rPr>
              <a:t>esia </a:t>
            </a:r>
            <a:r>
              <a:rPr sz="1600" b="1" spc="-34" dirty="0">
                <a:latin typeface="Arial"/>
                <a:cs typeface="Arial"/>
              </a:rPr>
              <a:t>y</a:t>
            </a:r>
            <a:r>
              <a:rPr sz="1600" b="1" spc="0" dirty="0">
                <a:latin typeface="Arial"/>
                <a:cs typeface="Arial"/>
              </a:rPr>
              <a:t>a</a:t>
            </a:r>
            <a:r>
              <a:rPr sz="1600" b="1" spc="-4" dirty="0">
                <a:latin typeface="Arial"/>
                <a:cs typeface="Arial"/>
              </a:rPr>
              <a:t>n</a:t>
            </a:r>
            <a:r>
              <a:rPr sz="1600" b="1" spc="0" dirty="0">
                <a:latin typeface="Arial"/>
                <a:cs typeface="Arial"/>
              </a:rPr>
              <a:t>g</a:t>
            </a:r>
            <a:r>
              <a:rPr sz="1600" b="1" spc="44" dirty="0">
                <a:latin typeface="Arial"/>
                <a:cs typeface="Arial"/>
              </a:rPr>
              <a:t> </a:t>
            </a:r>
            <a:r>
              <a:rPr sz="1600" b="1" spc="-4" dirty="0">
                <a:latin typeface="Arial"/>
                <a:cs typeface="Arial"/>
              </a:rPr>
              <a:t>b</a:t>
            </a:r>
            <a:r>
              <a:rPr sz="1600" b="1" spc="0" dirty="0">
                <a:latin typeface="Arial"/>
                <a:cs typeface="Arial"/>
              </a:rPr>
              <a:t>e</a:t>
            </a:r>
            <a:r>
              <a:rPr sz="1600" b="1" spc="4" dirty="0">
                <a:latin typeface="Arial"/>
                <a:cs typeface="Arial"/>
              </a:rPr>
              <a:t>r</a:t>
            </a:r>
            <a:r>
              <a:rPr sz="1600" b="1" spc="-4" dirty="0">
                <a:latin typeface="Arial"/>
                <a:cs typeface="Arial"/>
              </a:rPr>
              <a:t>b</a:t>
            </a:r>
            <a:r>
              <a:rPr sz="1600" b="1" spc="0" dirty="0">
                <a:latin typeface="Arial"/>
                <a:cs typeface="Arial"/>
              </a:rPr>
              <a:t>e</a:t>
            </a:r>
            <a:r>
              <a:rPr sz="1600" b="1" spc="-4" dirty="0">
                <a:latin typeface="Arial"/>
                <a:cs typeface="Arial"/>
              </a:rPr>
              <a:t>d</a:t>
            </a:r>
            <a:r>
              <a:rPr sz="1600" b="1" spc="0" dirty="0">
                <a:latin typeface="Arial"/>
                <a:cs typeface="Arial"/>
              </a:rPr>
              <a:t>a- </a:t>
            </a:r>
            <a:r>
              <a:rPr sz="1600" b="1" spc="-4" dirty="0">
                <a:latin typeface="Arial"/>
                <a:cs typeface="Arial"/>
              </a:rPr>
              <a:t>b</a:t>
            </a:r>
            <a:r>
              <a:rPr sz="1600" b="1" spc="0" dirty="0">
                <a:latin typeface="Arial"/>
                <a:cs typeface="Arial"/>
              </a:rPr>
              <a:t>e</a:t>
            </a:r>
            <a:r>
              <a:rPr sz="1600" b="1" spc="-4" dirty="0">
                <a:latin typeface="Arial"/>
                <a:cs typeface="Arial"/>
              </a:rPr>
              <a:t>da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799250" y="1727263"/>
            <a:ext cx="1436623" cy="7157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730"/>
              </a:lnSpc>
              <a:spcBef>
                <a:spcPts val="86"/>
              </a:spcBef>
            </a:pPr>
            <a:r>
              <a:rPr sz="1600" b="1" spc="4" dirty="0">
                <a:latin typeface="Arial"/>
                <a:cs typeface="Arial"/>
              </a:rPr>
              <a:t>P</a:t>
            </a:r>
            <a:r>
              <a:rPr sz="1600" b="1" spc="0" dirty="0">
                <a:latin typeface="Arial"/>
                <a:cs typeface="Arial"/>
              </a:rPr>
              <a:t>e</a:t>
            </a:r>
            <a:r>
              <a:rPr sz="1600" b="1" spc="4" dirty="0">
                <a:latin typeface="Arial"/>
                <a:cs typeface="Arial"/>
              </a:rPr>
              <a:t>r</a:t>
            </a:r>
            <a:r>
              <a:rPr sz="1600" b="1" spc="0" dirty="0">
                <a:latin typeface="Arial"/>
                <a:cs typeface="Arial"/>
              </a:rPr>
              <a:t>ek</a:t>
            </a:r>
            <a:r>
              <a:rPr sz="1600" b="1" spc="-4" dirty="0">
                <a:latin typeface="Arial"/>
                <a:cs typeface="Arial"/>
              </a:rPr>
              <a:t>onom</a:t>
            </a:r>
            <a:r>
              <a:rPr sz="1600" b="1" spc="0" dirty="0">
                <a:latin typeface="Arial"/>
                <a:cs typeface="Arial"/>
              </a:rPr>
              <a:t>ian</a:t>
            </a:r>
            <a:endParaRPr sz="1600">
              <a:latin typeface="Arial"/>
              <a:cs typeface="Arial"/>
            </a:endParaRPr>
          </a:p>
          <a:p>
            <a:pPr marL="28822" marR="43335" indent="-952" algn="ctr">
              <a:lnSpc>
                <a:spcPct val="100041"/>
              </a:lnSpc>
            </a:pPr>
            <a:r>
              <a:rPr sz="1600" b="1" spc="0" dirty="0">
                <a:latin typeface="Arial"/>
                <a:cs typeface="Arial"/>
              </a:rPr>
              <a:t>I</a:t>
            </a:r>
            <a:r>
              <a:rPr sz="1600" b="1" spc="-4" dirty="0">
                <a:latin typeface="Arial"/>
                <a:cs typeface="Arial"/>
              </a:rPr>
              <a:t>ndon</a:t>
            </a:r>
            <a:r>
              <a:rPr sz="1600" b="1" spc="0" dirty="0">
                <a:latin typeface="Arial"/>
                <a:cs typeface="Arial"/>
              </a:rPr>
              <a:t>esia </a:t>
            </a:r>
            <a:r>
              <a:rPr sz="1600" b="1" spc="-34" dirty="0">
                <a:latin typeface="Arial"/>
                <a:cs typeface="Arial"/>
              </a:rPr>
              <a:t>y</a:t>
            </a:r>
            <a:r>
              <a:rPr sz="1600" b="1" spc="0" dirty="0">
                <a:latin typeface="Arial"/>
                <a:cs typeface="Arial"/>
              </a:rPr>
              <a:t>a</a:t>
            </a:r>
            <a:r>
              <a:rPr sz="1600" b="1" spc="-4" dirty="0">
                <a:latin typeface="Arial"/>
                <a:cs typeface="Arial"/>
              </a:rPr>
              <a:t>n</a:t>
            </a:r>
            <a:r>
              <a:rPr sz="1600" b="1" spc="0" dirty="0">
                <a:latin typeface="Arial"/>
                <a:cs typeface="Arial"/>
              </a:rPr>
              <a:t>g</a:t>
            </a:r>
            <a:r>
              <a:rPr sz="1600" b="1" spc="7" dirty="0">
                <a:latin typeface="Arial"/>
                <a:cs typeface="Arial"/>
              </a:rPr>
              <a:t> </a:t>
            </a:r>
            <a:r>
              <a:rPr sz="1600" b="1" spc="-4" dirty="0">
                <a:latin typeface="Arial"/>
                <a:cs typeface="Arial"/>
              </a:rPr>
              <a:t>b</a:t>
            </a:r>
            <a:r>
              <a:rPr sz="1600" b="1" spc="0" dirty="0">
                <a:latin typeface="Arial"/>
                <a:cs typeface="Arial"/>
              </a:rPr>
              <a:t>e</a:t>
            </a:r>
            <a:r>
              <a:rPr sz="1600" b="1" spc="4" dirty="0">
                <a:latin typeface="Arial"/>
                <a:cs typeface="Arial"/>
              </a:rPr>
              <a:t>r</a:t>
            </a:r>
            <a:r>
              <a:rPr sz="1600" b="1" spc="-4" dirty="0">
                <a:latin typeface="Arial"/>
                <a:cs typeface="Arial"/>
              </a:rPr>
              <a:t>ub</a:t>
            </a:r>
            <a:r>
              <a:rPr sz="1600" b="1" spc="0" dirty="0">
                <a:latin typeface="Arial"/>
                <a:cs typeface="Arial"/>
              </a:rPr>
              <a:t>ah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93229" y="2924519"/>
            <a:ext cx="3018455" cy="13696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88214" marR="699476" algn="ctr">
              <a:lnSpc>
                <a:spcPts val="2455"/>
              </a:lnSpc>
              <a:spcBef>
                <a:spcPts val="122"/>
              </a:spcBef>
            </a:pPr>
            <a:r>
              <a:rPr sz="2300" b="1" spc="4" dirty="0">
                <a:solidFill>
                  <a:srgbClr val="FEFFFF"/>
                </a:solidFill>
                <a:latin typeface="Arial"/>
                <a:cs typeface="Arial"/>
              </a:rPr>
              <a:t>B</a:t>
            </a:r>
            <a:r>
              <a:rPr sz="2300" b="1" spc="0" dirty="0">
                <a:solidFill>
                  <a:srgbClr val="FEFFFF"/>
                </a:solidFill>
                <a:latin typeface="Arial"/>
                <a:cs typeface="Arial"/>
              </a:rPr>
              <a:t>a</a:t>
            </a:r>
            <a:r>
              <a:rPr sz="2300" b="1" spc="-4" dirty="0">
                <a:solidFill>
                  <a:srgbClr val="FEFFFF"/>
                </a:solidFill>
                <a:latin typeface="Arial"/>
                <a:cs typeface="Arial"/>
              </a:rPr>
              <a:t>g</a:t>
            </a:r>
            <a:r>
              <a:rPr sz="2300" b="1" spc="0" dirty="0">
                <a:solidFill>
                  <a:srgbClr val="FEFFFF"/>
                </a:solidFill>
                <a:latin typeface="Arial"/>
                <a:cs typeface="Arial"/>
              </a:rPr>
              <a:t>a</a:t>
            </a:r>
            <a:r>
              <a:rPr sz="2300" b="1" spc="-4" dirty="0">
                <a:solidFill>
                  <a:srgbClr val="FEFFFF"/>
                </a:solidFill>
                <a:latin typeface="Arial"/>
                <a:cs typeface="Arial"/>
              </a:rPr>
              <a:t>i</a:t>
            </a:r>
            <a:r>
              <a:rPr sz="2300" b="1" spc="4" dirty="0">
                <a:solidFill>
                  <a:srgbClr val="FEFFFF"/>
                </a:solidFill>
                <a:latin typeface="Arial"/>
                <a:cs typeface="Arial"/>
              </a:rPr>
              <a:t>m</a:t>
            </a:r>
            <a:r>
              <a:rPr sz="2300" b="1" spc="0" dirty="0">
                <a:solidFill>
                  <a:srgbClr val="FEFFFF"/>
                </a:solidFill>
                <a:latin typeface="Arial"/>
                <a:cs typeface="Arial"/>
              </a:rPr>
              <a:t>a</a:t>
            </a:r>
            <a:r>
              <a:rPr sz="2300" b="1" spc="-4" dirty="0">
                <a:solidFill>
                  <a:srgbClr val="FEFFFF"/>
                </a:solidFill>
                <a:latin typeface="Arial"/>
                <a:cs typeface="Arial"/>
              </a:rPr>
              <a:t>n</a:t>
            </a:r>
            <a:r>
              <a:rPr sz="2300" b="1" spc="0" dirty="0">
                <a:solidFill>
                  <a:srgbClr val="FEFFFF"/>
                </a:solidFill>
                <a:latin typeface="Arial"/>
                <a:cs typeface="Arial"/>
              </a:rPr>
              <a:t>a</a:t>
            </a:r>
            <a:endParaRPr sz="2300">
              <a:latin typeface="Arial"/>
              <a:cs typeface="Arial"/>
            </a:endParaRPr>
          </a:p>
          <a:p>
            <a:pPr indent="-234" algn="ctr">
              <a:lnSpc>
                <a:spcPct val="100041"/>
              </a:lnSpc>
            </a:pPr>
            <a:r>
              <a:rPr sz="2300" b="1" spc="0" dirty="0">
                <a:solidFill>
                  <a:srgbClr val="FEFFFF"/>
                </a:solidFill>
                <a:latin typeface="Arial"/>
                <a:cs typeface="Arial"/>
              </a:rPr>
              <a:t>se</a:t>
            </a:r>
            <a:r>
              <a:rPr sz="2300" b="1" spc="-4" dirty="0">
                <a:solidFill>
                  <a:srgbClr val="FEFFFF"/>
                </a:solidFill>
                <a:latin typeface="Arial"/>
                <a:cs typeface="Arial"/>
              </a:rPr>
              <a:t>h</a:t>
            </a:r>
            <a:r>
              <a:rPr sz="2300" b="1" spc="0" dirty="0">
                <a:solidFill>
                  <a:srgbClr val="FEFFFF"/>
                </a:solidFill>
                <a:latin typeface="Arial"/>
                <a:cs typeface="Arial"/>
              </a:rPr>
              <a:t>a</a:t>
            </a:r>
            <a:r>
              <a:rPr sz="2300" b="1" spc="4" dirty="0">
                <a:solidFill>
                  <a:srgbClr val="FEFFFF"/>
                </a:solidFill>
                <a:latin typeface="Arial"/>
                <a:cs typeface="Arial"/>
              </a:rPr>
              <a:t>r</a:t>
            </a:r>
            <a:r>
              <a:rPr sz="2300" b="1" spc="-4" dirty="0">
                <a:solidFill>
                  <a:srgbClr val="FEFFFF"/>
                </a:solidFill>
                <a:latin typeface="Arial"/>
                <a:cs typeface="Arial"/>
              </a:rPr>
              <a:t>u</a:t>
            </a:r>
            <a:r>
              <a:rPr sz="2300" b="1" spc="-9" dirty="0">
                <a:solidFill>
                  <a:srgbClr val="FEFFFF"/>
                </a:solidFill>
                <a:latin typeface="Arial"/>
                <a:cs typeface="Arial"/>
              </a:rPr>
              <a:t>s</a:t>
            </a:r>
            <a:r>
              <a:rPr sz="2300" b="1" spc="-4" dirty="0">
                <a:solidFill>
                  <a:srgbClr val="FEFFFF"/>
                </a:solidFill>
                <a:latin typeface="Arial"/>
                <a:cs typeface="Arial"/>
              </a:rPr>
              <a:t>n</a:t>
            </a:r>
            <a:r>
              <a:rPr sz="2300" b="1" spc="-34" dirty="0">
                <a:solidFill>
                  <a:srgbClr val="FEFFFF"/>
                </a:solidFill>
                <a:latin typeface="Arial"/>
                <a:cs typeface="Arial"/>
              </a:rPr>
              <a:t>y</a:t>
            </a:r>
            <a:r>
              <a:rPr sz="2300" b="1" spc="0" dirty="0">
                <a:solidFill>
                  <a:srgbClr val="FEFFFF"/>
                </a:solidFill>
                <a:latin typeface="Arial"/>
                <a:cs typeface="Arial"/>
              </a:rPr>
              <a:t>a </a:t>
            </a:r>
            <a:r>
              <a:rPr sz="2300" b="1" spc="-4" dirty="0">
                <a:solidFill>
                  <a:srgbClr val="FEFFFF"/>
                </a:solidFill>
                <a:latin typeface="Arial"/>
                <a:cs typeface="Arial"/>
              </a:rPr>
              <a:t>p</a:t>
            </a:r>
            <a:r>
              <a:rPr sz="2300" b="1" spc="4" dirty="0">
                <a:solidFill>
                  <a:srgbClr val="FEFFFF"/>
                </a:solidFill>
                <a:latin typeface="Arial"/>
                <a:cs typeface="Arial"/>
              </a:rPr>
              <a:t>e</a:t>
            </a:r>
            <a:r>
              <a:rPr sz="2300" b="1" spc="-4" dirty="0">
                <a:solidFill>
                  <a:srgbClr val="FEFFFF"/>
                </a:solidFill>
                <a:latin typeface="Arial"/>
                <a:cs typeface="Arial"/>
              </a:rPr>
              <a:t>ndidi</a:t>
            </a:r>
            <a:r>
              <a:rPr sz="2300" b="1" spc="4" dirty="0">
                <a:solidFill>
                  <a:srgbClr val="FEFFFF"/>
                </a:solidFill>
                <a:latin typeface="Arial"/>
                <a:cs typeface="Arial"/>
              </a:rPr>
              <a:t>ka</a:t>
            </a:r>
            <a:r>
              <a:rPr sz="2300" b="1" spc="0" dirty="0">
                <a:solidFill>
                  <a:srgbClr val="FEFFFF"/>
                </a:solidFill>
                <a:latin typeface="Arial"/>
                <a:cs typeface="Arial"/>
              </a:rPr>
              <a:t>n</a:t>
            </a:r>
            <a:r>
              <a:rPr sz="2300" b="1" spc="-54" dirty="0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sz="2300" b="1" spc="-4" dirty="0">
                <a:solidFill>
                  <a:srgbClr val="FEFFFF"/>
                </a:solidFill>
                <a:latin typeface="Arial"/>
                <a:cs typeface="Arial"/>
              </a:rPr>
              <a:t>Indon</a:t>
            </a:r>
            <a:r>
              <a:rPr sz="2300" b="1" spc="4" dirty="0">
                <a:solidFill>
                  <a:srgbClr val="FEFFFF"/>
                </a:solidFill>
                <a:latin typeface="Arial"/>
                <a:cs typeface="Arial"/>
              </a:rPr>
              <a:t>es</a:t>
            </a:r>
            <a:r>
              <a:rPr sz="2300" b="1" spc="-4" dirty="0">
                <a:solidFill>
                  <a:srgbClr val="FEFFFF"/>
                </a:solidFill>
                <a:latin typeface="Arial"/>
                <a:cs typeface="Arial"/>
              </a:rPr>
              <a:t>i</a:t>
            </a:r>
            <a:r>
              <a:rPr sz="2300" b="1" spc="0" dirty="0">
                <a:solidFill>
                  <a:srgbClr val="FEFFFF"/>
                </a:solidFill>
                <a:latin typeface="Arial"/>
                <a:cs typeface="Arial"/>
              </a:rPr>
              <a:t>a </a:t>
            </a:r>
            <a:r>
              <a:rPr sz="2300" b="1" spc="4" dirty="0">
                <a:solidFill>
                  <a:srgbClr val="FEFFFF"/>
                </a:solidFill>
                <a:latin typeface="Arial"/>
                <a:cs typeface="Arial"/>
              </a:rPr>
              <a:t>m</a:t>
            </a:r>
            <a:r>
              <a:rPr sz="2300" b="1" spc="0" dirty="0">
                <a:solidFill>
                  <a:srgbClr val="FEFFFF"/>
                </a:solidFill>
                <a:latin typeface="Arial"/>
                <a:cs typeface="Arial"/>
              </a:rPr>
              <a:t>e</a:t>
            </a:r>
            <a:r>
              <a:rPr sz="2300" b="1" spc="-4" dirty="0">
                <a:solidFill>
                  <a:srgbClr val="FEFFFF"/>
                </a:solidFill>
                <a:latin typeface="Arial"/>
                <a:cs typeface="Arial"/>
              </a:rPr>
              <a:t>n</a:t>
            </a:r>
            <a:r>
              <a:rPr sz="2300" b="1" spc="-34" dirty="0">
                <a:solidFill>
                  <a:srgbClr val="FEFFFF"/>
                </a:solidFill>
                <a:latin typeface="Arial"/>
                <a:cs typeface="Arial"/>
              </a:rPr>
              <a:t>y</a:t>
            </a:r>
            <a:r>
              <a:rPr sz="2300" b="1" spc="0" dirty="0">
                <a:solidFill>
                  <a:srgbClr val="FEFFFF"/>
                </a:solidFill>
                <a:latin typeface="Arial"/>
                <a:cs typeface="Arial"/>
              </a:rPr>
              <a:t>es</a:t>
            </a:r>
            <a:r>
              <a:rPr sz="2300" b="1" spc="-4" dirty="0">
                <a:solidFill>
                  <a:srgbClr val="FEFFFF"/>
                </a:solidFill>
                <a:latin typeface="Arial"/>
                <a:cs typeface="Arial"/>
              </a:rPr>
              <a:t>u</a:t>
            </a:r>
            <a:r>
              <a:rPr sz="2300" b="1" spc="0" dirty="0">
                <a:solidFill>
                  <a:srgbClr val="FEFFFF"/>
                </a:solidFill>
                <a:latin typeface="Arial"/>
                <a:cs typeface="Arial"/>
              </a:rPr>
              <a:t>a</a:t>
            </a:r>
            <a:r>
              <a:rPr sz="2300" b="1" spc="-4" dirty="0">
                <a:solidFill>
                  <a:srgbClr val="FEFFFF"/>
                </a:solidFill>
                <a:latin typeface="Arial"/>
                <a:cs typeface="Arial"/>
              </a:rPr>
              <a:t>i</a:t>
            </a:r>
            <a:r>
              <a:rPr sz="2300" b="1" spc="0" dirty="0">
                <a:solidFill>
                  <a:srgbClr val="FEFFFF"/>
                </a:solidFill>
                <a:latin typeface="Arial"/>
                <a:cs typeface="Arial"/>
              </a:rPr>
              <a:t>kan?</a:t>
            </a:r>
            <a:endParaRPr sz="23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31941" y="4234296"/>
            <a:ext cx="18679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b="1" spc="0" dirty="0">
                <a:solidFill>
                  <a:srgbClr val="FEFFFF"/>
                </a:solidFill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908629" y="4234296"/>
            <a:ext cx="18679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b="1" spc="0" dirty="0">
                <a:solidFill>
                  <a:srgbClr val="FEFFFF"/>
                </a:solidFill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99241" y="4643097"/>
            <a:ext cx="1425699" cy="9596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8505" marR="164018" algn="ctr">
              <a:lnSpc>
                <a:spcPts val="1730"/>
              </a:lnSpc>
              <a:spcBef>
                <a:spcPts val="86"/>
              </a:spcBef>
            </a:pPr>
            <a:r>
              <a:rPr sz="1600" b="1" spc="4" dirty="0">
                <a:latin typeface="Arial"/>
                <a:cs typeface="Arial"/>
              </a:rPr>
              <a:t>P</a:t>
            </a:r>
            <a:r>
              <a:rPr sz="1600" b="1" spc="0" dirty="0">
                <a:latin typeface="Arial"/>
                <a:cs typeface="Arial"/>
              </a:rPr>
              <a:t>e</a:t>
            </a:r>
            <a:r>
              <a:rPr sz="1600" b="1" spc="4" dirty="0">
                <a:latin typeface="Arial"/>
                <a:cs typeface="Arial"/>
              </a:rPr>
              <a:t>r</a:t>
            </a:r>
            <a:r>
              <a:rPr sz="1600" b="1" spc="-4" dirty="0">
                <a:latin typeface="Arial"/>
                <a:cs typeface="Arial"/>
              </a:rPr>
              <a:t>ub</a:t>
            </a:r>
            <a:r>
              <a:rPr sz="1600" b="1" spc="0" dirty="0">
                <a:latin typeface="Arial"/>
                <a:cs typeface="Arial"/>
              </a:rPr>
              <a:t>a</a:t>
            </a:r>
            <a:r>
              <a:rPr sz="1600" b="1" spc="-4" dirty="0">
                <a:latin typeface="Arial"/>
                <a:cs typeface="Arial"/>
              </a:rPr>
              <a:t>h</a:t>
            </a:r>
            <a:r>
              <a:rPr sz="1600" b="1" spc="0" dirty="0">
                <a:latin typeface="Arial"/>
                <a:cs typeface="Arial"/>
              </a:rPr>
              <a:t>an</a:t>
            </a:r>
            <a:endParaRPr sz="1600">
              <a:latin typeface="Arial"/>
              <a:cs typeface="Arial"/>
            </a:endParaRPr>
          </a:p>
          <a:p>
            <a:pPr indent="-1378" algn="ctr">
              <a:lnSpc>
                <a:spcPct val="100041"/>
              </a:lnSpc>
            </a:pPr>
            <a:r>
              <a:rPr sz="1600" b="1" spc="0" dirty="0">
                <a:latin typeface="Arial"/>
                <a:cs typeface="Arial"/>
              </a:rPr>
              <a:t>s</a:t>
            </a:r>
            <a:r>
              <a:rPr sz="1600" b="1" spc="-4" dirty="0">
                <a:latin typeface="Arial"/>
                <a:cs typeface="Arial"/>
              </a:rPr>
              <a:t>o</a:t>
            </a:r>
            <a:r>
              <a:rPr sz="1600" b="1" spc="0" dirty="0">
                <a:latin typeface="Arial"/>
                <a:cs typeface="Arial"/>
              </a:rPr>
              <a:t>si</a:t>
            </a:r>
            <a:r>
              <a:rPr sz="1600" b="1" spc="-4" dirty="0">
                <a:latin typeface="Arial"/>
                <a:cs typeface="Arial"/>
              </a:rPr>
              <a:t>o</a:t>
            </a:r>
            <a:r>
              <a:rPr sz="1600" b="1" spc="0" dirty="0">
                <a:latin typeface="Arial"/>
                <a:cs typeface="Arial"/>
              </a:rPr>
              <a:t>k</a:t>
            </a:r>
            <a:r>
              <a:rPr sz="1600" b="1" spc="-4" dirty="0">
                <a:latin typeface="Arial"/>
                <a:cs typeface="Arial"/>
              </a:rPr>
              <a:t>u</a:t>
            </a:r>
            <a:r>
              <a:rPr sz="1600" b="1" spc="0" dirty="0">
                <a:latin typeface="Arial"/>
                <a:cs typeface="Arial"/>
              </a:rPr>
              <a:t>l</a:t>
            </a:r>
            <a:r>
              <a:rPr sz="1600" b="1" spc="-4" dirty="0">
                <a:latin typeface="Arial"/>
                <a:cs typeface="Arial"/>
              </a:rPr>
              <a:t>tu</a:t>
            </a:r>
            <a:r>
              <a:rPr sz="1600" b="1" spc="4" dirty="0">
                <a:latin typeface="Arial"/>
                <a:cs typeface="Arial"/>
              </a:rPr>
              <a:t>r</a:t>
            </a:r>
            <a:r>
              <a:rPr sz="1600" b="1" spc="0" dirty="0">
                <a:latin typeface="Arial"/>
                <a:cs typeface="Arial"/>
              </a:rPr>
              <a:t>al </a:t>
            </a:r>
            <a:r>
              <a:rPr sz="1600" b="1" spc="-4" dirty="0">
                <a:latin typeface="Arial"/>
                <a:cs typeface="Arial"/>
              </a:rPr>
              <a:t>d</a:t>
            </a:r>
            <a:r>
              <a:rPr sz="1600" b="1" spc="0" dirty="0">
                <a:latin typeface="Arial"/>
                <a:cs typeface="Arial"/>
              </a:rPr>
              <a:t>an</a:t>
            </a:r>
            <a:r>
              <a:rPr sz="1600" b="1" spc="-18" dirty="0">
                <a:latin typeface="Arial"/>
                <a:cs typeface="Arial"/>
              </a:rPr>
              <a:t> </a:t>
            </a:r>
            <a:r>
              <a:rPr sz="1600" b="1" spc="-4" dirty="0">
                <a:latin typeface="Arial"/>
                <a:cs typeface="Arial"/>
              </a:rPr>
              <a:t>d</a:t>
            </a:r>
            <a:r>
              <a:rPr sz="1600" b="1" spc="0" dirty="0">
                <a:latin typeface="Arial"/>
                <a:cs typeface="Arial"/>
              </a:rPr>
              <a:t>e</a:t>
            </a:r>
            <a:r>
              <a:rPr sz="1600" b="1" spc="-4" dirty="0">
                <a:latin typeface="Arial"/>
                <a:cs typeface="Arial"/>
              </a:rPr>
              <a:t>mog</a:t>
            </a:r>
            <a:r>
              <a:rPr sz="1600" b="1" spc="4" dirty="0">
                <a:latin typeface="Arial"/>
                <a:cs typeface="Arial"/>
              </a:rPr>
              <a:t>r</a:t>
            </a:r>
            <a:r>
              <a:rPr sz="1600" b="1" spc="0" dirty="0">
                <a:latin typeface="Arial"/>
                <a:cs typeface="Arial"/>
              </a:rPr>
              <a:t>a</a:t>
            </a:r>
            <a:r>
              <a:rPr sz="1600" b="1" spc="-4" dirty="0">
                <a:latin typeface="Arial"/>
                <a:cs typeface="Arial"/>
              </a:rPr>
              <a:t>fi </a:t>
            </a:r>
            <a:r>
              <a:rPr sz="1600" b="1" spc="0" dirty="0">
                <a:latin typeface="Arial"/>
                <a:cs typeface="Arial"/>
              </a:rPr>
              <a:t>I</a:t>
            </a:r>
            <a:r>
              <a:rPr sz="1600" b="1" spc="-4" dirty="0">
                <a:latin typeface="Arial"/>
                <a:cs typeface="Arial"/>
              </a:rPr>
              <a:t>ndon</a:t>
            </a:r>
            <a:r>
              <a:rPr sz="1600" b="1" spc="0" dirty="0">
                <a:latin typeface="Arial"/>
                <a:cs typeface="Arial"/>
              </a:rPr>
              <a:t>esia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136877" y="4728361"/>
            <a:ext cx="1111455" cy="8026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16610" marR="333207" algn="ctr">
              <a:lnSpc>
                <a:spcPts val="1939"/>
              </a:lnSpc>
              <a:spcBef>
                <a:spcPts val="97"/>
              </a:spcBef>
            </a:pPr>
            <a:r>
              <a:rPr sz="1800" b="1" spc="-34" dirty="0">
                <a:latin typeface="Arial"/>
                <a:cs typeface="Arial"/>
              </a:rPr>
              <a:t>V</a:t>
            </a:r>
            <a:r>
              <a:rPr sz="1800" b="1" spc="4" dirty="0">
                <a:latin typeface="Arial"/>
                <a:cs typeface="Arial"/>
              </a:rPr>
              <a:t>i</a:t>
            </a:r>
            <a:r>
              <a:rPr sz="1800" b="1" spc="-4" dirty="0">
                <a:latin typeface="Arial"/>
                <a:cs typeface="Arial"/>
              </a:rPr>
              <a:t>s</a:t>
            </a:r>
            <a:r>
              <a:rPr sz="1800" b="1" spc="0" dirty="0">
                <a:latin typeface="Arial"/>
                <a:cs typeface="Arial"/>
              </a:rPr>
              <a:t>i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95825"/>
              </a:lnSpc>
            </a:pPr>
            <a:r>
              <a:rPr sz="1800" b="1" spc="4" dirty="0">
                <a:latin typeface="Arial"/>
                <a:cs typeface="Arial"/>
              </a:rPr>
              <a:t>Indon</a:t>
            </a:r>
            <a:r>
              <a:rPr sz="1800" b="1" spc="-4" dirty="0">
                <a:latin typeface="Arial"/>
                <a:cs typeface="Arial"/>
              </a:rPr>
              <a:t>es</a:t>
            </a:r>
            <a:r>
              <a:rPr sz="1800" b="1" spc="4" dirty="0">
                <a:latin typeface="Arial"/>
                <a:cs typeface="Arial"/>
              </a:rPr>
              <a:t>i</a:t>
            </a:r>
            <a:r>
              <a:rPr sz="1800" b="1" spc="0" dirty="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  <a:p>
            <a:pPr marL="264718" marR="281383" algn="ctr">
              <a:lnSpc>
                <a:spcPct val="95825"/>
              </a:lnSpc>
              <a:spcBef>
                <a:spcPts val="90"/>
              </a:spcBef>
            </a:pPr>
            <a:r>
              <a:rPr sz="1800" b="1" spc="-4" dirty="0">
                <a:latin typeface="Arial"/>
                <a:cs typeface="Arial"/>
              </a:rPr>
              <a:t>2045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016241" y="6531939"/>
            <a:ext cx="114703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spc="0" dirty="0">
                <a:solidFill>
                  <a:srgbClr val="FEFFFF"/>
                </a:solidFill>
                <a:latin typeface="Arial"/>
                <a:cs typeface="Arial"/>
              </a:rPr>
              <a:t>9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393984" y="6543374"/>
            <a:ext cx="2401349" cy="151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spc="-4" dirty="0">
                <a:solidFill>
                  <a:srgbClr val="FEFFFF"/>
                </a:solidFill>
                <a:latin typeface="Arial"/>
                <a:cs typeface="Arial"/>
              </a:rPr>
              <a:t>K</a:t>
            </a:r>
            <a:r>
              <a:rPr sz="1000" spc="0" dirty="0">
                <a:solidFill>
                  <a:srgbClr val="FEFFFF"/>
                </a:solidFill>
                <a:latin typeface="Arial"/>
                <a:cs typeface="Arial"/>
              </a:rPr>
              <a:t>e</a:t>
            </a:r>
            <a:r>
              <a:rPr sz="1000" spc="19" dirty="0">
                <a:solidFill>
                  <a:srgbClr val="FEFFFF"/>
                </a:solidFill>
                <a:latin typeface="Arial"/>
                <a:cs typeface="Arial"/>
              </a:rPr>
              <a:t>m</a:t>
            </a:r>
            <a:r>
              <a:rPr sz="1000" spc="0" dirty="0">
                <a:solidFill>
                  <a:srgbClr val="FEFFFF"/>
                </a:solidFill>
                <a:latin typeface="Arial"/>
                <a:cs typeface="Arial"/>
              </a:rPr>
              <a:t>ente</a:t>
            </a:r>
            <a:r>
              <a:rPr sz="1000" spc="4" dirty="0">
                <a:solidFill>
                  <a:srgbClr val="FEFFFF"/>
                </a:solidFill>
                <a:latin typeface="Arial"/>
                <a:cs typeface="Arial"/>
              </a:rPr>
              <a:t>r</a:t>
            </a:r>
            <a:r>
              <a:rPr sz="1000" spc="-4" dirty="0">
                <a:solidFill>
                  <a:srgbClr val="FEFFFF"/>
                </a:solidFill>
                <a:latin typeface="Arial"/>
                <a:cs typeface="Arial"/>
              </a:rPr>
              <a:t>i</a:t>
            </a:r>
            <a:r>
              <a:rPr sz="1000" spc="0" dirty="0">
                <a:solidFill>
                  <a:srgbClr val="FEFFFF"/>
                </a:solidFill>
                <a:latin typeface="Arial"/>
                <a:cs typeface="Arial"/>
              </a:rPr>
              <a:t>an</a:t>
            </a:r>
            <a:r>
              <a:rPr sz="1000" spc="-71" dirty="0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sz="1000" spc="-4" dirty="0">
                <a:solidFill>
                  <a:srgbClr val="FEFFFF"/>
                </a:solidFill>
                <a:latin typeface="Arial"/>
                <a:cs typeface="Arial"/>
              </a:rPr>
              <a:t>P</a:t>
            </a:r>
            <a:r>
              <a:rPr sz="1000" spc="0" dirty="0">
                <a:solidFill>
                  <a:srgbClr val="FEFFFF"/>
                </a:solidFill>
                <a:latin typeface="Arial"/>
                <a:cs typeface="Arial"/>
              </a:rPr>
              <a:t>end</a:t>
            </a:r>
            <a:r>
              <a:rPr sz="1000" spc="-4" dirty="0">
                <a:solidFill>
                  <a:srgbClr val="FEFFFF"/>
                </a:solidFill>
                <a:latin typeface="Arial"/>
                <a:cs typeface="Arial"/>
              </a:rPr>
              <a:t>i</a:t>
            </a:r>
            <a:r>
              <a:rPr sz="1000" spc="0" dirty="0">
                <a:solidFill>
                  <a:srgbClr val="FEFFFF"/>
                </a:solidFill>
                <a:latin typeface="Arial"/>
                <a:cs typeface="Arial"/>
              </a:rPr>
              <a:t>d</a:t>
            </a:r>
            <a:r>
              <a:rPr sz="1000" spc="-4" dirty="0">
                <a:solidFill>
                  <a:srgbClr val="FEFFFF"/>
                </a:solidFill>
                <a:latin typeface="Arial"/>
                <a:cs typeface="Arial"/>
              </a:rPr>
              <a:t>i</a:t>
            </a:r>
            <a:r>
              <a:rPr sz="1000" spc="19" dirty="0">
                <a:solidFill>
                  <a:srgbClr val="FEFFFF"/>
                </a:solidFill>
                <a:latin typeface="Arial"/>
                <a:cs typeface="Arial"/>
              </a:rPr>
              <a:t>k</a:t>
            </a:r>
            <a:r>
              <a:rPr sz="1000" spc="0" dirty="0">
                <a:solidFill>
                  <a:srgbClr val="FEFFFF"/>
                </a:solidFill>
                <a:latin typeface="Arial"/>
                <a:cs typeface="Arial"/>
              </a:rPr>
              <a:t>an</a:t>
            </a:r>
            <a:r>
              <a:rPr sz="1000" spc="-64" dirty="0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sz="1000" spc="0" dirty="0">
                <a:solidFill>
                  <a:srgbClr val="FEFFFF"/>
                </a:solidFill>
                <a:latin typeface="Arial"/>
                <a:cs typeface="Arial"/>
              </a:rPr>
              <a:t>dan</a:t>
            </a:r>
            <a:r>
              <a:rPr sz="1000" spc="-31" dirty="0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sz="1000" spc="-4" dirty="0">
                <a:solidFill>
                  <a:srgbClr val="FEFFFF"/>
                </a:solidFill>
                <a:latin typeface="Arial"/>
                <a:cs typeface="Arial"/>
              </a:rPr>
              <a:t>K</a:t>
            </a:r>
            <a:r>
              <a:rPr sz="1000" spc="0" dirty="0">
                <a:solidFill>
                  <a:srgbClr val="FEFFFF"/>
                </a:solidFill>
                <a:latin typeface="Arial"/>
                <a:cs typeface="Arial"/>
              </a:rPr>
              <a:t>ebuda</a:t>
            </a:r>
            <a:r>
              <a:rPr sz="1000" spc="-29" dirty="0">
                <a:solidFill>
                  <a:srgbClr val="FEFFFF"/>
                </a:solidFill>
                <a:latin typeface="Arial"/>
                <a:cs typeface="Arial"/>
              </a:rPr>
              <a:t>y</a:t>
            </a:r>
            <a:r>
              <a:rPr sz="1000" spc="0" dirty="0">
                <a:solidFill>
                  <a:srgbClr val="FEFFFF"/>
                </a:solidFill>
                <a:latin typeface="Arial"/>
                <a:cs typeface="Arial"/>
              </a:rPr>
              <a:t>aan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67395" y="2323559"/>
            <a:ext cx="32511" cy="650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11"/>
              </a:spcBef>
            </a:pPr>
            <a:endParaRPr sz="500"/>
          </a:p>
        </p:txBody>
      </p:sp>
      <p:sp>
        <p:nvSpPr>
          <p:cNvPr id="6" name="object 6"/>
          <p:cNvSpPr txBox="1"/>
          <p:nvPr/>
        </p:nvSpPr>
        <p:spPr>
          <a:xfrm>
            <a:off x="5899906" y="2323559"/>
            <a:ext cx="390127" cy="650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11"/>
              </a:spcBef>
            </a:pPr>
            <a:endParaRPr sz="500"/>
          </a:p>
        </p:txBody>
      </p:sp>
      <p:sp>
        <p:nvSpPr>
          <p:cNvPr id="5" name="object 5"/>
          <p:cNvSpPr txBox="1"/>
          <p:nvPr/>
        </p:nvSpPr>
        <p:spPr>
          <a:xfrm>
            <a:off x="6290033" y="2323559"/>
            <a:ext cx="32511" cy="650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11"/>
              </a:spcBef>
            </a:pPr>
            <a:endParaRPr sz="500"/>
          </a:p>
        </p:txBody>
      </p:sp>
      <p:sp>
        <p:nvSpPr>
          <p:cNvPr id="4" name="object 4"/>
          <p:cNvSpPr txBox="1"/>
          <p:nvPr/>
        </p:nvSpPr>
        <p:spPr>
          <a:xfrm>
            <a:off x="5867395" y="2388589"/>
            <a:ext cx="32511" cy="4226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5899906" y="2388589"/>
            <a:ext cx="390127" cy="4226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6290033" y="2388589"/>
            <a:ext cx="32511" cy="4226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9" name="Date Placeholder 18">
            <a:extLst>
              <a:ext uri="{FF2B5EF4-FFF2-40B4-BE49-F238E27FC236}">
                <a16:creationId xmlns:a16="http://schemas.microsoft.com/office/drawing/2014/main" id="{ECBE316A-DDDC-CE39-9536-600EFADB1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7F67A-4D16-42A7-8E05-44A53B63788F}" type="datetime1">
              <a:rPr lang="en-US" smtClean="0"/>
              <a:t>12/5/2022</a:t>
            </a:fld>
            <a:endParaRPr lang="id-ID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8E1B43A5-5D80-383B-6094-3DD3DF754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SemNas-MMPT 2022\Shd\2022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1A880A6C-01CF-B5FD-7A9B-9234702C4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6D42-3152-43FD-8E84-B2CB665B900F}" type="slidenum">
              <a:rPr lang="id-ID" smtClean="0"/>
              <a:pPr/>
              <a:t>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39150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71860" y="184872"/>
            <a:ext cx="6122385" cy="864096"/>
          </a:xfrm>
        </p:spPr>
        <p:txBody>
          <a:bodyPr>
            <a:noAutofit/>
          </a:bodyPr>
          <a:lstStyle/>
          <a:p>
            <a:r>
              <a:rPr lang="id-ID" sz="20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B. </a:t>
            </a:r>
            <a:r>
              <a:rPr lang="en-US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POSISI PT-3</a:t>
            </a:r>
            <a:br>
              <a:rPr lang="en-US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id-ID" sz="2000" b="1" dirty="0">
                <a:solidFill>
                  <a:srgbClr val="00206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Posisi Kinerja </a:t>
            </a:r>
            <a:r>
              <a:rPr lang="en-US" sz="2000" b="1" dirty="0">
                <a:solidFill>
                  <a:srgbClr val="00206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PT </a:t>
            </a:r>
            <a:r>
              <a:rPr lang="id-ID" sz="2000" b="1" dirty="0">
                <a:solidFill>
                  <a:srgbClr val="00206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Sebagai Fungsi Waktu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4294967295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/>
          <a:lstStyle/>
          <a:p>
            <a:fld id="{5A1D6E00-58BE-4569-B839-2607505B3D58}" type="datetime1">
              <a:rPr lang="en-US" smtClean="0">
                <a:solidFill>
                  <a:prstClr val="black"/>
                </a:solidFill>
              </a:rPr>
              <a:t>12/5/2022</a:t>
            </a:fld>
            <a:endParaRPr lang="id-ID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>
            <a:normAutofit/>
          </a:bodyPr>
          <a:lstStyle/>
          <a:p>
            <a:fld id="{33578945-B664-4663-B088-B2281628E110}" type="slidenum">
              <a:rPr lang="id-ID" smtClean="0">
                <a:solidFill>
                  <a:prstClr val="black"/>
                </a:solidFill>
              </a:rPr>
              <a:pPr/>
              <a:t>9</a:t>
            </a:fld>
            <a:endParaRPr lang="id-ID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/>
          <a:lstStyle/>
          <a:p>
            <a:r>
              <a:rPr lang="id-ID">
                <a:solidFill>
                  <a:prstClr val="black"/>
                </a:solidFill>
              </a:rPr>
              <a:t>SemNas-MMPT 2022\Shd\2022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27384" y="1556792"/>
            <a:ext cx="11137237" cy="5040560"/>
            <a:chOff x="827584" y="1124744"/>
            <a:chExt cx="7920880" cy="5216182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584" y="1340768"/>
              <a:ext cx="7920880" cy="5000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Oval 6"/>
            <p:cNvSpPr/>
            <p:nvPr/>
          </p:nvSpPr>
          <p:spPr>
            <a:xfrm>
              <a:off x="3275856" y="1124744"/>
              <a:ext cx="2232248" cy="72008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FFFF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PT</a:t>
              </a:r>
              <a:r>
                <a:rPr lang="id-ID" sz="2000" b="1" dirty="0">
                  <a:solidFill>
                    <a:srgbClr val="FFFF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dimana?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1103448" y="5877272"/>
            <a:ext cx="9985109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010" y="4149093"/>
            <a:ext cx="960107" cy="744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973" y="3933056"/>
            <a:ext cx="1214571" cy="940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340" y="1793384"/>
            <a:ext cx="1731433" cy="843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405" y="2951661"/>
            <a:ext cx="1248139" cy="967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0901" y="1340768"/>
            <a:ext cx="2387503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2" y="3019552"/>
            <a:ext cx="1121995" cy="841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109" y="5386976"/>
            <a:ext cx="1710467" cy="121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117" y="5475049"/>
            <a:ext cx="1543811" cy="1122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4" name="Picture 1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1637" y="5661248"/>
            <a:ext cx="3810000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061941" y="980728"/>
            <a:ext cx="8162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b="1" dirty="0">
                <a:latin typeface="Tahoma" pitchFamily="34" charset="0"/>
                <a:ea typeface="Tahoma" pitchFamily="34" charset="0"/>
                <a:cs typeface="Tahoma" pitchFamily="34" charset="0"/>
              </a:rPr>
              <a:t>Menjadikan PT sebagai Industri Ilmu Pengetahuan</a:t>
            </a:r>
          </a:p>
        </p:txBody>
      </p:sp>
    </p:spTree>
    <p:extLst>
      <p:ext uri="{BB962C8B-B14F-4D97-AF65-F5344CB8AC3E}">
        <p14:creationId xmlns:p14="http://schemas.microsoft.com/office/powerpoint/2010/main" val="3637549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88C4F-2F14-B7B8-EE0A-BBDBCE2AB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33395"/>
            <a:ext cx="7134225" cy="858175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id-ID" sz="24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24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TANTANGAN IPTEK MASA DEPAN-1</a:t>
            </a:r>
            <a:br>
              <a:rPr lang="en-US" sz="24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4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New Public Management in HE Institution-1</a:t>
            </a:r>
            <a:endParaRPr lang="id-ID" sz="2400" b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08FC2E-A33A-A5B6-C86A-10E4FA6924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1" y="1196346"/>
            <a:ext cx="6286500" cy="485202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6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Penerapan</a:t>
            </a: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NPM </a:t>
            </a:r>
            <a:r>
              <a:rPr lang="en-US" sz="16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secara</a:t>
            </a: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konsisten</a:t>
            </a:r>
            <a:r>
              <a:rPr lang="en-US" sz="1600" dirty="0">
                <a:solidFill>
                  <a:srgbClr val="20212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sebagai</a:t>
            </a: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dasar</a:t>
            </a: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operasionalisasi</a:t>
            </a: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PT </a:t>
            </a:r>
            <a:endParaRPr lang="en-ID" sz="16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600" b="1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NPM PT</a:t>
            </a: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P</a:t>
            </a:r>
            <a:r>
              <a:rPr lang="id-ID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endekatan manajemen </a:t>
            </a: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modern PT </a:t>
            </a:r>
            <a:r>
              <a:rPr lang="en-US" sz="16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sebagai</a:t>
            </a: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bagian</a:t>
            </a: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lembaga</a:t>
            </a: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publik </a:t>
            </a:r>
            <a:endParaRPr lang="en-ID" sz="16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600" b="1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Tujuan</a:t>
            </a: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6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meningkatkan</a:t>
            </a: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n-ID" sz="16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d-ID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efisiensi</a:t>
            </a: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id-ID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efektivitas dan kinerja organisa</a:t>
            </a:r>
            <a:r>
              <a:rPr lang="en-US" sz="16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</a:t>
            </a:r>
            <a:endParaRPr lang="en-ID" sz="16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6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Kompetitif</a:t>
            </a: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id-ID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tanggap terhadap </a:t>
            </a:r>
            <a:r>
              <a:rPr lang="en-US" sz="16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perubahan</a:t>
            </a: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eksternal</a:t>
            </a:r>
            <a:endParaRPr lang="en-ID" sz="16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d-ID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Kualitas</a:t>
            </a: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6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fleksible</a:t>
            </a:r>
            <a:r>
              <a:rPr lang="en-US" sz="1600" dirty="0">
                <a:solidFill>
                  <a:srgbClr val="20212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6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adaptif</a:t>
            </a:r>
            <a:r>
              <a:rPr lang="id-ID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 </a:t>
            </a:r>
            <a:r>
              <a:rPr lang="en-US" sz="16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responsif</a:t>
            </a: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thd</a:t>
            </a: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pelayanan publik</a:t>
            </a:r>
            <a:endParaRPr lang="en-ID" sz="16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d-ID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akuntabilitas dan kinerja </a:t>
            </a:r>
            <a:endParaRPr lang="en-ID" sz="16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d-ID" sz="1600" b="1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Fokus</a:t>
            </a: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n-ID" sz="16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d-ID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hasil </a:t>
            </a:r>
            <a:r>
              <a:rPr lang="en-US" sz="16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kinerja</a:t>
            </a: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efisiensi, efektivitas, dan kualitas layanan </a:t>
            </a:r>
            <a:endParaRPr lang="en-ID" sz="16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d-ID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struktur hierarkis</a:t>
            </a: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id-ID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sentralisasi </a:t>
            </a:r>
            <a:r>
              <a:rPr lang="en-US" sz="16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menjadi</a:t>
            </a:r>
            <a:r>
              <a:rPr lang="en-US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6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desentralisasi </a:t>
            </a:r>
            <a:endParaRPr lang="en-ID" sz="16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d-ID" sz="16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keputusan alokasi sumberdaya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startegis</a:t>
            </a:r>
            <a:r>
              <a:rPr lang="en-US" sz="16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PT </a:t>
            </a:r>
            <a:r>
              <a:rPr lang="id-ID" sz="16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 pemberian layanan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berorientasi</a:t>
            </a:r>
            <a:r>
              <a:rPr lang="en-US" sz="16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6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 titik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sasaran</a:t>
            </a:r>
            <a:r>
              <a:rPr lang="en-US" sz="16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ID" sz="16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d-ID" sz="16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Fleksibilitas untuk mengeksplorasi alternatif kebijakan yang hemat biaya </a:t>
            </a:r>
            <a:endParaRPr lang="en-ID" sz="16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d-ID" sz="16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efisiensi layanan</a:t>
            </a:r>
            <a:r>
              <a:rPr lang="en-US" sz="16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sz="16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6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penetapan target produktivitas </a:t>
            </a:r>
            <a:endParaRPr lang="en-ID" sz="16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d-ID" sz="16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Penguatan kapasitas strategis untuk untuk merespons perubahan eksternal secara fleksibel</a:t>
            </a:r>
            <a:r>
              <a:rPr lang="en-ID" sz="1600" b="0" i="0" dirty="0">
                <a:solidFill>
                  <a:srgbClr val="44444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ID" sz="16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ID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CB46A-4CF9-C6CE-A447-44DBB3D57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d-ID"/>
              <a:t>&lt;</a:t>
            </a:r>
            <a:fld id="{8A6C6D42-3152-43FD-8E84-B2CB665B900F}" type="slidenum">
              <a:rPr lang="id-ID" smtClean="0"/>
              <a:pPr/>
              <a:t>10</a:t>
            </a:fld>
            <a:r>
              <a:rPr lang="id-ID"/>
              <a:t>&gt;</a:t>
            </a:r>
            <a:endParaRPr lang="id-ID" dirty="0"/>
          </a:p>
        </p:txBody>
      </p:sp>
      <p:pic>
        <p:nvPicPr>
          <p:cNvPr id="3077" name="Picture 5" descr="New Public Management: Meaning, 10 Principles, And Features">
            <a:extLst>
              <a:ext uri="{FF2B5EF4-FFF2-40B4-BE49-F238E27FC236}">
                <a16:creationId xmlns:a16="http://schemas.microsoft.com/office/drawing/2014/main" id="{2D652955-3D64-4044-408C-3C23DA528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998" y="1196346"/>
            <a:ext cx="5524501" cy="4947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D41D05-E868-688C-649E-FFD393842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3899A-7A6E-480C-B887-F03D0967E1D4}" type="datetime1">
              <a:rPr lang="en-US" smtClean="0"/>
              <a:t>12/5/2022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36632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53562-9410-63CC-D505-7BD683DBA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76" y="241975"/>
            <a:ext cx="7886700" cy="858175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id-ID" sz="24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24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TANTANGAN IPTEK MASA DEPAN-2</a:t>
            </a:r>
            <a:br>
              <a:rPr lang="en-US" sz="24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4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New Public Management in HE Institution-2</a:t>
            </a:r>
            <a:endParaRPr lang="en-ID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ED630-1706-D38C-D8B7-C4611C0F3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d-ID"/>
              <a:t>&lt;</a:t>
            </a:r>
            <a:fld id="{8A6C6D42-3152-43FD-8E84-B2CB665B900F}" type="slidenum">
              <a:rPr lang="id-ID" smtClean="0"/>
              <a:pPr/>
              <a:t>11</a:t>
            </a:fld>
            <a:r>
              <a:rPr lang="id-ID"/>
              <a:t>&gt;</a:t>
            </a:r>
            <a:endParaRPr lang="id-ID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B7FAF17-A162-2A01-D57A-93435A7FA64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95276" y="1181101"/>
            <a:ext cx="5333999" cy="2390774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Opsi</a:t>
            </a:r>
            <a:r>
              <a:rPr lang="en-US" alt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160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ilihan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Fokus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Management PT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rgbClr val="202124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Pendidikan: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Akademik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Vs.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Vokasi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rgbClr val="202124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Status: PT Publik Vs. PT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Swasta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rgbClr val="202124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Penelitian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Dasar Vs.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Terapan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Pembelajaran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Konvensional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Vs. Jarak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jauh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Orientasi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Program: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Internasional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Vs Nasional vs Regional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Manajemen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Konsensus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Vs.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Profesional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0" indent="0">
              <a:buNone/>
            </a:pPr>
            <a:endParaRPr lang="en-US" altLang="en-US" sz="16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B5C3AE4-AAA6-DA93-7224-0B25BF9BF823}"/>
              </a:ext>
            </a:extLst>
          </p:cNvPr>
          <p:cNvSpPr txBox="1">
            <a:spLocks noChangeArrowheads="1"/>
          </p:cNvSpPr>
          <p:nvPr/>
        </p:nvSpPr>
        <p:spPr>
          <a:xfrm>
            <a:off x="609600" y="2867026"/>
            <a:ext cx="10744200" cy="33099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endParaRPr lang="en-GB" altLang="en-US" sz="3000" dirty="0"/>
          </a:p>
        </p:txBody>
      </p:sp>
      <p:graphicFrame>
        <p:nvGraphicFramePr>
          <p:cNvPr id="10" name="Group 74">
            <a:extLst>
              <a:ext uri="{FF2B5EF4-FFF2-40B4-BE49-F238E27FC236}">
                <a16:creationId xmlns:a16="http://schemas.microsoft.com/office/drawing/2014/main" id="{260D717F-2854-D939-3A5F-C8B53BF2CC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306374"/>
              </p:ext>
            </p:extLst>
          </p:nvPr>
        </p:nvGraphicFramePr>
        <p:xfrm>
          <a:off x="5915025" y="1704974"/>
          <a:ext cx="5943600" cy="4517136"/>
        </p:xfrm>
        <a:graphic>
          <a:graphicData uri="http://schemas.openxmlformats.org/drawingml/2006/table">
            <a:tbl>
              <a:tblPr/>
              <a:tblGrid>
                <a:gridCol w="1905000">
                  <a:extLst>
                    <a:ext uri="{9D8B030D-6E8A-4147-A177-3AD203B41FA5}">
                      <a16:colId xmlns:a16="http://schemas.microsoft.com/office/drawing/2014/main" val="351367793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67420141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308668088"/>
                    </a:ext>
                  </a:extLst>
                </a:gridCol>
              </a:tblGrid>
              <a:tr h="31619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99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Characteristics</a:t>
                      </a:r>
                      <a:endParaRPr kumimoji="0" lang="en-GB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99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Old Paradigm</a:t>
                      </a:r>
                      <a:endParaRPr kumimoji="0" lang="en-GB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99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New Paradigm</a:t>
                      </a:r>
                      <a:endParaRPr kumimoji="0" lang="en-GB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940367"/>
                  </a:ext>
                </a:extLst>
              </a:tr>
              <a:tr h="31619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99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Strategy</a:t>
                      </a:r>
                      <a:endParaRPr kumimoji="0" lang="en-GB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99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Planned</a:t>
                      </a:r>
                      <a:endParaRPr kumimoji="0" lang="en-GB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99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Entrepreneurial</a:t>
                      </a:r>
                      <a:endParaRPr kumimoji="0" lang="en-GB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4075377"/>
                  </a:ext>
                </a:extLst>
              </a:tr>
              <a:tr h="31619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99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Structure</a:t>
                      </a:r>
                      <a:endParaRPr kumimoji="0" lang="en-GB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99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Hierarchy</a:t>
                      </a:r>
                      <a:endParaRPr kumimoji="0" lang="en-GB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99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Network</a:t>
                      </a:r>
                      <a:endParaRPr kumimoji="0" lang="en-GB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780460"/>
                  </a:ext>
                </a:extLst>
              </a:tr>
              <a:tr h="31619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99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System</a:t>
                      </a:r>
                      <a:endParaRPr kumimoji="0" lang="en-GB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99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Rigid</a:t>
                      </a:r>
                      <a:endParaRPr kumimoji="0" lang="en-GB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99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Flexible</a:t>
                      </a:r>
                      <a:endParaRPr kumimoji="0" lang="en-GB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3302088"/>
                  </a:ext>
                </a:extLst>
              </a:tr>
              <a:tr h="31619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99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Staff</a:t>
                      </a:r>
                      <a:endParaRPr kumimoji="0" lang="en-GB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99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Title + Rank</a:t>
                      </a:r>
                      <a:endParaRPr kumimoji="0" lang="en-GB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99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Helpful</a:t>
                      </a:r>
                      <a:endParaRPr kumimoji="0" lang="en-GB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3599981"/>
                  </a:ext>
                </a:extLst>
              </a:tr>
              <a:tr h="31619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99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Style</a:t>
                      </a:r>
                      <a:endParaRPr kumimoji="0" lang="en-GB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99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Problem-Solving</a:t>
                      </a:r>
                      <a:endParaRPr kumimoji="0" lang="en-GB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99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Transforming</a:t>
                      </a:r>
                      <a:endParaRPr kumimoji="0" lang="en-GB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6319228"/>
                  </a:ext>
                </a:extLst>
              </a:tr>
              <a:tr h="31619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99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Skills</a:t>
                      </a:r>
                      <a:endParaRPr kumimoji="0" lang="en-GB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99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 Compete</a:t>
                      </a:r>
                      <a:endParaRPr kumimoji="0" lang="en-GB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99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 build</a:t>
                      </a:r>
                      <a:endParaRPr kumimoji="0" lang="en-GB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1749742"/>
                  </a:ext>
                </a:extLst>
              </a:tr>
              <a:tr h="54614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99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Shared-Value</a:t>
                      </a:r>
                      <a:endParaRPr kumimoji="0" lang="en-GB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99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Better-Sameness</a:t>
                      </a:r>
                      <a:endParaRPr kumimoji="0" lang="en-GB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99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Meaningful-Difference</a:t>
                      </a:r>
                      <a:endParaRPr kumimoji="0" lang="en-GB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079363"/>
                  </a:ext>
                </a:extLst>
              </a:tr>
              <a:tr h="59214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99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Focus</a:t>
                      </a:r>
                      <a:endParaRPr kumimoji="0" lang="en-GB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99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System/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Institution</a:t>
                      </a:r>
                      <a:endParaRPr kumimoji="0" lang="en-GB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99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Institution/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Individual</a:t>
                      </a:r>
                      <a:endParaRPr kumimoji="0" lang="en-GB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1872116"/>
                  </a:ext>
                </a:extLst>
              </a:tr>
              <a:tr h="59214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99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Source of Strength</a:t>
                      </a:r>
                      <a:endParaRPr kumimoji="0" lang="en-GB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99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Stability</a:t>
                      </a:r>
                      <a:endParaRPr kumimoji="0" lang="en-GB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99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Change</a:t>
                      </a:r>
                      <a:endParaRPr kumimoji="0" lang="en-GB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428982"/>
                  </a:ext>
                </a:extLst>
              </a:tr>
              <a:tr h="31619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99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Leadership</a:t>
                      </a:r>
                      <a:endParaRPr kumimoji="0" lang="en-GB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99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Dogmatic</a:t>
                      </a:r>
                      <a:endParaRPr kumimoji="0" lang="en-GB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FF9900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Inspirational</a:t>
                      </a:r>
                      <a:endParaRPr kumimoji="0" lang="en-GB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8072110"/>
                  </a:ext>
                </a:extLst>
              </a:tr>
            </a:tbl>
          </a:graphicData>
        </a:graphic>
      </p:graphicFrame>
      <p:sp>
        <p:nvSpPr>
          <p:cNvPr id="11" name="Rectangle 2">
            <a:extLst>
              <a:ext uri="{FF2B5EF4-FFF2-40B4-BE49-F238E27FC236}">
                <a16:creationId xmlns:a16="http://schemas.microsoft.com/office/drawing/2014/main" id="{815726F3-0790-E00C-1BCF-980EB27C69D1}"/>
              </a:ext>
            </a:extLst>
          </p:cNvPr>
          <p:cNvSpPr txBox="1">
            <a:spLocks noChangeArrowheads="1"/>
          </p:cNvSpPr>
          <p:nvPr/>
        </p:nvSpPr>
        <p:spPr>
          <a:xfrm>
            <a:off x="5934075" y="955675"/>
            <a:ext cx="5829300" cy="6540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14A73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TRANSFORMATION OF </a:t>
            </a:r>
          </a:p>
          <a:p>
            <a:pPr algn="ctr"/>
            <a:r>
              <a:rPr lang="en-US" alt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HIGHER EDUCATION MANAGEMENT</a:t>
            </a:r>
          </a:p>
        </p:txBody>
      </p:sp>
      <p:graphicFrame>
        <p:nvGraphicFramePr>
          <p:cNvPr id="12" name="Group 22">
            <a:extLst>
              <a:ext uri="{FF2B5EF4-FFF2-40B4-BE49-F238E27FC236}">
                <a16:creationId xmlns:a16="http://schemas.microsoft.com/office/drawing/2014/main" id="{BE7C0E5A-4868-DC46-9005-969EEB7D9D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3169726"/>
              </p:ext>
            </p:extLst>
          </p:nvPr>
        </p:nvGraphicFramePr>
        <p:xfrm>
          <a:off x="200025" y="4343400"/>
          <a:ext cx="5429250" cy="1896044"/>
        </p:xfrm>
        <a:graphic>
          <a:graphicData uri="http://schemas.openxmlformats.org/drawingml/2006/table">
            <a:tbl>
              <a:tblPr/>
              <a:tblGrid>
                <a:gridCol w="2714625">
                  <a:extLst>
                    <a:ext uri="{9D8B030D-6E8A-4147-A177-3AD203B41FA5}">
                      <a16:colId xmlns:a16="http://schemas.microsoft.com/office/drawing/2014/main" val="4040817435"/>
                    </a:ext>
                  </a:extLst>
                </a:gridCol>
                <a:gridCol w="2714625">
                  <a:extLst>
                    <a:ext uri="{9D8B030D-6E8A-4147-A177-3AD203B41FA5}">
                      <a16:colId xmlns:a16="http://schemas.microsoft.com/office/drawing/2014/main" val="452280869"/>
                    </a:ext>
                  </a:extLst>
                </a:gridCol>
              </a:tblGrid>
              <a:tr h="765241"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rgbClr val="FF99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Changes in Government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Strategies</a:t>
                      </a:r>
                      <a:endParaRPr kumimoji="0" lang="en-GB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rgbClr val="FF99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Changes in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University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Management</a:t>
                      </a:r>
                      <a:endParaRPr kumimoji="0" lang="en-GB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9735059"/>
                  </a:ext>
                </a:extLst>
              </a:tr>
              <a:tr h="383678"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rgbClr val="FF99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Privatization</a:t>
                      </a:r>
                      <a:endParaRPr kumimoji="0" lang="en-GB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rgbClr val="FF99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Private Initiatives</a:t>
                      </a:r>
                      <a:endParaRPr kumimoji="0" lang="en-GB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7223179"/>
                  </a:ext>
                </a:extLst>
              </a:tr>
              <a:tr h="689406"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rgbClr val="FF99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Some New Technology</a:t>
                      </a:r>
                      <a:endParaRPr kumimoji="0" lang="en-GB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rgbClr val="FF9900"/>
                          </a:solidFill>
                          <a:latin typeface="Times New Roman" panose="02020603050405020304" pitchFamily="18" charset="0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b="1" kern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Links to Industry</a:t>
                      </a:r>
                      <a:endParaRPr kumimoji="0" lang="en-GB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3483508"/>
                  </a:ext>
                </a:extLst>
              </a:tr>
            </a:tbl>
          </a:graphicData>
        </a:graphic>
      </p:graphicFrame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31FF05D-0BCA-A5CD-D5B8-866A8FB6DF48}"/>
              </a:ext>
            </a:extLst>
          </p:cNvPr>
          <p:cNvSpPr txBox="1">
            <a:spLocks/>
          </p:cNvSpPr>
          <p:nvPr/>
        </p:nvSpPr>
        <p:spPr>
          <a:xfrm>
            <a:off x="533400" y="3644900"/>
            <a:ext cx="4791075" cy="746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en-US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RESUME OF TRENDS IN UNIVERSITIES UNDER CENTRALIZED PLANNING</a:t>
            </a:r>
            <a:br>
              <a:rPr lang="en-US" altLang="en-US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CONTROL</a:t>
            </a:r>
            <a:endParaRPr lang="en-ID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80563A-F594-6C33-6313-0FA242DDF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C6C67-6661-49A1-8D4A-1268413EC615}" type="datetime1">
              <a:rPr lang="en-US" smtClean="0"/>
              <a:t>12/5/2022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57824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20E73-71BD-0D8F-60AE-8565DB492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" y="200026"/>
            <a:ext cx="7896860" cy="815350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id-ID" sz="24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24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TANTANGAN IPTEK MASA DEPAN-3 </a:t>
            </a:r>
            <a:br>
              <a:rPr lang="en-US" sz="24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1800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Sain</a:t>
            </a:r>
            <a:r>
              <a:rPr lang="en-US" sz="1800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1800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Technologi</a:t>
            </a:r>
            <a:r>
              <a:rPr lang="en-US" sz="1800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1800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Pembangunan </a:t>
            </a:r>
            <a:r>
              <a:rPr lang="en-US" sz="1800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Berlanjutan</a:t>
            </a:r>
            <a:r>
              <a:rPr lang="en-US" sz="1800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Masa </a:t>
            </a:r>
            <a:r>
              <a:rPr lang="en-US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en-US" sz="1800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epan</a:t>
            </a:r>
            <a:endParaRPr lang="en-ID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9749C0-F6FB-16C5-1C86-B72FEE446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379" y="1024902"/>
            <a:ext cx="11574146" cy="3042273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1400" b="1" i="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Sustainable Development</a:t>
            </a: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n-ID" sz="1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d-ID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manusia harus hidup dan memenuhi kebutuhan tanpa mengorbankan kemampuan generasi mendatang untuk memenuhi kebutuhan mereka sendiri. </a:t>
            </a:r>
            <a:endParaRPr lang="en-ID" sz="1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d-ID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 mengatur masyarakat agar bisa eksis dalam jangka panjang</a:t>
            </a:r>
            <a:endParaRPr lang="en-ID" sz="1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d-ID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terkait dengan pembangunan ekonomi.</a:t>
            </a:r>
            <a:endParaRPr lang="en-ID" sz="1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base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4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is the role of  Science &amp; Technology in a Sustainable Future?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Peran </a:t>
            </a:r>
            <a:r>
              <a:rPr lang="id-ID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Sains </a:t>
            </a: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Tech masa </a:t>
            </a:r>
            <a:r>
              <a:rPr lang="en-US" sz="14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depan</a:t>
            </a: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semakin</a:t>
            </a: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penting</a:t>
            </a: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mengatasi</a:t>
            </a: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tantangan </a:t>
            </a: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yang </a:t>
            </a:r>
            <a:r>
              <a:rPr lang="en-US" sz="14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semakin</a:t>
            </a: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kompleks</a:t>
            </a: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4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spt</a:t>
            </a: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en-ID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perubahan iklim, hilangnya keanekaragaman hayati, polusi, kemiskinan </a:t>
            </a:r>
            <a:r>
              <a:rPr lang="en-ID" sz="14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dsb</a:t>
            </a:r>
            <a:endParaRPr lang="en-ID" sz="1400" dirty="0">
              <a:solidFill>
                <a:srgbClr val="202124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n-ID" sz="1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b="1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Keterlibatan</a:t>
            </a:r>
            <a:r>
              <a:rPr lang="en-US" sz="1400" b="1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400" b="1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Sains </a:t>
            </a:r>
            <a:r>
              <a:rPr lang="en-US" sz="1400" b="1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</a:t>
            </a:r>
            <a:r>
              <a:rPr lang="id-ID" sz="1400" b="1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</a:t>
            </a:r>
            <a:r>
              <a:rPr lang="en-US" sz="1400" b="1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</a:t>
            </a:r>
            <a:r>
              <a:rPr lang="en-US" sz="1400" b="1" dirty="0">
                <a:solidFill>
                  <a:srgbClr val="20212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n-ID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id-ID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n-US" sz="14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ngembangan</a:t>
            </a: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</a:t>
            </a:r>
            <a:r>
              <a:rPr lang="id-ID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apasitas untuk </a:t>
            </a: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id-ID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embangunan </a:t>
            </a: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id-ID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erkelanjutan</a:t>
            </a: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I</a:t>
            </a:r>
            <a:r>
              <a:rPr lang="id-ID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nvestasi </a:t>
            </a: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  <a:r>
              <a:rPr lang="id-ID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elatih </a:t>
            </a: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</a:t>
            </a:r>
            <a:r>
              <a:rPr lang="id-ID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enerasi </a:t>
            </a:r>
            <a:r>
              <a:rPr lang="en-US" sz="14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penerus</a:t>
            </a:r>
            <a:r>
              <a:rPr lang="en-US" sz="1400" dirty="0">
                <a:solidFill>
                  <a:srgbClr val="20212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4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Kepastian</a:t>
            </a: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</a:t>
            </a:r>
            <a:r>
              <a:rPr lang="id-ID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kses </a:t>
            </a:r>
            <a:r>
              <a:rPr lang="en-US" sz="14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id-ID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nformasi</a:t>
            </a: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4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Penguatan</a:t>
            </a: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</a:t>
            </a:r>
            <a:r>
              <a:rPr lang="id-ID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asar </a:t>
            </a:r>
            <a:r>
              <a:rPr lang="en-US" sz="14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id-ID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lmiah </a:t>
            </a:r>
            <a:r>
              <a:rPr lang="en-US" sz="14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</a:t>
            </a:r>
            <a:r>
              <a:rPr lang="id-ID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engambilan </a:t>
            </a: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lang="id-ID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eputusan</a:t>
            </a: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</a:t>
            </a:r>
            <a:r>
              <a:rPr lang="id-ID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enginformasian kepada Publik</a:t>
            </a:r>
            <a:endParaRPr lang="en-US" sz="1400" b="0" i="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8AE4BF-A9AE-356B-9DFA-6359263B9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d-ID"/>
              <a:t>&lt;</a:t>
            </a:r>
            <a:fld id="{8A6C6D42-3152-43FD-8E84-B2CB665B900F}" type="slidenum">
              <a:rPr lang="id-ID" smtClean="0"/>
              <a:pPr/>
              <a:t>12</a:t>
            </a:fld>
            <a:r>
              <a:rPr lang="id-ID"/>
              <a:t>&gt;</a:t>
            </a:r>
            <a:endParaRPr lang="id-ID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8C4A759-86EA-4880-E6AE-3365141506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379" y="4067175"/>
            <a:ext cx="11574146" cy="2594770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82C42CF-4677-0BBA-0C54-3017265FB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D739E-0733-45D5-9B69-9FB283EF0AAD}" type="datetime1">
              <a:rPr lang="en-US" smtClean="0"/>
              <a:t>12/5/2022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740204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ACA2C-F49D-B9FD-5EEE-4E701C93D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6" y="299125"/>
            <a:ext cx="7880456" cy="858175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id-ID" sz="24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24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TANTANGAN IPTEK MASA DEPAN-4</a:t>
            </a:r>
            <a:br>
              <a:rPr lang="en-US" sz="24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400" b="1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Peranan</a:t>
            </a:r>
            <a:r>
              <a:rPr lang="en-US" sz="24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Riset</a:t>
            </a:r>
            <a:r>
              <a:rPr lang="en-US" sz="24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di PT: </a:t>
            </a:r>
            <a:r>
              <a:rPr lang="en-US" sz="2400" b="1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Prioritas</a:t>
            </a:r>
            <a:r>
              <a:rPr lang="en-US" sz="24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Riset</a:t>
            </a:r>
            <a:endParaRPr lang="en-ID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56B66-14F8-6AB5-6E6B-E15FF714D6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28A466-F120-D5E4-0976-7501D61C5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d-ID"/>
              <a:t>&lt;</a:t>
            </a:r>
            <a:fld id="{8A6C6D42-3152-43FD-8E84-B2CB665B900F}" type="slidenum">
              <a:rPr lang="id-ID" smtClean="0"/>
              <a:pPr/>
              <a:t>13</a:t>
            </a:fld>
            <a:r>
              <a:rPr lang="id-ID"/>
              <a:t>&gt;</a:t>
            </a:r>
            <a:endParaRPr lang="id-ID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1F0D905-D98A-0777-39B8-F0C71E9358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32" y="1223896"/>
            <a:ext cx="3940393" cy="495306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8C3B20C-1E93-F1A4-5C50-918865518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6454" y="1150117"/>
            <a:ext cx="3854667" cy="510062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D94DFCC-2B3C-7B12-2F39-AB435C5410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6681" y="1223896"/>
            <a:ext cx="3854667" cy="5034029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14019B-FE1F-F6F5-EA9D-AC32EF4AF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AE2ED-D4E8-4496-8789-4C4BCC273E65}" type="datetime1">
              <a:rPr lang="en-US" smtClean="0"/>
              <a:t>12/5/2022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85176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C37C0A9-A4EB-2AD1-E29C-F3BED8C58D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90" y="1849120"/>
            <a:ext cx="4582160" cy="4013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8E0814-0CE8-5092-D4E5-2ADA159ED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108" y="334685"/>
            <a:ext cx="7686172" cy="1115308"/>
          </a:xfrm>
        </p:spPr>
        <p:txBody>
          <a:bodyPr>
            <a:no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id-ID" sz="20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20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TANTANGAN IPTEK MASA DEPAN-5</a:t>
            </a:r>
            <a:br>
              <a:rPr lang="en-US" sz="20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000" b="1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Peranan</a:t>
            </a:r>
            <a:r>
              <a:rPr lang="en-US" sz="2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Riset</a:t>
            </a:r>
            <a:r>
              <a:rPr lang="en-US" sz="2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di PT: </a:t>
            </a:r>
            <a:r>
              <a:rPr lang="en-US" sz="2000" b="1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</a:t>
            </a:r>
            <a:r>
              <a:rPr 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ransformasi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digital </a:t>
            </a:r>
            <a:r>
              <a:rPr 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algoritma</a:t>
            </a:r>
            <a:endParaRPr lang="en-ID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CAD13B-C6F9-9FA0-3819-535013CA6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d-ID"/>
              <a:t>&lt;</a:t>
            </a:r>
            <a:fld id="{8A6C6D42-3152-43FD-8E84-B2CB665B900F}" type="slidenum">
              <a:rPr lang="id-ID" smtClean="0"/>
              <a:pPr/>
              <a:t>14</a:t>
            </a:fld>
            <a:r>
              <a:rPr lang="id-ID"/>
              <a:t>&gt;</a:t>
            </a:r>
            <a:endParaRPr lang="id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1CD827-A2D5-DDB0-672E-7F8D563B69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9280" y="1849120"/>
            <a:ext cx="7414895" cy="4176355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24D495-D19A-4D9F-FCFB-F23728D66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D5BAB-E9D4-49ED-896C-DD3E996C4DAA}" type="datetime1">
              <a:rPr lang="en-US" smtClean="0"/>
              <a:t>12/5/2022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027268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4438CA5-4B7A-CB9E-792B-BDC1A58BF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09" y="1046715"/>
            <a:ext cx="6577391" cy="511487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257890-44DF-6009-12D0-556B8FB03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d-ID"/>
              <a:t>&lt;</a:t>
            </a:r>
            <a:fld id="{8A6C6D42-3152-43FD-8E84-B2CB665B900F}" type="slidenum">
              <a:rPr lang="id-ID" smtClean="0"/>
              <a:pPr/>
              <a:t>15</a:t>
            </a:fld>
            <a:r>
              <a:rPr lang="id-ID"/>
              <a:t>&gt;</a:t>
            </a:r>
            <a:endParaRPr lang="id-ID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6A9970A-C745-CA84-5D5A-B2C886DBF9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450" y="1495950"/>
            <a:ext cx="5739191" cy="47650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60CD6A-B744-539D-0B2E-3CF6EB1BD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959" y="445770"/>
            <a:ext cx="7619365" cy="859209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id-ID" sz="20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20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TANTANGAN IPTEK MASA DEPAN-6</a:t>
            </a:r>
            <a:br>
              <a:rPr lang="en-US" sz="20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000" b="1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Peranan</a:t>
            </a:r>
            <a:r>
              <a:rPr lang="en-US" sz="2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Riset</a:t>
            </a:r>
            <a:r>
              <a:rPr lang="en-US" sz="2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di PT: </a:t>
            </a:r>
            <a:r>
              <a:rPr lang="en-US" sz="2000" b="1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</a:t>
            </a:r>
            <a:r>
              <a:rPr 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ransformasi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digital </a:t>
            </a:r>
            <a:r>
              <a:rPr 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algoritma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ID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FE9644-9065-4EF8-6290-A4263FE93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29DFB-34C0-489A-A24B-B39BF0F02BC6}" type="datetime1">
              <a:rPr lang="en-US" smtClean="0"/>
              <a:t>12/5/2022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838394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386" y="188640"/>
            <a:ext cx="6601728" cy="1007114"/>
          </a:xfrm>
        </p:spPr>
        <p:txBody>
          <a:bodyPr>
            <a:no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id-ID" sz="20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20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TANTANGAN IPTEK MASA DEPAN-7</a:t>
            </a:r>
            <a:br>
              <a:rPr lang="en-US" sz="20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id-ID" sz="2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</a:t>
            </a:r>
            <a:r>
              <a:rPr lang="en-US" sz="2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</a:t>
            </a:r>
            <a:r>
              <a:rPr lang="id-ID" sz="2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&amp; Disruptive Technology Innovation</a:t>
            </a:r>
            <a:br>
              <a:rPr lang="id-ID" sz="2000" b="1" dirty="0">
                <a:solidFill>
                  <a:srgbClr val="2E2224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id-ID" sz="1400" b="0" dirty="0">
                <a:solidFill>
                  <a:srgbClr val="2E2224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(Dimodifikasi dari: https://www.google.co.id/search)</a:t>
            </a:r>
            <a:endParaRPr lang="id-ID" sz="2000" b="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9403" y="1400183"/>
            <a:ext cx="10093841" cy="487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loud Callout 2"/>
          <p:cNvSpPr/>
          <p:nvPr/>
        </p:nvSpPr>
        <p:spPr>
          <a:xfrm>
            <a:off x="8016213" y="4149080"/>
            <a:ext cx="3168352" cy="1512168"/>
          </a:xfrm>
          <a:prstGeom prst="cloudCallout">
            <a:avLst>
              <a:gd name="adj1" fmla="val -75293"/>
              <a:gd name="adj2" fmla="val -46141"/>
            </a:avLst>
          </a:prstGeom>
          <a:solidFill>
            <a:srgbClr val="00206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PRODUCT</a:t>
            </a:r>
            <a:r>
              <a:rPr lang="en-US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PT</a:t>
            </a:r>
            <a:endParaRPr lang="id-ID" sz="2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Oval Callout 3"/>
          <p:cNvSpPr/>
          <p:nvPr/>
        </p:nvSpPr>
        <p:spPr>
          <a:xfrm>
            <a:off x="6672064" y="1484788"/>
            <a:ext cx="4800533" cy="925087"/>
          </a:xfrm>
          <a:prstGeom prst="wedgeEllipseCallout">
            <a:avLst>
              <a:gd name="adj1" fmla="val -29513"/>
              <a:gd name="adj2" fmla="val 145445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rgbClr val="002060"/>
                </a:solidFill>
                <a:latin typeface="Arial Narrow" pitchFamily="34" charset="0"/>
              </a:rPr>
              <a:t>Cenderung mengikuti hukum Law of Diminishing Return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4294967295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/>
          <a:lstStyle/>
          <a:p>
            <a:fld id="{15A69638-DB2E-4F3F-B93F-C3C8E263FF56}" type="datetime1">
              <a:rPr lang="en-US" smtClean="0"/>
              <a:t>12/5/2022</a:t>
            </a:fld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/>
          <a:lstStyle/>
          <a:p>
            <a:fld id="{3FA4E374-4E12-4FA0-A622-1A7484CE4D42}" type="slidenum">
              <a:rPr lang="id-ID" smtClean="0"/>
              <a:pPr/>
              <a:t>16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932520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55B83-4706-B530-BA6B-3360212DC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699" y="261025"/>
            <a:ext cx="8086725" cy="858175"/>
          </a:xfrm>
        </p:spPr>
        <p:txBody>
          <a:bodyPr>
            <a:noAutofit/>
          </a:bodyPr>
          <a:lstStyle/>
          <a:p>
            <a:r>
              <a:rPr lang="en-US" sz="2000" b="1" i="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D. RESEARCH UNIVERSITY VS TEACHING UNIVERSITY-1</a:t>
            </a:r>
            <a:br>
              <a:rPr lang="en-US" sz="2000" b="1" i="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i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Research University, RU: Model  </a:t>
            </a:r>
            <a:endParaRPr lang="en-ID" sz="20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D67469-406C-FF32-EB6D-1715C4BB1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d-ID"/>
              <a:t>&lt;</a:t>
            </a:r>
            <a:fld id="{8A6C6D42-3152-43FD-8E84-B2CB665B900F}" type="slidenum">
              <a:rPr lang="id-ID" smtClean="0"/>
              <a:pPr/>
              <a:t>17</a:t>
            </a:fld>
            <a:r>
              <a:rPr lang="id-ID"/>
              <a:t>&gt;</a:t>
            </a:r>
            <a:endParaRPr lang="id-ID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F11D664-1457-A67B-627C-4A6C7FD67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99" y="1681152"/>
            <a:ext cx="5656262" cy="453867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009CFDF-6BB8-9CCD-DB94-FF078722D228}"/>
              </a:ext>
            </a:extLst>
          </p:cNvPr>
          <p:cNvSpPr txBox="1"/>
          <p:nvPr/>
        </p:nvSpPr>
        <p:spPr>
          <a:xfrm>
            <a:off x="485775" y="1166825"/>
            <a:ext cx="5172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b="1" i="0" dirty="0" err="1">
                <a:solidFill>
                  <a:srgbClr val="0B0B0B"/>
                </a:solidFill>
                <a:effectLst/>
                <a:latin typeface="Montserrat" panose="00000500000000000000" pitchFamily="2" charset="0"/>
              </a:rPr>
              <a:t>Modeling</a:t>
            </a:r>
            <a:r>
              <a:rPr lang="en-ID" b="1" i="0" dirty="0">
                <a:solidFill>
                  <a:srgbClr val="0B0B0B"/>
                </a:solidFill>
                <a:effectLst/>
                <a:latin typeface="Montserrat" panose="00000500000000000000" pitchFamily="2" charset="0"/>
              </a:rPr>
              <a:t> research universities</a:t>
            </a:r>
          </a:p>
        </p:txBody>
      </p:sp>
      <p:sp>
        <p:nvSpPr>
          <p:cNvPr id="9" name="AutoShape 6" descr="The productive process of universities: a simplified model ">
            <a:extLst>
              <a:ext uri="{FF2B5EF4-FFF2-40B4-BE49-F238E27FC236}">
                <a16:creationId xmlns:a16="http://schemas.microsoft.com/office/drawing/2014/main" id="{AB8224B0-413A-2E6C-D74B-AF2BE1AA01A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89888D6-85F9-E060-4E52-5420FD6427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2675" y="1681152"/>
            <a:ext cx="5762626" cy="453867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D61B8C7-279E-B5AB-CBF0-0820342E353F}"/>
              </a:ext>
            </a:extLst>
          </p:cNvPr>
          <p:cNvSpPr txBox="1"/>
          <p:nvPr/>
        </p:nvSpPr>
        <p:spPr>
          <a:xfrm>
            <a:off x="6448425" y="938225"/>
            <a:ext cx="5172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0" dirty="0">
                <a:solidFill>
                  <a:srgbClr val="11111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productive process of universities: </a:t>
            </a:r>
          </a:p>
          <a:p>
            <a:pPr algn="ctr"/>
            <a:r>
              <a:rPr lang="en-US" b="1" i="0" dirty="0">
                <a:solidFill>
                  <a:srgbClr val="11111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simplified model 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F357E9-9FBF-676E-D9E3-20CADAFCC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4D3B2-7D37-40A3-86F4-C82E58A102CC}" type="datetime1">
              <a:rPr lang="en-US" smtClean="0"/>
              <a:t>12/5/2022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797327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DA1EE-1954-71B3-889A-775FDB6DF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975" y="356276"/>
            <a:ext cx="8201025" cy="787855"/>
          </a:xfrm>
        </p:spPr>
        <p:txBody>
          <a:bodyPr>
            <a:noAutofit/>
          </a:bodyPr>
          <a:lstStyle/>
          <a:p>
            <a:r>
              <a:rPr lang="en-US" sz="2000" b="1" i="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D. RESEARCH UNIVERSITY VS TEACHING UNIVERSITY-2</a:t>
            </a:r>
            <a:br>
              <a:rPr lang="en-US" sz="2000" b="1" i="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i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Research University, RU: Academic &amp; Industrial Research</a:t>
            </a:r>
            <a:endParaRPr lang="en-ID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FBAAD8-D222-3886-52A9-9AD0EEF76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d-ID"/>
              <a:t>&lt;</a:t>
            </a:r>
            <a:fld id="{8A6C6D42-3152-43FD-8E84-B2CB665B900F}" type="slidenum">
              <a:rPr lang="id-ID" smtClean="0"/>
              <a:pPr/>
              <a:t>18</a:t>
            </a:fld>
            <a:r>
              <a:rPr lang="id-ID"/>
              <a:t>&gt;</a:t>
            </a:r>
            <a:endParaRPr lang="id-ID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9150A1B-A7D9-BDEA-01F2-7847D906B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824" y="1225550"/>
            <a:ext cx="4752975" cy="593725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b="1" i="0" dirty="0">
                <a:solidFill>
                  <a:srgbClr val="11111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Cultural differences between 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b="1" i="0" dirty="0">
                <a:solidFill>
                  <a:srgbClr val="11111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academic and industry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ID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AutoShape 2" descr="Difference between Academic and Industrial Research">
            <a:extLst>
              <a:ext uri="{FF2B5EF4-FFF2-40B4-BE49-F238E27FC236}">
                <a16:creationId xmlns:a16="http://schemas.microsoft.com/office/drawing/2014/main" id="{91CD88BF-3147-E98E-E32F-A09C6A81E9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D6B4CC5-64AB-56DC-D4BB-92A470BD9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96354"/>
            <a:ext cx="6019800" cy="4034750"/>
          </a:xfrm>
          <a:prstGeom prst="rect">
            <a:avLst/>
          </a:prstGeom>
        </p:spPr>
      </p:pic>
      <p:sp>
        <p:nvSpPr>
          <p:cNvPr id="14" name="AutoShape 4" descr="Cultural differences between academia and industry ">
            <a:extLst>
              <a:ext uri="{FF2B5EF4-FFF2-40B4-BE49-F238E27FC236}">
                <a16:creationId xmlns:a16="http://schemas.microsoft.com/office/drawing/2014/main" id="{4C0B50F9-DCE5-3784-1799-FF26DBE858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56DF8F5-57E8-7402-78DD-D17B17CB78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1819275"/>
            <a:ext cx="5410200" cy="410527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245C73D-AACC-CD04-AE1E-CC80078B564C}"/>
              </a:ext>
            </a:extLst>
          </p:cNvPr>
          <p:cNvSpPr txBox="1"/>
          <p:nvPr/>
        </p:nvSpPr>
        <p:spPr>
          <a:xfrm>
            <a:off x="647700" y="1376375"/>
            <a:ext cx="5172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0" dirty="0">
                <a:solidFill>
                  <a:srgbClr val="11111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Difference between </a:t>
            </a:r>
          </a:p>
          <a:p>
            <a:pPr algn="ctr"/>
            <a:r>
              <a:rPr lang="en-US" sz="1600" b="1" i="0" dirty="0">
                <a:solidFill>
                  <a:srgbClr val="11111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Academic and Industrial Research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9F0D80-4D40-9275-C3BD-0D6EC24C9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03715-8BD9-46C9-8907-D06C74460577}" type="datetime1">
              <a:rPr lang="en-US" smtClean="0"/>
              <a:t>12/5/2022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305130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06667-144E-7776-36C6-67FA48266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18175"/>
            <a:ext cx="7915275" cy="858175"/>
          </a:xfrm>
        </p:spPr>
        <p:txBody>
          <a:bodyPr>
            <a:noAutofit/>
          </a:bodyPr>
          <a:lstStyle/>
          <a:p>
            <a:r>
              <a:rPr lang="en-US" sz="2000" b="1" i="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D. RESEARCH UNIVERSITY VS TEACHING UNIVERSITY-3</a:t>
            </a:r>
            <a:br>
              <a:rPr lang="en-US" sz="2000" b="1" i="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i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Research University, RU: Collaboration</a:t>
            </a:r>
            <a:endParaRPr lang="en-ID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6548A-9DDB-DFC5-6DCC-C93690298A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3275" y="1114424"/>
            <a:ext cx="5943600" cy="701025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ID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</a:t>
            </a:r>
            <a:r>
              <a:rPr lang="en-ID" b="1" i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niversity–Industry collaboration</a:t>
            </a:r>
            <a:endParaRPr lang="en-ID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03B5F6-760A-843C-9276-6E90240A4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d-ID"/>
              <a:t>&lt;</a:t>
            </a:r>
            <a:fld id="{8A6C6D42-3152-43FD-8E84-B2CB665B900F}" type="slidenum">
              <a:rPr lang="id-ID" smtClean="0"/>
              <a:pPr/>
              <a:t>19</a:t>
            </a:fld>
            <a:r>
              <a:rPr lang="id-ID"/>
              <a:t>&gt;</a:t>
            </a:r>
            <a:endParaRPr lang="id-ID" dirty="0"/>
          </a:p>
        </p:txBody>
      </p:sp>
      <p:pic>
        <p:nvPicPr>
          <p:cNvPr id="5122" name="Picture 2" descr="Anesthésique Laquelle moitié four models of university industry  collaboration Adapter Navire de guerre Contribution">
            <a:extLst>
              <a:ext uri="{FF2B5EF4-FFF2-40B4-BE49-F238E27FC236}">
                <a16:creationId xmlns:a16="http://schemas.microsoft.com/office/drawing/2014/main" id="{B3B5FEFE-BBEC-66A1-1BA5-4AD2BB98B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1899600"/>
            <a:ext cx="5038725" cy="413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274EA4A-F5A3-4423-3EBF-4FD90DBD58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1000" y="1884675"/>
            <a:ext cx="6270000" cy="4148775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201D565-118B-4D9C-DEF2-08BB8EE2A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5F694-1506-4773-8121-96ADC7D1B8C3}" type="datetime1">
              <a:rPr lang="en-US" smtClean="0"/>
              <a:t>12/5/2022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75760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7807F-A97B-1995-7B76-CAC2EFB73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50" y="308650"/>
            <a:ext cx="7886700" cy="858175"/>
          </a:xfrm>
        </p:spPr>
        <p:txBody>
          <a:bodyPr>
            <a:noAutofit/>
          </a:bodyPr>
          <a:lstStyle/>
          <a:p>
            <a:r>
              <a:rPr lang="en-US" sz="2000" b="1" i="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D. RESEARCH UNIVERSITY VS TEACHING UNIVERSITY-4</a:t>
            </a:r>
            <a:br>
              <a:rPr lang="en-US" sz="2000" b="1" i="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i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Research University, RU: </a:t>
            </a:r>
            <a:r>
              <a:rPr lang="en-ID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Triple-</a:t>
            </a:r>
            <a:r>
              <a:rPr lang="en-ID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Quintaple</a:t>
            </a:r>
            <a:r>
              <a:rPr lang="en-ID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Helix Concept</a:t>
            </a:r>
            <a:endParaRPr lang="en-ID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744E7-F3CE-AAF0-6666-2AF3457F5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d-ID"/>
              <a:t>&lt;</a:t>
            </a:r>
            <a:fld id="{8A6C6D42-3152-43FD-8E84-B2CB665B900F}" type="slidenum">
              <a:rPr lang="id-ID" smtClean="0"/>
              <a:pPr/>
              <a:t>20</a:t>
            </a:fld>
            <a:r>
              <a:rPr lang="id-ID"/>
              <a:t>&gt;</a:t>
            </a:r>
            <a:endParaRPr lang="id-ID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15250E-241C-1688-E4E7-A33E370469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8300" y="1696082"/>
            <a:ext cx="6505574" cy="4504695"/>
          </a:xfrm>
          <a:prstGeom prst="rect">
            <a:avLst/>
          </a:prstGeom>
          <a:ln>
            <a:noFill/>
          </a:ln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EC6CE8-384C-9665-439B-CD3EC6E5A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BE71C-1AF4-45F3-BF7E-D2F86803DF87}" type="datetime1">
              <a:rPr lang="en-US" smtClean="0"/>
              <a:t>12/5/2022</a:t>
            </a:fld>
            <a:endParaRPr lang="id-ID"/>
          </a:p>
        </p:txBody>
      </p:sp>
      <p:pic>
        <p:nvPicPr>
          <p:cNvPr id="1026" name="Picture 2" descr="figure 3">
            <a:extLst>
              <a:ext uri="{FF2B5EF4-FFF2-40B4-BE49-F238E27FC236}">
                <a16:creationId xmlns:a16="http://schemas.microsoft.com/office/drawing/2014/main" id="{8CC6EE6B-4738-95BB-6223-E716A8B14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1166825"/>
            <a:ext cx="4248149" cy="2398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BC9B692-EDE9-2F0B-3D35-88A8E83980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565606"/>
            <a:ext cx="5648325" cy="273343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4742F-54EF-D85E-A794-D7433892C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6223" y="1071575"/>
            <a:ext cx="6743701" cy="486405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ID" sz="1800" b="1" i="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Industry-Academic-Government-Media-Society Collaboration</a:t>
            </a:r>
            <a:endParaRPr lang="en-ID" sz="18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8142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60DD3-1909-F097-5AD8-76B075A25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75" y="356275"/>
            <a:ext cx="7915275" cy="858175"/>
          </a:xfrm>
        </p:spPr>
        <p:txBody>
          <a:bodyPr>
            <a:noAutofit/>
          </a:bodyPr>
          <a:lstStyle/>
          <a:p>
            <a:r>
              <a:rPr lang="en-US" sz="2000" b="1" i="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D. RESEARCH UNIVERSITY VS TEACHING UNIVERSITY-5</a:t>
            </a:r>
            <a:br>
              <a:rPr lang="en-US" sz="2000" b="1" i="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i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Teaching University, TU: </a:t>
            </a:r>
            <a:r>
              <a:rPr lang="en-US" sz="2000" b="1" i="0" dirty="0" err="1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Learner&amp;Learning</a:t>
            </a:r>
            <a:endParaRPr lang="en-ID" sz="2000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A78D3-2EBD-C823-9D22-A44FA0545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5525" y="1209675"/>
            <a:ext cx="7762874" cy="561975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Active Learner and Active Learning</a:t>
            </a:r>
            <a:endParaRPr lang="en-ID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C4740B-5AAA-D28F-954A-4C01F440C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d-ID"/>
              <a:t>&lt;</a:t>
            </a:r>
            <a:fld id="{8A6C6D42-3152-43FD-8E84-B2CB665B900F}" type="slidenum">
              <a:rPr lang="id-ID" smtClean="0"/>
              <a:pPr/>
              <a:t>21</a:t>
            </a:fld>
            <a:r>
              <a:rPr lang="id-ID"/>
              <a:t>&gt;</a:t>
            </a:r>
            <a:endParaRPr lang="id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151A86-FFCD-B6CA-E71F-1899F2F533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0974" y="2090738"/>
            <a:ext cx="6181724" cy="39385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0D8BBA8-B50D-E0E3-5621-842BC216A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4476" y="1914513"/>
            <a:ext cx="6867524" cy="3938590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98706B-8FD6-1A8C-4DDE-86C05B057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FD6F-2B3A-492A-9251-EB9917354E40}" type="datetime1">
              <a:rPr lang="en-US" smtClean="0"/>
              <a:t>12/5/2022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058921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71A87-3C03-9492-2879-EB098649E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6" y="384850"/>
            <a:ext cx="8058150" cy="858175"/>
          </a:xfrm>
        </p:spPr>
        <p:txBody>
          <a:bodyPr>
            <a:noAutofit/>
          </a:bodyPr>
          <a:lstStyle/>
          <a:p>
            <a:r>
              <a:rPr lang="en-US" sz="2000" b="1" i="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D. RESEARCH UNIVERSITY VS TEACHING UNIVERSITY-6</a:t>
            </a:r>
            <a:br>
              <a:rPr lang="en-US" sz="2000" b="1" i="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i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Teaching University, TU: Styles</a:t>
            </a:r>
            <a:endParaRPr lang="en-ID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772C13-E76F-8F72-108D-E8429BCE3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375" y="1396078"/>
            <a:ext cx="5207625" cy="6708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b="1" i="0" dirty="0">
                <a:solidFill>
                  <a:srgbClr val="2E3743"/>
                </a:solidFill>
                <a:effectLst/>
                <a:latin typeface="Roboto Slab"/>
              </a:rPr>
              <a:t>Learning styles, teaching methods, and student performance</a:t>
            </a:r>
          </a:p>
          <a:p>
            <a:pPr algn="ctr"/>
            <a:endParaRPr lang="en-ID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CB2244-9C58-31F6-63E1-AE32002E2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d-ID"/>
              <a:t>&lt;</a:t>
            </a:r>
            <a:fld id="{8A6C6D42-3152-43FD-8E84-B2CB665B900F}" type="slidenum">
              <a:rPr lang="id-ID" smtClean="0"/>
              <a:pPr/>
              <a:t>22</a:t>
            </a:fld>
            <a:r>
              <a:rPr lang="id-ID"/>
              <a:t>&gt;</a:t>
            </a:r>
            <a:endParaRPr lang="id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28339F-E23B-8A86-1DCC-7E63B94DFA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2219980"/>
            <a:ext cx="5010150" cy="39617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AEDE2D-065D-37F6-B21C-BB752047F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6912" y="1676401"/>
            <a:ext cx="6257925" cy="4505325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DDFA05-C7A8-CB74-554C-C9CD9E921749}"/>
              </a:ext>
            </a:extLst>
          </p:cNvPr>
          <p:cNvSpPr txBox="1">
            <a:spLocks/>
          </p:cNvSpPr>
          <p:nvPr/>
        </p:nvSpPr>
        <p:spPr>
          <a:xfrm>
            <a:off x="6000750" y="1181101"/>
            <a:ext cx="5207625" cy="5429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rgbClr val="2E3743"/>
                </a:solidFill>
                <a:latin typeface="Roboto Slab"/>
              </a:rPr>
              <a:t>Learning styles, teaching methods, and student performance</a:t>
            </a:r>
          </a:p>
          <a:p>
            <a:pPr algn="ctr"/>
            <a:endParaRPr lang="en-ID" sz="2000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3715EA-3C71-670C-E8FB-B91013C0E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EA6D4-C6FA-4E42-AE85-E0B1B8C237C1}" type="datetime1">
              <a:rPr lang="en-US" smtClean="0"/>
              <a:t>12/5/2022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53040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2429F-CAD9-5268-82F6-E88B26BA0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5" y="233362"/>
            <a:ext cx="8048625" cy="858175"/>
          </a:xfrm>
        </p:spPr>
        <p:txBody>
          <a:bodyPr>
            <a:noAutofit/>
          </a:bodyPr>
          <a:lstStyle/>
          <a:p>
            <a:r>
              <a:rPr lang="en-US" sz="2000" b="1" i="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D. RESEARCH UNIVERSITY VS TEACHING UNIVERSITY-7</a:t>
            </a:r>
            <a:br>
              <a:rPr lang="en-US" sz="2000" b="1" i="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i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 </a:t>
            </a:r>
            <a:r>
              <a:rPr lang="en-US" sz="2000" b="1" i="0" dirty="0" err="1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US" sz="2000" b="1" i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TU</a:t>
            </a:r>
            <a:r>
              <a:rPr lang="en-US" sz="2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? </a:t>
            </a:r>
            <a:r>
              <a:rPr lang="en-US" sz="20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Pilihan</a:t>
            </a:r>
            <a:endParaRPr lang="en-ID" sz="2000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0CC53D-A563-BC5F-6286-A6D614AFF4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1" y="3438525"/>
            <a:ext cx="4552949" cy="2657475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RU: </a:t>
            </a:r>
            <a:endParaRPr lang="en-ID" sz="1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misi</a:t>
            </a: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fokus pada pengembangan penelitian</a:t>
            </a:r>
            <a:endParaRPr lang="en-ID" sz="1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Kinerja r</a:t>
            </a:r>
            <a:r>
              <a:rPr lang="id-ID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iset adalah prioritas utama</a:t>
            </a:r>
            <a:endParaRPr lang="en-ID" sz="1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Kinerja </a:t>
            </a:r>
            <a:r>
              <a:rPr lang="en-US" sz="14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riset</a:t>
            </a: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p</a:t>
            </a:r>
            <a:r>
              <a:rPr lang="id-ID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ublikasi </a:t>
            </a:r>
            <a:r>
              <a:rPr lang="en-US" sz="14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memperoleh</a:t>
            </a: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reputasi </a:t>
            </a:r>
            <a:r>
              <a:rPr lang="en-US" sz="14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sebagai</a:t>
            </a: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RU</a:t>
            </a:r>
            <a:endParaRPr lang="en-ID" sz="1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d-ID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TU: </a:t>
            </a:r>
            <a:endParaRPr lang="en-ID" sz="1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4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misi</a:t>
            </a: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fokus pada pengembangan kualitas pe</a:t>
            </a:r>
            <a:r>
              <a:rPr lang="en-US" sz="14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mbelajaran</a:t>
            </a: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m</a:t>
            </a:r>
            <a:r>
              <a:rPr lang="id-ID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empromosikan pengetahuan    </a:t>
            </a:r>
            <a:endParaRPr lang="en-ID" sz="1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id-ID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fokus pada </a:t>
            </a: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proses </a:t>
            </a:r>
            <a:r>
              <a:rPr lang="en-US" sz="14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pembelajaran</a:t>
            </a: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pengembangan </a:t>
            </a:r>
            <a:r>
              <a:rPr lang="en-US" sz="14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pengetahuan</a:t>
            </a: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id-ID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kreativitas</a:t>
            </a:r>
            <a:r>
              <a:rPr lang="en-US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maha</a:t>
            </a:r>
            <a:r>
              <a:rPr lang="id-ID" sz="14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siswa</a:t>
            </a:r>
            <a:endParaRPr lang="en-US" sz="1400" b="0" i="0" dirty="0">
              <a:solidFill>
                <a:srgbClr val="36394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48EB51-7FA5-B236-D26E-31F4E6BE7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d-ID"/>
              <a:t>&lt;</a:t>
            </a:r>
            <a:fld id="{8A6C6D42-3152-43FD-8E84-B2CB665B900F}" type="slidenum">
              <a:rPr lang="id-ID" smtClean="0"/>
              <a:pPr/>
              <a:t>23</a:t>
            </a:fld>
            <a:r>
              <a:rPr lang="id-ID"/>
              <a:t>&gt;</a:t>
            </a:r>
            <a:endParaRPr lang="id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E78CD2-B857-60F7-628A-032808AE4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845" y="1171576"/>
            <a:ext cx="4486195" cy="205739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51273FFC-E821-17FA-D3E3-9004A58BD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1" y="923925"/>
            <a:ext cx="7010398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254A0A1-BF55-D9E5-709C-209A5B4C5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709BA-B837-4B93-9510-7B11A64D2EE3}" type="datetime1">
              <a:rPr lang="en-US" smtClean="0"/>
              <a:t>12/5/2022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810743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39256" y="188640"/>
            <a:ext cx="7849667" cy="859110"/>
          </a:xfr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1800" b="1" i="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D. RESEARCH UNIVERSITY VS TEACHING UNIVERSITY-8 </a:t>
            </a:r>
            <a:r>
              <a:rPr lang="en-US" sz="1800" b="1" i="0" dirty="0" err="1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Mengembangkan</a:t>
            </a:r>
            <a:r>
              <a:rPr lang="en-US" sz="1800" b="1" i="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dirty="0">
                <a:solidFill>
                  <a:srgbClr val="00206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Arsitektur Keilmuan P</a:t>
            </a:r>
            <a:r>
              <a:rPr lang="en-US" sz="1800" b="1" dirty="0">
                <a:solidFill>
                  <a:srgbClr val="00206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T</a:t>
            </a:r>
            <a:r>
              <a:rPr lang="id-ID" sz="1800" b="1" dirty="0">
                <a:solidFill>
                  <a:srgbClr val="00206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br>
              <a:rPr lang="en-US" sz="1800" b="1" dirty="0">
                <a:solidFill>
                  <a:srgbClr val="00206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id-ID" sz="1800" b="1" dirty="0">
                <a:solidFill>
                  <a:srgbClr val="00206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Sebagai Fondasi Keunggulan Bidang Ilmu P</a:t>
            </a:r>
            <a:r>
              <a:rPr lang="en-US" sz="1800" b="1" dirty="0">
                <a:solidFill>
                  <a:srgbClr val="00206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T</a:t>
            </a:r>
            <a:endParaRPr lang="id-ID" sz="1800" b="1" dirty="0">
              <a:solidFill>
                <a:srgbClr val="00206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4294967295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/>
          <a:lstStyle/>
          <a:p>
            <a:fld id="{6FECF5C2-26D2-4C89-994B-5BF2746637C5}" type="datetime1">
              <a:rPr lang="en-US" smtClean="0"/>
              <a:t>12/5/2022</a:t>
            </a:fld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>
            <a:normAutofit/>
          </a:bodyPr>
          <a:lstStyle/>
          <a:p>
            <a:fld id="{33578945-B664-4663-B088-B2281628E110}" type="slidenum">
              <a:rPr lang="id-ID" smtClean="0"/>
              <a:pPr/>
              <a:t>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/>
          <a:lstStyle/>
          <a:p>
            <a:r>
              <a:rPr lang="id-ID"/>
              <a:t>SemNas-MMPT 2022\Shd\2022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10224459" y="980728"/>
            <a:ext cx="576064" cy="5256584"/>
            <a:chOff x="7596336" y="980728"/>
            <a:chExt cx="432048" cy="5256584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7791672" y="980728"/>
              <a:ext cx="20688" cy="525658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7596336" y="4509120"/>
              <a:ext cx="4320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7596336" y="6237312"/>
              <a:ext cx="43204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/>
          <p:cNvCxnSpPr/>
          <p:nvPr/>
        </p:nvCxnSpPr>
        <p:spPr>
          <a:xfrm>
            <a:off x="10128448" y="3501008"/>
            <a:ext cx="57606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0128448" y="980728"/>
            <a:ext cx="57606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0733933" y="1196765"/>
            <a:ext cx="553998" cy="201622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id-ID" sz="1200" b="1" dirty="0">
                <a:solidFill>
                  <a:schemeClr val="bg2">
                    <a:lumMod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Domain Implementasi Keunggulan Bidang Ilmu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741298" y="3501008"/>
            <a:ext cx="692497" cy="100811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id-ID" sz="1100" b="1" dirty="0">
                <a:solidFill>
                  <a:schemeClr val="bg2">
                    <a:lumMod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Domain Pilar Keunggulan Bidang Ilmu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741298" y="4797152"/>
            <a:ext cx="692497" cy="11521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id-ID" sz="1100" b="1" dirty="0">
                <a:solidFill>
                  <a:schemeClr val="bg2">
                    <a:lumMod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Domain Arsitektur Keilmuan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60" y="980728"/>
            <a:ext cx="9614097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val 1"/>
          <p:cNvSpPr/>
          <p:nvPr/>
        </p:nvSpPr>
        <p:spPr>
          <a:xfrm>
            <a:off x="5135896" y="3861048"/>
            <a:ext cx="1632181" cy="936104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PT</a:t>
            </a:r>
            <a:endParaRPr lang="id-ID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9131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552905" y="6519852"/>
            <a:ext cx="997639" cy="367960"/>
          </a:xfrm>
        </p:spPr>
        <p:txBody>
          <a:bodyPr/>
          <a:lstStyle/>
          <a:p>
            <a:pPr>
              <a:defRPr/>
            </a:pPr>
            <a:fld id="{5FC9FE7E-B289-4D4C-B555-1B9B8DF63DB8}" type="slidenum">
              <a:rPr lang="id-ID" smtClean="0"/>
              <a:pPr>
                <a:defRPr/>
              </a:pPr>
              <a:t>25</a:t>
            </a:fld>
            <a:endParaRPr lang="id-ID"/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br>
              <a:rPr lang="id-ID">
                <a:latin typeface="Arial" pitchFamily="34" charset="0"/>
                <a:cs typeface="Arial" pitchFamily="34" charset="0"/>
              </a:rPr>
            </a:br>
            <a:endParaRPr lang="id-ID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1524001" y="-323165"/>
            <a:ext cx="1847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br>
              <a:rPr lang="id-ID">
                <a:latin typeface="Arial" pitchFamily="34" charset="0"/>
                <a:cs typeface="Arial" pitchFamily="34" charset="0"/>
              </a:rPr>
            </a:br>
            <a:endParaRPr lang="id-ID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2926" y="219075"/>
            <a:ext cx="7743824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i="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D. RESEARCH UNIVERSITY VS TEACHING UNIVERSITY-9 </a:t>
            </a:r>
          </a:p>
          <a:p>
            <a:r>
              <a:rPr lang="id-ID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Pengembangan SDM &amp; IPTEK</a:t>
            </a:r>
            <a:r>
              <a:rPr lang="en-US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sz="200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DitJen</a:t>
            </a:r>
            <a:r>
              <a:rPr lang="en-US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Dikti</a:t>
            </a:r>
            <a:r>
              <a:rPr lang="en-US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id-ID" sz="2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5F770E6-A463-E7EC-0433-59921392FDE1}"/>
              </a:ext>
            </a:extLst>
          </p:cNvPr>
          <p:cNvGrpSpPr/>
          <p:nvPr/>
        </p:nvGrpSpPr>
        <p:grpSpPr>
          <a:xfrm>
            <a:off x="424880" y="931961"/>
            <a:ext cx="4604319" cy="5843018"/>
            <a:chOff x="1415480" y="836711"/>
            <a:chExt cx="4604319" cy="5843018"/>
          </a:xfrm>
        </p:grpSpPr>
        <p:sp>
          <p:nvSpPr>
            <p:cNvPr id="23" name="Freeform 22"/>
            <p:cNvSpPr/>
            <p:nvPr/>
          </p:nvSpPr>
          <p:spPr>
            <a:xfrm>
              <a:off x="1498282" y="1894642"/>
              <a:ext cx="4098149" cy="1183436"/>
            </a:xfrm>
            <a:custGeom>
              <a:avLst/>
              <a:gdLst>
                <a:gd name="connsiteX0" fmla="*/ 40315 w 4112154"/>
                <a:gd name="connsiteY0" fmla="*/ 20156 h 1128723"/>
                <a:gd name="connsiteX1" fmla="*/ 4112154 w 4112154"/>
                <a:gd name="connsiteY1" fmla="*/ 0 h 1128723"/>
                <a:gd name="connsiteX2" fmla="*/ 3648529 w 4112154"/>
                <a:gd name="connsiteY2" fmla="*/ 1088412 h 1128723"/>
                <a:gd name="connsiteX3" fmla="*/ 0 w 4112154"/>
                <a:gd name="connsiteY3" fmla="*/ 1128723 h 1128723"/>
                <a:gd name="connsiteX4" fmla="*/ 40315 w 4112154"/>
                <a:gd name="connsiteY4" fmla="*/ 20156 h 1128723"/>
                <a:gd name="connsiteX0" fmla="*/ 25717 w 4112154"/>
                <a:gd name="connsiteY0" fmla="*/ 20156 h 1128723"/>
                <a:gd name="connsiteX1" fmla="*/ 4112154 w 4112154"/>
                <a:gd name="connsiteY1" fmla="*/ 0 h 1128723"/>
                <a:gd name="connsiteX2" fmla="*/ 3648529 w 4112154"/>
                <a:gd name="connsiteY2" fmla="*/ 1088412 h 1128723"/>
                <a:gd name="connsiteX3" fmla="*/ 0 w 4112154"/>
                <a:gd name="connsiteY3" fmla="*/ 1128723 h 1128723"/>
                <a:gd name="connsiteX4" fmla="*/ 25717 w 4112154"/>
                <a:gd name="connsiteY4" fmla="*/ 20156 h 1128723"/>
                <a:gd name="connsiteX0" fmla="*/ 11119 w 4097556"/>
                <a:gd name="connsiteY0" fmla="*/ 20156 h 1128723"/>
                <a:gd name="connsiteX1" fmla="*/ 4097556 w 4097556"/>
                <a:gd name="connsiteY1" fmla="*/ 0 h 1128723"/>
                <a:gd name="connsiteX2" fmla="*/ 3633931 w 4097556"/>
                <a:gd name="connsiteY2" fmla="*/ 1088412 h 1128723"/>
                <a:gd name="connsiteX3" fmla="*/ 0 w 4097556"/>
                <a:gd name="connsiteY3" fmla="*/ 1128723 h 1128723"/>
                <a:gd name="connsiteX4" fmla="*/ 11119 w 4097556"/>
                <a:gd name="connsiteY4" fmla="*/ 20156 h 1128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97556" h="1128723">
                  <a:moveTo>
                    <a:pt x="11119" y="20156"/>
                  </a:moveTo>
                  <a:lnTo>
                    <a:pt x="4097556" y="0"/>
                  </a:lnTo>
                  <a:lnTo>
                    <a:pt x="3633931" y="1088412"/>
                  </a:lnTo>
                  <a:lnTo>
                    <a:pt x="0" y="1128723"/>
                  </a:lnTo>
                  <a:lnTo>
                    <a:pt x="11119" y="2015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5" name="Freeform 24"/>
            <p:cNvSpPr/>
            <p:nvPr/>
          </p:nvSpPr>
          <p:spPr>
            <a:xfrm>
              <a:off x="1503840" y="836711"/>
              <a:ext cx="4515959" cy="1096863"/>
            </a:xfrm>
            <a:custGeom>
              <a:avLst/>
              <a:gdLst>
                <a:gd name="connsiteX0" fmla="*/ 40315 w 4112154"/>
                <a:gd name="connsiteY0" fmla="*/ 20156 h 1128723"/>
                <a:gd name="connsiteX1" fmla="*/ 4112154 w 4112154"/>
                <a:gd name="connsiteY1" fmla="*/ 0 h 1128723"/>
                <a:gd name="connsiteX2" fmla="*/ 3648529 w 4112154"/>
                <a:gd name="connsiteY2" fmla="*/ 1088412 h 1128723"/>
                <a:gd name="connsiteX3" fmla="*/ 0 w 4112154"/>
                <a:gd name="connsiteY3" fmla="*/ 1128723 h 1128723"/>
                <a:gd name="connsiteX4" fmla="*/ 40315 w 4112154"/>
                <a:gd name="connsiteY4" fmla="*/ 20156 h 1128723"/>
                <a:gd name="connsiteX0" fmla="*/ 0 w 4495149"/>
                <a:gd name="connsiteY0" fmla="*/ 20156 h 1128723"/>
                <a:gd name="connsiteX1" fmla="*/ 4495149 w 4495149"/>
                <a:gd name="connsiteY1" fmla="*/ 0 h 1128723"/>
                <a:gd name="connsiteX2" fmla="*/ 4031524 w 4495149"/>
                <a:gd name="connsiteY2" fmla="*/ 1088412 h 1128723"/>
                <a:gd name="connsiteX3" fmla="*/ 382995 w 4495149"/>
                <a:gd name="connsiteY3" fmla="*/ 1128723 h 1128723"/>
                <a:gd name="connsiteX4" fmla="*/ 0 w 4495149"/>
                <a:gd name="connsiteY4" fmla="*/ 20156 h 1128723"/>
                <a:gd name="connsiteX0" fmla="*/ 20157 w 4515306"/>
                <a:gd name="connsiteY0" fmla="*/ 20156 h 1088412"/>
                <a:gd name="connsiteX1" fmla="*/ 4515306 w 4515306"/>
                <a:gd name="connsiteY1" fmla="*/ 0 h 1088412"/>
                <a:gd name="connsiteX2" fmla="*/ 4051681 w 4515306"/>
                <a:gd name="connsiteY2" fmla="*/ 1088412 h 1088412"/>
                <a:gd name="connsiteX3" fmla="*/ 0 w 4515306"/>
                <a:gd name="connsiteY3" fmla="*/ 1088411 h 1088412"/>
                <a:gd name="connsiteX4" fmla="*/ 20157 w 4515306"/>
                <a:gd name="connsiteY4" fmla="*/ 20156 h 1088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15306" h="1088412">
                  <a:moveTo>
                    <a:pt x="20157" y="20156"/>
                  </a:moveTo>
                  <a:lnTo>
                    <a:pt x="4515306" y="0"/>
                  </a:lnTo>
                  <a:lnTo>
                    <a:pt x="4051681" y="1088412"/>
                  </a:lnTo>
                  <a:lnTo>
                    <a:pt x="0" y="1088411"/>
                  </a:lnTo>
                  <a:lnTo>
                    <a:pt x="20157" y="2015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40000"/>
                    <a:lumOff val="60000"/>
                  </a:schemeClr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" name="Freeform 21"/>
            <p:cNvSpPr/>
            <p:nvPr/>
          </p:nvSpPr>
          <p:spPr>
            <a:xfrm>
              <a:off x="1483684" y="3003209"/>
              <a:ext cx="3689377" cy="3676520"/>
            </a:xfrm>
            <a:custGeom>
              <a:avLst/>
              <a:gdLst>
                <a:gd name="connsiteX0" fmla="*/ 20157 w 3688844"/>
                <a:gd name="connsiteY0" fmla="*/ 40312 h 3648194"/>
                <a:gd name="connsiteX1" fmla="*/ 3688844 w 3688844"/>
                <a:gd name="connsiteY1" fmla="*/ 0 h 3648194"/>
                <a:gd name="connsiteX2" fmla="*/ 2197180 w 3688844"/>
                <a:gd name="connsiteY2" fmla="*/ 3648194 h 3648194"/>
                <a:gd name="connsiteX3" fmla="*/ 0 w 3688844"/>
                <a:gd name="connsiteY3" fmla="*/ 3648194 h 3648194"/>
                <a:gd name="connsiteX4" fmla="*/ 20157 w 3688844"/>
                <a:gd name="connsiteY4" fmla="*/ 40312 h 364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8844" h="3648194">
                  <a:moveTo>
                    <a:pt x="20157" y="40312"/>
                  </a:moveTo>
                  <a:lnTo>
                    <a:pt x="3688844" y="0"/>
                  </a:lnTo>
                  <a:lnTo>
                    <a:pt x="2197180" y="3648194"/>
                  </a:lnTo>
                  <a:lnTo>
                    <a:pt x="0" y="3648194"/>
                  </a:lnTo>
                  <a:lnTo>
                    <a:pt x="20157" y="4031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415480" y="980729"/>
              <a:ext cx="3746898" cy="8374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Kedaulatan</a:t>
              </a:r>
              <a:r>
                <a:rPr lang="en-US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240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Teknologi</a:t>
              </a:r>
              <a:br>
                <a:rPr lang="en-US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40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melalui</a:t>
              </a:r>
              <a:r>
                <a:rPr lang="en-US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240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Inovasi</a:t>
              </a:r>
              <a:endPara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559498" y="1844824"/>
              <a:ext cx="360092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Kedaulatan</a:t>
              </a:r>
              <a:r>
                <a:rPr lang="en-US" sz="2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200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Industri</a:t>
              </a:r>
              <a:r>
                <a:rPr lang="en-US" sz="2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200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dan</a:t>
              </a:r>
              <a:r>
                <a:rPr lang="en-US" sz="2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200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Ekonomi</a:t>
              </a:r>
              <a:r>
                <a:rPr lang="en-US" sz="2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br>
                <a:rPr lang="en-US" sz="2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melalui</a:t>
              </a:r>
              <a:r>
                <a:rPr lang="en-US" sz="2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SDM </a:t>
              </a:r>
              <a:r>
                <a:rPr lang="en-US" sz="200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Unggul</a:t>
              </a:r>
              <a:endPara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771650" y="3501008"/>
              <a:ext cx="245253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Daya</a:t>
              </a:r>
              <a:r>
                <a:rPr lang="en-US" sz="2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200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saing</a:t>
              </a:r>
              <a:r>
                <a:rPr lang="en-US" sz="2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200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Industri</a:t>
              </a:r>
              <a:r>
                <a:rPr lang="en-US" sz="2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br>
                <a:rPr lang="en-US" sz="2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dan</a:t>
              </a:r>
              <a:r>
                <a:rPr lang="en-US" sz="2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sz="200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Ekonomi</a:t>
              </a:r>
              <a:br>
                <a:rPr lang="en-US" sz="2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melalui</a:t>
              </a:r>
              <a:r>
                <a:rPr lang="en-US" sz="2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SDM </a:t>
              </a:r>
              <a:r>
                <a:rPr lang="en-US" sz="2000" dirty="0" err="1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Terampil</a:t>
              </a:r>
              <a:endPara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3" name="Straight Connector 2"/>
            <p:cNvCxnSpPr>
              <a:endCxn id="23" idx="0"/>
            </p:cNvCxnSpPr>
            <p:nvPr/>
          </p:nvCxnSpPr>
          <p:spPr>
            <a:xfrm flipH="1" flipV="1">
              <a:off x="1509403" y="1915775"/>
              <a:ext cx="4082541" cy="1057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cxnSpLocks/>
            </p:cNvCxnSpPr>
            <p:nvPr/>
          </p:nvCxnSpPr>
          <p:spPr>
            <a:xfrm>
              <a:off x="5159896" y="2996952"/>
              <a:ext cx="531" cy="0"/>
            </a:xfrm>
            <a:prstGeom prst="line">
              <a:avLst/>
            </a:prstGeom>
            <a:ln w="38100" cmpd="sng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2342907"/>
              </p:ext>
            </p:extLst>
          </p:nvPr>
        </p:nvGraphicFramePr>
        <p:xfrm>
          <a:off x="2657128" y="931962"/>
          <a:ext cx="6913768" cy="5877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06CC2AB0-AD3B-FAD3-3630-8096637FB4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05975" y="931961"/>
            <a:ext cx="2286000" cy="16002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DEB4B69-8622-C942-06E4-1A51C2091D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05975" y="2475011"/>
            <a:ext cx="2286000" cy="16573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FADC762-A0D5-BEB1-2116-0AD3A658525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05975" y="4248151"/>
            <a:ext cx="2390775" cy="204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24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33383-EDF8-5FEC-E81E-97485805F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25" y="213401"/>
            <a:ext cx="7991475" cy="701000"/>
          </a:xfrm>
        </p:spPr>
        <p:txBody>
          <a:bodyPr>
            <a:noAutofit/>
          </a:bodyPr>
          <a:lstStyle/>
          <a:p>
            <a:r>
              <a:rPr lang="en-US" sz="2000" b="1" i="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D. RESEARCH UNIVERSITY VS TEACHING UNIVERSITY-10</a:t>
            </a:r>
            <a:br>
              <a:rPr lang="en-US" sz="2000" b="1" i="0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i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Management Change</a:t>
            </a:r>
            <a:endParaRPr lang="en-ID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50C0EF-CF82-6A57-B93C-4F3133A96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d-ID"/>
              <a:t>&lt;</a:t>
            </a:r>
            <a:fld id="{8A6C6D42-3152-43FD-8E84-B2CB665B900F}" type="slidenum">
              <a:rPr lang="id-ID" smtClean="0"/>
              <a:pPr/>
              <a:t>26</a:t>
            </a:fld>
            <a:r>
              <a:rPr lang="id-ID"/>
              <a:t>&gt;</a:t>
            </a:r>
            <a:endParaRPr lang="id-ID" dirty="0"/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00230B11-1BD0-47E7-DACD-50913CA5C5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616991"/>
              </p:ext>
            </p:extLst>
          </p:nvPr>
        </p:nvGraphicFramePr>
        <p:xfrm>
          <a:off x="314327" y="962015"/>
          <a:ext cx="5781674" cy="2571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" r:id="rId2" imgW="2237552" imgH="1678920" progId="PowerPoint.Slide.8">
                  <p:embed/>
                </p:oleObj>
              </mc:Choice>
              <mc:Fallback>
                <p:oleObj name="Slide" r:id="rId2" imgW="2237552" imgH="1678920" progId="PowerPoint.Slide.8">
                  <p:embed/>
                  <p:pic>
                    <p:nvPicPr>
                      <p:cNvPr id="33796" name="Object 5">
                        <a:extLst>
                          <a:ext uri="{FF2B5EF4-FFF2-40B4-BE49-F238E27FC236}">
                            <a16:creationId xmlns:a16="http://schemas.microsoft.com/office/drawing/2014/main" id="{8BE228AA-25FC-AAD6-CBC5-A1ECA029D64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27" y="962015"/>
                        <a:ext cx="5781674" cy="257176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4">
            <a:extLst>
              <a:ext uri="{FF2B5EF4-FFF2-40B4-BE49-F238E27FC236}">
                <a16:creationId xmlns:a16="http://schemas.microsoft.com/office/drawing/2014/main" id="{46E9B802-415C-8FAA-18A0-5EECFEBD3DEA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>
          <a:xfrm>
            <a:off x="295275" y="3619501"/>
            <a:ext cx="5800725" cy="590549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lnSpc>
                <a:spcPct val="80000"/>
              </a:lnSpc>
              <a:spcBef>
                <a:spcPct val="0"/>
              </a:spcBef>
              <a:buClrTx/>
              <a:buSzTx/>
              <a:buNone/>
              <a:defRPr/>
            </a:pPr>
            <a:r>
              <a:rPr lang="en-US" sz="1200" dirty="0">
                <a:latin typeface="Tahoma" pitchFamily="34" charset="0"/>
              </a:rPr>
              <a:t>Management Change: </a:t>
            </a:r>
            <a:r>
              <a:rPr lang="en-US" sz="1200" dirty="0" err="1">
                <a:latin typeface="Tahoma" pitchFamily="34" charset="0"/>
              </a:rPr>
              <a:t>membangun</a:t>
            </a:r>
            <a:r>
              <a:rPr lang="en-US" sz="1200" dirty="0">
                <a:latin typeface="Tahoma" pitchFamily="34" charset="0"/>
              </a:rPr>
              <a:t> </a:t>
            </a:r>
            <a:r>
              <a:rPr lang="en-US" sz="1200" dirty="0" err="1">
                <a:latin typeface="Tahoma" pitchFamily="34" charset="0"/>
              </a:rPr>
              <a:t>semangat</a:t>
            </a:r>
            <a:r>
              <a:rPr lang="en-US" sz="1200" dirty="0">
                <a:latin typeface="Tahoma" pitchFamily="34" charset="0"/>
              </a:rPr>
              <a:t> </a:t>
            </a:r>
            <a:r>
              <a:rPr lang="en-US" sz="1200" dirty="0" err="1">
                <a:latin typeface="Tahoma" pitchFamily="34" charset="0"/>
              </a:rPr>
              <a:t>mau</a:t>
            </a:r>
            <a:r>
              <a:rPr lang="en-US" sz="1200" dirty="0">
                <a:latin typeface="Tahoma" pitchFamily="34" charset="0"/>
              </a:rPr>
              <a:t> </a:t>
            </a:r>
            <a:r>
              <a:rPr lang="en-US" sz="1200" dirty="0" err="1">
                <a:latin typeface="Tahoma" pitchFamily="34" charset="0"/>
              </a:rPr>
              <a:t>secara</a:t>
            </a:r>
            <a:r>
              <a:rPr lang="en-US" sz="1200" dirty="0">
                <a:latin typeface="Tahoma" pitchFamily="34" charset="0"/>
              </a:rPr>
              <a:t> </a:t>
            </a:r>
            <a:r>
              <a:rPr lang="en-US" sz="1200" dirty="0" err="1">
                <a:latin typeface="Tahoma" pitchFamily="34" charset="0"/>
              </a:rPr>
              <a:t>bersama-sama</a:t>
            </a:r>
            <a:r>
              <a:rPr lang="en-US" sz="1200" dirty="0">
                <a:latin typeface="Tahoma" pitchFamily="34" charset="0"/>
              </a:rPr>
              <a:t> </a:t>
            </a:r>
            <a:r>
              <a:rPr lang="en-US" sz="1200" dirty="0" err="1">
                <a:latin typeface="Tahoma" pitchFamily="34" charset="0"/>
              </a:rPr>
              <a:t>berubah</a:t>
            </a:r>
            <a:r>
              <a:rPr lang="en-US" sz="1200" dirty="0">
                <a:latin typeface="Tahoma" pitchFamily="34" charset="0"/>
              </a:rPr>
              <a:t> </a:t>
            </a:r>
            <a:r>
              <a:rPr lang="en-US" sz="1200" dirty="0" err="1">
                <a:latin typeface="Tahoma" pitchFamily="34" charset="0"/>
              </a:rPr>
              <a:t>dari</a:t>
            </a:r>
            <a:r>
              <a:rPr lang="en-US" sz="1200" dirty="0">
                <a:latin typeface="Tahoma" pitchFamily="34" charset="0"/>
              </a:rPr>
              <a:t> </a:t>
            </a:r>
            <a:r>
              <a:rPr lang="sv-SE" sz="1200" dirty="0">
                <a:latin typeface="Tahoma" pitchFamily="34" charset="0"/>
              </a:rPr>
              <a:t>gaya manajemen birokratik berbasis administratif menjadi</a:t>
            </a:r>
            <a:r>
              <a:rPr lang="sv-SE" sz="1200" i="1" dirty="0">
                <a:latin typeface="Tahoma" pitchFamily="34" charset="0"/>
              </a:rPr>
              <a:t> </a:t>
            </a:r>
            <a:r>
              <a:rPr lang="sv-SE" sz="1200" dirty="0">
                <a:latin typeface="Tahoma" pitchFamily="34" charset="0"/>
              </a:rPr>
              <a:t>gaya manajemen korporat berbasis kinerja</a:t>
            </a:r>
            <a:endParaRPr lang="en-US" sz="1200" dirty="0">
              <a:latin typeface="Tahoma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67D52C7-7A05-3A17-CA1F-21E16581D8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3175" y="1009639"/>
            <a:ext cx="5648325" cy="2724161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BBD86A8-4911-92C6-B822-88191C558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B909C-A069-4AE9-8B58-32C599604D75}" type="datetime1">
              <a:rPr lang="en-US" smtClean="0"/>
              <a:t>12/5/2022</a:t>
            </a:fld>
            <a:endParaRPr lang="id-ID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785B2A-0B57-ACD4-B87C-6FBDBF431C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3175" y="3952875"/>
            <a:ext cx="5648325" cy="23336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15F99C0-BEBF-5DBD-CD36-6A93478F5E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327" y="4210050"/>
            <a:ext cx="5781673" cy="210977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DC8632E-16FC-9365-1D1E-6E569FCBF1CD}"/>
              </a:ext>
            </a:extLst>
          </p:cNvPr>
          <p:cNvSpPr txBox="1"/>
          <p:nvPr/>
        </p:nvSpPr>
        <p:spPr>
          <a:xfrm>
            <a:off x="2647950" y="4419600"/>
            <a:ext cx="1438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Research Culture ??</a:t>
            </a:r>
            <a:endParaRPr lang="en-ID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7618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79DBE-8CA4-8C2B-4C79-653F6E26F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1" y="261025"/>
            <a:ext cx="7696200" cy="634325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MENUJU RESEARCH UNIVERSITY</a:t>
            </a:r>
            <a:endParaRPr lang="en-ID" sz="2800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65E44F-0C20-4135-FFC0-C29CA90B0B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892300"/>
            <a:ext cx="5562600" cy="4351338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id-ID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ukungan kelembagaan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Prasyarat</a:t>
            </a:r>
            <a:r>
              <a:rPr lang="en-US" sz="20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RU </a:t>
            </a:r>
            <a:r>
              <a:rPr lang="en-US" sz="2000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0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menghasilkan</a:t>
            </a:r>
            <a:r>
              <a:rPr lang="en-US" sz="20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penelitian</a:t>
            </a:r>
            <a:r>
              <a:rPr lang="en-US" sz="20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000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berkualitas</a:t>
            </a:r>
            <a:r>
              <a:rPr lang="en-US" sz="20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ID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0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d-ID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nilai-nilai 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(values) PT </a:t>
            </a:r>
            <a:r>
              <a:rPr lang="id-ID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yang mendukung penelitian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membentuk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budaya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riset</a:t>
            </a:r>
            <a:endParaRPr lang="en-ID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0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kemampuan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unit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kerja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terutama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fakultas 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dan Pusat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Studi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yang mampu melakukan penelitian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berkualitas</a:t>
            </a:r>
            <a:endParaRPr lang="en-ID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0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d-ID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sumber daya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strategis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penelitian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mencakup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SDM, dana,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infrastruktur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peralatan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lab, IT dan system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manajemen</a:t>
            </a:r>
            <a:endParaRPr lang="en-ID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0000"/>
              </a:lnSpc>
              <a:spcBef>
                <a:spcPts val="0"/>
              </a:spcBef>
              <a:buFont typeface="Symbol" panose="05050102010706020507" pitchFamily="18" charset="2"/>
              <a:buChar char="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d-ID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paya </a:t>
            </a:r>
            <a:r>
              <a:rPr lang="id-ID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yang dilembagakan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(mis: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Renstra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D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ID" sz="32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6FDC45-D8EC-55DE-D44B-F969CA78F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439CD-00EA-4EC8-A18C-04F7F1536140}" type="datetime1">
              <a:rPr lang="en-US" smtClean="0"/>
              <a:t>12/5/2022</a:t>
            </a:fld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C789B2-EB9C-7267-28D0-DA3D5DA65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d-ID"/>
              <a:t>&lt;</a:t>
            </a:r>
            <a:fld id="{8A6C6D42-3152-43FD-8E84-B2CB665B900F}" type="slidenum">
              <a:rPr lang="id-ID" smtClean="0"/>
              <a:pPr/>
              <a:t>27</a:t>
            </a:fld>
            <a:r>
              <a:rPr lang="id-ID"/>
              <a:t>&gt;</a:t>
            </a:r>
            <a:endParaRPr lang="id-ID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5AD1ED-2C67-4065-774D-207DDB6DA344}"/>
              </a:ext>
            </a:extLst>
          </p:cNvPr>
          <p:cNvSpPr txBox="1"/>
          <p:nvPr/>
        </p:nvSpPr>
        <p:spPr>
          <a:xfrm>
            <a:off x="6296025" y="1200150"/>
            <a:ext cx="5562600" cy="50167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Hambatan</a:t>
            </a:r>
            <a:r>
              <a:rPr lang="en-US" sz="20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20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menjadi</a:t>
            </a:r>
            <a:r>
              <a:rPr lang="en-US" sz="20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RU</a:t>
            </a:r>
            <a:endParaRPr lang="en-ID" sz="20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en-ID" sz="20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Jumlah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PT: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lebih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4000</a:t>
            </a:r>
          </a:p>
          <a:p>
            <a:pPr marL="342900" lvl="0" indent="-342900">
              <a:buFont typeface="Symbol" panose="05050102010706020507" pitchFamily="18" charset="2"/>
              <a:buChar char="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ketidak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jelasan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kebijakan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kea rah RU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atai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TU</a:t>
            </a:r>
            <a:endParaRPr lang="en-ID" sz="20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kebijakan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peningkatan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APK yang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mengharuskan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meningkatkan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kapasitas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daya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tampung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mhs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berimplikasi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pada Pendidikan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massal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en-ID" sz="20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Keterbatasan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sumberdaya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strategis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penelitian</a:t>
            </a:r>
            <a:endParaRPr lang="en-ID" sz="20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Keterbatasan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dukungan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dana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pemerintah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kurang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3%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APBN.</a:t>
            </a:r>
            <a:endParaRPr lang="en-ID" sz="20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Expl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Di USA, dana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penelitian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pengembangan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pemerintah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federal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sekitar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65%,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industri di bawah 10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  <a:r>
              <a:rPr lang="id-ID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dana PT </a:t>
            </a:r>
            <a:r>
              <a:rPr lang="en-US" sz="2000" dirty="0" err="1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sendiri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16, 6</a:t>
            </a:r>
            <a:r>
              <a:rPr lang="en-US" sz="2000" dirty="0">
                <a:solidFill>
                  <a:srgbClr val="2021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  <a:endParaRPr lang="en-ID" sz="20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8A1E90-3585-EEEE-A07E-920636C35D2C}"/>
              </a:ext>
            </a:extLst>
          </p:cNvPr>
          <p:cNvSpPr txBox="1"/>
          <p:nvPr/>
        </p:nvSpPr>
        <p:spPr>
          <a:xfrm>
            <a:off x="342900" y="866775"/>
            <a:ext cx="5162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Peran PT dan Lembaga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Riset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sangat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strategis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menguasahi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Iptek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masa 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depan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endParaRPr lang="en-ID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5534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623506" y="330526"/>
            <a:ext cx="3542176" cy="517199"/>
          </a:xfrm>
        </p:spPr>
        <p:txBody>
          <a:bodyPr>
            <a:noAutofit/>
          </a:bodyPr>
          <a:lstStyle/>
          <a:p>
            <a:pPr algn="ctr"/>
            <a:r>
              <a:rPr lang="id-ID" sz="3600" b="1" dirty="0">
                <a:solidFill>
                  <a:srgbClr val="C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PENUTUP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4294967295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/>
          <a:lstStyle/>
          <a:p>
            <a:fld id="{87414F88-75AC-4648-AF2D-D68C97902107}" type="datetime1">
              <a:rPr lang="en-US" smtClean="0"/>
              <a:t>12/5/2022</a:t>
            </a:fld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>
            <a:normAutofit/>
          </a:bodyPr>
          <a:lstStyle/>
          <a:p>
            <a:fld id="{33578945-B664-4663-B088-B2281628E110}" type="slidenum">
              <a:rPr lang="id-ID" smtClean="0"/>
              <a:pPr/>
              <a:t>28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/>
          <a:lstStyle/>
          <a:p>
            <a:r>
              <a:rPr lang="id-ID"/>
              <a:t>SemNas-MMPT 2022\Shd\2022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6225" y="923926"/>
            <a:ext cx="11744325" cy="53167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/>
            <a:endParaRPr lang="en-ID" sz="1600" spc="-4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AutoNum type="alphaUcPeriod"/>
            </a:pPr>
            <a:r>
              <a:rPr lang="en-ID" sz="1600" b="1" spc="-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Review </a:t>
            </a:r>
            <a:r>
              <a:rPr lang="en-ID" sz="1600" b="1" spc="-4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Singkat</a:t>
            </a:r>
            <a:endParaRPr lang="en-ID" sz="1600" b="1" spc="-4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ID" sz="1600" spc="-4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Pendekatan</a:t>
            </a:r>
            <a:r>
              <a:rPr lang="en-ID" sz="1600" b="1" spc="-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New Public Management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dalam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managemen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PT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Posisi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Research University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dalam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pengembangan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Iptek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berkualitas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masa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depan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Posisi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Teaching University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dalam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pengembangan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SDM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berkualitas</a:t>
            </a:r>
            <a:endParaRPr lang="en-ID" sz="1600" b="1" spc="-4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ID" sz="1600" b="1" spc="-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 </a:t>
            </a:r>
            <a:r>
              <a:rPr lang="en-ID" sz="1600" b="1" spc="-4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Posisi</a:t>
            </a:r>
            <a:r>
              <a:rPr lang="en-ID" sz="1600" b="1" spc="-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ID" sz="1600" spc="-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 </a:t>
            </a:r>
            <a:r>
              <a:rPr lang="en-ID" sz="1600" spc="-4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lingkungan</a:t>
            </a:r>
            <a:r>
              <a:rPr lang="en-ID" sz="1600" spc="-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spc="-4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eksternal</a:t>
            </a:r>
            <a:r>
              <a:rPr lang="en-ID" sz="1600" spc="-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sz="1600" spc="-4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terjadi</a:t>
            </a:r>
            <a:r>
              <a:rPr lang="en-ID" sz="1600" spc="-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spc="-4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en-ID" sz="1600" spc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n-ID" sz="1600" spc="4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n-ID" sz="1600" spc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ubahan</a:t>
            </a:r>
            <a:r>
              <a:rPr lang="en-ID" sz="1600" spc="2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ID" sz="1600" spc="29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begitu</a:t>
            </a:r>
            <a:r>
              <a:rPr lang="en-ID" sz="1600" spc="2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spc="29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cepat</a:t>
            </a:r>
            <a:r>
              <a:rPr lang="en-ID" sz="1600" spc="2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spc="29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ttg</a:t>
            </a:r>
            <a:r>
              <a:rPr lang="en-ID" sz="1600" spc="2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sain, </a:t>
            </a:r>
            <a:r>
              <a:rPr lang="en-ID" sz="1600" spc="4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ID" sz="1600" spc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ekno</a:t>
            </a:r>
            <a:r>
              <a:rPr lang="en-ID" sz="1600" spc="-4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lang="en-ID" sz="1600" spc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og</a:t>
            </a:r>
            <a:r>
              <a:rPr lang="en-ID" sz="1600" spc="-4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n-ID" sz="1600" spc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ID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sos</a:t>
            </a:r>
            <a:r>
              <a:rPr lang="en-ID" sz="1600" spc="-4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n-ID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ID" sz="1600" spc="-4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lang="en-ID" sz="1600" spc="-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ID" sz="1600" spc="-4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lingkungan</a:t>
            </a:r>
            <a:r>
              <a:rPr lang="en-ID" sz="1600" spc="-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pPr marL="914400" lvl="1" indent="-457200">
              <a:buFont typeface="+mj-lt"/>
              <a:buAutoNum type="arabicPeriod"/>
            </a:pPr>
            <a:r>
              <a:rPr lang="it-IT" sz="1600" spc="-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 lingkungan internal: terkadi perubahan si</a:t>
            </a:r>
            <a:r>
              <a:rPr lang="it-IT" sz="1600" spc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it-IT" sz="1600" spc="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it-IT" sz="1600" spc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 pendidikan di Indonesia</a:t>
            </a:r>
            <a:endParaRPr lang="it-IT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id-ID" sz="1600" dirty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Posisi Kinerja </a:t>
            </a:r>
            <a:r>
              <a:rPr lang="en-US" sz="1600" dirty="0" err="1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setiap</a:t>
            </a:r>
            <a:r>
              <a:rPr lang="en-US" sz="1600" dirty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PT s</a:t>
            </a:r>
            <a:r>
              <a:rPr lang="id-ID" sz="1600" dirty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ebagai </a:t>
            </a:r>
            <a:r>
              <a:rPr lang="en-US" sz="1600" dirty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f</a:t>
            </a:r>
            <a:r>
              <a:rPr lang="id-ID" sz="1600" dirty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ungsi </a:t>
            </a:r>
            <a:r>
              <a:rPr lang="en-US" sz="1600" dirty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w</a:t>
            </a:r>
            <a:r>
              <a:rPr lang="id-ID" sz="1600" dirty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aktu</a:t>
            </a:r>
            <a:r>
              <a:rPr lang="en-US" sz="1600" dirty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perlu</a:t>
            </a:r>
            <a:r>
              <a:rPr lang="en-US" sz="1600" dirty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di </a:t>
            </a:r>
            <a:r>
              <a:rPr lang="en-US" sz="1600" dirty="0" err="1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cermati</a:t>
            </a:r>
            <a:endParaRPr lang="en-ID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C. </a:t>
            </a:r>
            <a:r>
              <a:rPr lang="en-US" sz="16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Tantangan</a:t>
            </a:r>
            <a:r>
              <a:rPr lang="en-US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Iptek</a:t>
            </a:r>
            <a:r>
              <a:rPr lang="en-US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Masa </a:t>
            </a:r>
            <a:r>
              <a:rPr lang="en-US" sz="16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Depan</a:t>
            </a:r>
            <a:endParaRPr lang="id-ID" sz="16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800100" lvl="1" indent="-342900">
              <a:buAutoNum type="arabicPeriod"/>
            </a:pP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Diperlukan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pendekatan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New Public Management (NPM)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secara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konsisten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dalam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operasionalisasi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PT </a:t>
            </a:r>
          </a:p>
          <a:p>
            <a:pPr marL="800100" lvl="1" indent="-342900">
              <a:buAutoNum type="arabicPeriod"/>
            </a:pPr>
            <a:r>
              <a:rPr lang="en-US" sz="1600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Diperlukan</a:t>
            </a:r>
            <a:r>
              <a:rPr lang="en-US" sz="1600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perancangan</a:t>
            </a:r>
            <a:r>
              <a:rPr lang="en-US" sz="1600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bentuk</a:t>
            </a:r>
            <a:r>
              <a:rPr lang="en-US" sz="1600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arsitektur</a:t>
            </a:r>
            <a:r>
              <a:rPr lang="en-US" sz="1600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SainTech</a:t>
            </a:r>
            <a:r>
              <a:rPr lang="en-US" sz="1600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1600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pembangunan</a:t>
            </a:r>
            <a:r>
              <a:rPr lang="en-US" sz="1600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berlanjutan</a:t>
            </a:r>
            <a:r>
              <a:rPr lang="en-US" sz="1600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masa </a:t>
            </a:r>
            <a:r>
              <a:rPr lang="en-US" sz="1600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depan</a:t>
            </a:r>
            <a:r>
              <a:rPr lang="en-US" sz="1600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800100" lvl="1" indent="-342900">
              <a:buAutoNum type="arabicPeriod"/>
            </a:pP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Penajaman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peranan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Riset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di PT: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Prioritas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Riset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800100" lvl="1" indent="-342900">
              <a:buAutoNum type="arabicPeriod"/>
            </a:pP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Peranan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PT </a:t>
            </a:r>
            <a:r>
              <a:rPr lang="en-US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dalam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id-ID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Disruptive Technology Innovation </a:t>
            </a:r>
            <a:endParaRPr lang="en-US" sz="1600" i="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D. </a:t>
            </a:r>
            <a:r>
              <a:rPr lang="en-US" sz="1600" b="1" i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Research University Vs Teaching University: </a:t>
            </a:r>
            <a:r>
              <a:rPr lang="en-US" sz="1600" b="1" i="0" dirty="0" err="1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Pilihan</a:t>
            </a:r>
            <a:r>
              <a:rPr lang="en-US" sz="1600" b="1" i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?</a:t>
            </a:r>
          </a:p>
          <a:p>
            <a:pPr marL="800100" lvl="1" indent="-342900">
              <a:buAutoNum type="arabicPeriod"/>
            </a:pPr>
            <a:r>
              <a:rPr lang="en-US" sz="1600" i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RU: </a:t>
            </a:r>
            <a:r>
              <a:rPr lang="en-US" sz="1600" i="0" dirty="0" err="1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perancangan</a:t>
            </a:r>
            <a:r>
              <a:rPr lang="en-US" sz="1600" i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bentuk</a:t>
            </a:r>
            <a:r>
              <a:rPr lang="en-US" sz="1600" i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Model, </a:t>
            </a:r>
            <a:r>
              <a:rPr lang="en-US" sz="1600" i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Academic &amp; Industrial Research, </a:t>
            </a:r>
            <a:r>
              <a:rPr lang="en-US" sz="1600" i="0" dirty="0" err="1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Konsep</a:t>
            </a:r>
            <a:r>
              <a:rPr lang="en-US" sz="1600" i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Triple Helix</a:t>
            </a:r>
            <a:endParaRPr lang="en-US" sz="1600" i="0" dirty="0">
              <a:solidFill>
                <a:srgbClr val="00206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0100" lvl="1" indent="-342900">
              <a:buAutoNum type="arabicPeriod"/>
            </a:pPr>
            <a:r>
              <a:rPr lang="en-US" sz="1600" i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TU: </a:t>
            </a:r>
            <a:r>
              <a:rPr lang="en-US" sz="1600" i="0" dirty="0" err="1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perancangan</a:t>
            </a:r>
            <a:r>
              <a:rPr lang="en-US" sz="1600" i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bentuk</a:t>
            </a:r>
            <a:r>
              <a:rPr lang="en-US" sz="1600" i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Learner&amp;Learning</a:t>
            </a:r>
            <a:r>
              <a:rPr lang="en-US" sz="1600" i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Learning styles, teaching methods, student performance</a:t>
            </a:r>
          </a:p>
          <a:p>
            <a:pPr marL="800100" lvl="1" indent="-342900">
              <a:buAutoNum type="arabicPeriod"/>
            </a:pPr>
            <a:r>
              <a:rPr lang="en-US" sz="16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Bentuk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pilihan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id-ID" sz="160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Arsitektur Keilmuan P</a:t>
            </a:r>
            <a:r>
              <a:rPr lang="en-US" sz="160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id-ID" sz="160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Sebagai Fondasi</a:t>
            </a:r>
            <a:r>
              <a:rPr lang="en-US" sz="160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id-ID" sz="160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Keunggulan Bidang Ilmu P</a:t>
            </a:r>
            <a:r>
              <a:rPr lang="en-US" sz="160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T, </a:t>
            </a:r>
            <a:r>
              <a:rPr lang="id-ID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Pengembangan SDM &amp; IPTEK</a:t>
            </a:r>
            <a:r>
              <a:rPr lang="en-US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1600" i="0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Management Change</a:t>
            </a:r>
          </a:p>
          <a:p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sv-SE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MENUJU RESEARCH UNIVERSITY</a:t>
            </a:r>
          </a:p>
          <a:p>
            <a:pPr lvl="1"/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Peran PT dan Lembaga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Riset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sangat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strategis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menguasahi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Iptek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masa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depan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dukungan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hambatan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Univ ranking</a:t>
            </a:r>
            <a:endParaRPr lang="id-ID" sz="16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84D658-2E36-85A1-D4F9-05BE5201EC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41" y="247216"/>
            <a:ext cx="1987468" cy="600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7470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73" y="476685"/>
            <a:ext cx="10753195" cy="5832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/>
          <a:lstStyle/>
          <a:p>
            <a:fld id="{FC91FC9C-3C94-4D9B-95B2-03B54F60DC33}" type="datetime1">
              <a:rPr lang="en-US" smtClean="0"/>
              <a:t>12/5/2022</a:t>
            </a:fld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/>
          <a:lstStyle/>
          <a:p>
            <a:fld id="{3FA4E374-4E12-4FA0-A622-1A7484CE4D42}" type="slidenum">
              <a:rPr lang="id-ID" smtClean="0"/>
              <a:pPr/>
              <a:t>29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294967295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/>
          <a:lstStyle/>
          <a:p>
            <a:r>
              <a:rPr lang="id-ID"/>
              <a:t>SemNas-MMPT 2022\Shd\2022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7047" y="3140968"/>
            <a:ext cx="1807468" cy="209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93" y="3780184"/>
            <a:ext cx="8064896" cy="2097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30605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 - UGM">
      <a:majorFont>
        <a:latin typeface="Segoe UI Light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7003</TotalTime>
  <Words>2175</Words>
  <Application>Microsoft Office PowerPoint</Application>
  <PresentationFormat>Widescreen</PresentationFormat>
  <Paragraphs>347</Paragraphs>
  <Slides>29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1" baseType="lpstr">
      <vt:lpstr>Arial</vt:lpstr>
      <vt:lpstr>Arial Narrow</vt:lpstr>
      <vt:lpstr>Calibri</vt:lpstr>
      <vt:lpstr>GeoSlab703 Md BT</vt:lpstr>
      <vt:lpstr>Montserrat</vt:lpstr>
      <vt:lpstr>Roboto Slab</vt:lpstr>
      <vt:lpstr>Segoe UI Light</vt:lpstr>
      <vt:lpstr>Symbol</vt:lpstr>
      <vt:lpstr>Tahoma</vt:lpstr>
      <vt:lpstr>Wingdings</vt:lpstr>
      <vt:lpstr>Office Theme</vt:lpstr>
      <vt:lpstr>Slide</vt:lpstr>
      <vt:lpstr>SEMINAR NASIONAL  MANAJEMEN PENDIDIKAN TINGGI TRANSFORMASI PENDIDIKAN TINGGI INDONESIA: MANAJEMEN ADAPTIF MENGHADAPI PERKEMBANGAN ILMU PENGETAHUAN DAN TEKNOLOGI</vt:lpstr>
      <vt:lpstr>PowerPoint Presentation</vt:lpstr>
      <vt:lpstr>PowerPoint Presentation</vt:lpstr>
      <vt:lpstr>A. REVIEW SINGKAT-1 </vt:lpstr>
      <vt:lpstr>A. REVIEW SINGKAT-2 Teaching University, TU </vt:lpstr>
      <vt:lpstr>A. REVIEW SINGKAT-3 Research University, RU </vt:lpstr>
      <vt:lpstr>PowerPoint Presentation</vt:lpstr>
      <vt:lpstr>PowerPoint Presentation</vt:lpstr>
      <vt:lpstr>B. POSISI PT-3 Posisi Kinerja PT Sebagai Fungsi Waktu</vt:lpstr>
      <vt:lpstr>C. TANTANGAN IPTEK MASA DEPAN-1 New Public Management in HE Institution-1</vt:lpstr>
      <vt:lpstr>C. TANTANGAN IPTEK MASA DEPAN-2 New Public Management in HE Institution-2</vt:lpstr>
      <vt:lpstr>C. TANTANGAN IPTEK MASA DEPAN-3  Sain dan Technologi untuk Pembangunan Berlanjutan Masa Depan</vt:lpstr>
      <vt:lpstr>C. TANTANGAN IPTEK MASA DEPAN-4 Peranan Riset di PT: Prioritas Riset</vt:lpstr>
      <vt:lpstr>C. TANTANGAN IPTEK MASA DEPAN-5 Peranan Riset di PT: Transformasi digital dalam algoritma</vt:lpstr>
      <vt:lpstr>C. TANTANGAN IPTEK MASA DEPAN-6 Peranan Riset di PT: Transformasi digital dalam algoritma </vt:lpstr>
      <vt:lpstr>C. TANTANGAN IPTEK MASA DEPAN-7 HE &amp; Disruptive Technology Innovation (Dimodifikasi dari: https://www.google.co.id/search)</vt:lpstr>
      <vt:lpstr>D. RESEARCH UNIVERSITY VS TEACHING UNIVERSITY-1 Research University, RU: Model  </vt:lpstr>
      <vt:lpstr>D. RESEARCH UNIVERSITY VS TEACHING UNIVERSITY-2 Research University, RU: Academic &amp; Industrial Research</vt:lpstr>
      <vt:lpstr>D. RESEARCH UNIVERSITY VS TEACHING UNIVERSITY-3 Research University, RU: Collaboration</vt:lpstr>
      <vt:lpstr>D. RESEARCH UNIVERSITY VS TEACHING UNIVERSITY-4 Research University, RU: Triple-Quintaple Helix Concept</vt:lpstr>
      <vt:lpstr>D. RESEARCH UNIVERSITY VS TEACHING UNIVERSITY-5 Teaching University, TU: Learner&amp;Learning</vt:lpstr>
      <vt:lpstr>D. RESEARCH UNIVERSITY VS TEACHING UNIVERSITY-6 Teaching University, TU: Styles</vt:lpstr>
      <vt:lpstr>D. RESEARCH UNIVERSITY VS TEACHING UNIVERSITY-7 RU atau TU ? Pilihan</vt:lpstr>
      <vt:lpstr>D. RESEARCH UNIVERSITY VS TEACHING UNIVERSITY-8 Mengembangkan Arsitektur Keilmuan PT  Sebagai Fondasi Keunggulan Bidang Ilmu PT</vt:lpstr>
      <vt:lpstr>PowerPoint Presentation</vt:lpstr>
      <vt:lpstr>D. RESEARCH UNIVERSITY VS TEACHING UNIVERSITY-10 Management Change</vt:lpstr>
      <vt:lpstr>MENUJU RESEARCH UNIVERSITY</vt:lpstr>
      <vt:lpstr>PENUTUP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JUDUL PRESENTASI</dc:title>
  <dc:creator>Abie Zaidannas</dc:creator>
  <cp:lastModifiedBy>Djoko Luknanto</cp:lastModifiedBy>
  <cp:revision>332</cp:revision>
  <cp:lastPrinted>2022-11-09T08:12:53Z</cp:lastPrinted>
  <dcterms:created xsi:type="dcterms:W3CDTF">2017-02-23T16:32:43Z</dcterms:created>
  <dcterms:modified xsi:type="dcterms:W3CDTF">2022-12-05T09:08:21Z</dcterms:modified>
</cp:coreProperties>
</file>