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Lst>
  <p:notesMasterIdLst>
    <p:notesMasterId r:id="rId3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12192000" cy="6858000"/>
  <p:notesSz cx="6858000" cy="9144000"/>
  <p:embeddedFontLst>
    <p:embeddedFont>
      <p:font typeface="Aharoni" panose="02010803020104030203" pitchFamily="2" charset="-79"/>
      <p:bold r:id="rId31"/>
    </p:embeddedFont>
    <p:embeddedFont>
      <p:font typeface="Arial Black" panose="020B0A04020102020204" pitchFamily="34" charset="0"/>
      <p:regular r:id="rId32"/>
      <p:bold r:id="rId33"/>
    </p:embeddedFont>
    <p:embeddedFont>
      <p:font typeface="Bodoni" panose="020B060402020202020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Georgia" panose="02040502050405020303" pitchFamily="18" charset="0"/>
      <p:regular r:id="rId42"/>
      <p:bold r:id="rId43"/>
      <p:italic r:id="rId44"/>
      <p:boldItalic r:id="rId45"/>
    </p:embeddedFont>
    <p:embeddedFont>
      <p:font typeface="Helvetica Neue"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a88HApkvTT4vyW7b+zhGSm5j15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customschemas.google.com/relationships/presentationmetadata" Target="meta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7.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0" name="Google Shape;27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5" name="Google Shape;435;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2" name="Google Shape;442;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5" name="Google Shape;455;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3" name="Google Shape;463;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2" name="Google Shape;472;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9" name="Google Shape;479;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8" name="Google Shape;488;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6" name="Google Shape;496;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2" name="Google Shape;512;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9" name="Google Shape;519;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 name="Google Shape;13;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898989"/>
                </a:solidFill>
                <a:latin typeface="Calibri"/>
                <a:ea typeface="Calibri"/>
                <a:cs typeface="Calibri"/>
                <a:sym typeface="Calibri"/>
              </a:defRPr>
            </a:lvl1pPr>
            <a:lvl2pPr marL="0" marR="0" lvl="1" indent="0" algn="r">
              <a:spcBef>
                <a:spcPts val="0"/>
              </a:spcBef>
              <a:buNone/>
              <a:defRPr sz="1200" b="0" i="0" u="none" strike="noStrike" cap="none">
                <a:solidFill>
                  <a:srgbClr val="898989"/>
                </a:solidFill>
                <a:latin typeface="Calibri"/>
                <a:ea typeface="Calibri"/>
                <a:cs typeface="Calibri"/>
                <a:sym typeface="Calibri"/>
              </a:defRPr>
            </a:lvl2pPr>
            <a:lvl3pPr marL="0" marR="0" lvl="2" indent="0" algn="r">
              <a:spcBef>
                <a:spcPts val="0"/>
              </a:spcBef>
              <a:buNone/>
              <a:defRPr sz="1200" b="0" i="0" u="none" strike="noStrike" cap="none">
                <a:solidFill>
                  <a:srgbClr val="898989"/>
                </a:solidFill>
                <a:latin typeface="Calibri"/>
                <a:ea typeface="Calibri"/>
                <a:cs typeface="Calibri"/>
                <a:sym typeface="Calibri"/>
              </a:defRPr>
            </a:lvl3pPr>
            <a:lvl4pPr marL="0" marR="0" lvl="3" indent="0" algn="r">
              <a:spcBef>
                <a:spcPts val="0"/>
              </a:spcBef>
              <a:buNone/>
              <a:defRPr sz="1200" b="0" i="0" u="none" strike="noStrike" cap="none">
                <a:solidFill>
                  <a:srgbClr val="898989"/>
                </a:solidFill>
                <a:latin typeface="Calibri"/>
                <a:ea typeface="Calibri"/>
                <a:cs typeface="Calibri"/>
                <a:sym typeface="Calibri"/>
              </a:defRPr>
            </a:lvl4pPr>
            <a:lvl5pPr marL="0" marR="0" lvl="4" indent="0" algn="r">
              <a:spcBef>
                <a:spcPts val="0"/>
              </a:spcBef>
              <a:buNone/>
              <a:defRPr sz="1200" b="0" i="0" u="none" strike="noStrike" cap="none">
                <a:solidFill>
                  <a:srgbClr val="898989"/>
                </a:solidFill>
                <a:latin typeface="Calibri"/>
                <a:ea typeface="Calibri"/>
                <a:cs typeface="Calibri"/>
                <a:sym typeface="Calibri"/>
              </a:defRPr>
            </a:lvl5pPr>
            <a:lvl6pPr marL="0" marR="0" lvl="5" indent="0" algn="r">
              <a:spcBef>
                <a:spcPts val="0"/>
              </a:spcBef>
              <a:buNone/>
              <a:defRPr sz="1200" b="0" i="0" u="none" strike="noStrike" cap="none">
                <a:solidFill>
                  <a:srgbClr val="898989"/>
                </a:solidFill>
                <a:latin typeface="Calibri"/>
                <a:ea typeface="Calibri"/>
                <a:cs typeface="Calibri"/>
                <a:sym typeface="Calibri"/>
              </a:defRPr>
            </a:lvl6pPr>
            <a:lvl7pPr marL="0" marR="0" lvl="6" indent="0" algn="r">
              <a:spcBef>
                <a:spcPts val="0"/>
              </a:spcBef>
              <a:buNone/>
              <a:defRPr sz="1200" b="0" i="0" u="none" strike="noStrike" cap="none">
                <a:solidFill>
                  <a:srgbClr val="898989"/>
                </a:solidFill>
                <a:latin typeface="Calibri"/>
                <a:ea typeface="Calibri"/>
                <a:cs typeface="Calibri"/>
                <a:sym typeface="Calibri"/>
              </a:defRPr>
            </a:lvl7pPr>
            <a:lvl8pPr marL="0" marR="0" lvl="7" indent="0" algn="r">
              <a:spcBef>
                <a:spcPts val="0"/>
              </a:spcBef>
              <a:buNone/>
              <a:defRPr sz="1200" b="0" i="0" u="none" strike="noStrike" cap="none">
                <a:solidFill>
                  <a:srgbClr val="898989"/>
                </a:solidFill>
                <a:latin typeface="Calibri"/>
                <a:ea typeface="Calibri"/>
                <a:cs typeface="Calibri"/>
                <a:sym typeface="Calibri"/>
              </a:defRPr>
            </a:lvl8pPr>
            <a:lvl9pPr marL="0" marR="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898989"/>
                </a:solidFill>
                <a:latin typeface="Calibri"/>
                <a:ea typeface="Calibri"/>
                <a:cs typeface="Calibri"/>
                <a:sym typeface="Calibri"/>
              </a:defRPr>
            </a:lvl1pPr>
            <a:lvl2pPr marL="0" marR="0" lvl="1" indent="0" algn="r">
              <a:spcBef>
                <a:spcPts val="0"/>
              </a:spcBef>
              <a:buNone/>
              <a:defRPr sz="1200" b="0" i="0" u="none" strike="noStrike" cap="none">
                <a:solidFill>
                  <a:srgbClr val="898989"/>
                </a:solidFill>
                <a:latin typeface="Calibri"/>
                <a:ea typeface="Calibri"/>
                <a:cs typeface="Calibri"/>
                <a:sym typeface="Calibri"/>
              </a:defRPr>
            </a:lvl2pPr>
            <a:lvl3pPr marL="0" marR="0" lvl="2" indent="0" algn="r">
              <a:spcBef>
                <a:spcPts val="0"/>
              </a:spcBef>
              <a:buNone/>
              <a:defRPr sz="1200" b="0" i="0" u="none" strike="noStrike" cap="none">
                <a:solidFill>
                  <a:srgbClr val="898989"/>
                </a:solidFill>
                <a:latin typeface="Calibri"/>
                <a:ea typeface="Calibri"/>
                <a:cs typeface="Calibri"/>
                <a:sym typeface="Calibri"/>
              </a:defRPr>
            </a:lvl3pPr>
            <a:lvl4pPr marL="0" marR="0" lvl="3" indent="0" algn="r">
              <a:spcBef>
                <a:spcPts val="0"/>
              </a:spcBef>
              <a:buNone/>
              <a:defRPr sz="1200" b="0" i="0" u="none" strike="noStrike" cap="none">
                <a:solidFill>
                  <a:srgbClr val="898989"/>
                </a:solidFill>
                <a:latin typeface="Calibri"/>
                <a:ea typeface="Calibri"/>
                <a:cs typeface="Calibri"/>
                <a:sym typeface="Calibri"/>
              </a:defRPr>
            </a:lvl4pPr>
            <a:lvl5pPr marL="0" marR="0" lvl="4" indent="0" algn="r">
              <a:spcBef>
                <a:spcPts val="0"/>
              </a:spcBef>
              <a:buNone/>
              <a:defRPr sz="1200" b="0" i="0" u="none" strike="noStrike" cap="none">
                <a:solidFill>
                  <a:srgbClr val="898989"/>
                </a:solidFill>
                <a:latin typeface="Calibri"/>
                <a:ea typeface="Calibri"/>
                <a:cs typeface="Calibri"/>
                <a:sym typeface="Calibri"/>
              </a:defRPr>
            </a:lvl5pPr>
            <a:lvl6pPr marL="0" marR="0" lvl="5" indent="0" algn="r">
              <a:spcBef>
                <a:spcPts val="0"/>
              </a:spcBef>
              <a:buNone/>
              <a:defRPr sz="1200" b="0" i="0" u="none" strike="noStrike" cap="none">
                <a:solidFill>
                  <a:srgbClr val="898989"/>
                </a:solidFill>
                <a:latin typeface="Calibri"/>
                <a:ea typeface="Calibri"/>
                <a:cs typeface="Calibri"/>
                <a:sym typeface="Calibri"/>
              </a:defRPr>
            </a:lvl6pPr>
            <a:lvl7pPr marL="0" marR="0" lvl="6" indent="0" algn="r">
              <a:spcBef>
                <a:spcPts val="0"/>
              </a:spcBef>
              <a:buNone/>
              <a:defRPr sz="1200" b="0" i="0" u="none" strike="noStrike" cap="none">
                <a:solidFill>
                  <a:srgbClr val="898989"/>
                </a:solidFill>
                <a:latin typeface="Calibri"/>
                <a:ea typeface="Calibri"/>
                <a:cs typeface="Calibri"/>
                <a:sym typeface="Calibri"/>
              </a:defRPr>
            </a:lvl7pPr>
            <a:lvl8pPr marL="0" marR="0" lvl="7" indent="0" algn="r">
              <a:spcBef>
                <a:spcPts val="0"/>
              </a:spcBef>
              <a:buNone/>
              <a:defRPr sz="1200" b="0" i="0" u="none" strike="noStrike" cap="none">
                <a:solidFill>
                  <a:srgbClr val="898989"/>
                </a:solidFill>
                <a:latin typeface="Calibri"/>
                <a:ea typeface="Calibri"/>
                <a:cs typeface="Calibri"/>
                <a:sym typeface="Calibri"/>
              </a:defRPr>
            </a:lvl8pPr>
            <a:lvl9pPr marL="0" marR="0" lvl="8" indent="0" algn="r">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 name="Google Shape;23;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5" name="Google Shape;35;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2" name="Google Shape;42;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1" name="Google Shape;5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6" name="Google Shape;56;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3" name="Google Shape;63;p38"/>
          <p:cNvSpPr>
            <a:spLocks noGrp="1"/>
          </p:cNvSpPr>
          <p:nvPr>
            <p:ph type="pic" idx="2"/>
          </p:nvPr>
        </p:nvSpPr>
        <p:spPr>
          <a:xfrm>
            <a:off x="5183188" y="987425"/>
            <a:ext cx="6172200" cy="4873625"/>
          </a:xfrm>
          <a:prstGeom prst="rect">
            <a:avLst/>
          </a:prstGeom>
          <a:noFill/>
          <a:ln>
            <a:noFill/>
          </a:ln>
        </p:spPr>
      </p:sp>
      <p:sp>
        <p:nvSpPr>
          <p:cNvPr id="64" name="Google Shape;64;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0" name="Google Shape;70;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6" name="Google Shape;76;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6"/>
        <p:cNvGrpSpPr/>
        <p:nvPr/>
      </p:nvGrpSpPr>
      <p:grpSpPr>
        <a:xfrm>
          <a:off x="0" y="0"/>
          <a:ext cx="0" cy="0"/>
          <a:chOff x="0" y="0"/>
          <a:chExt cx="0" cy="0"/>
        </a:xfrm>
      </p:grpSpPr>
      <p:sp>
        <p:nvSpPr>
          <p:cNvPr id="87" name="Google Shape;8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8" name="Google Shape;88;p3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3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3"/>
        <p:cNvGrpSpPr/>
        <p:nvPr/>
      </p:nvGrpSpPr>
      <p:grpSpPr>
        <a:xfrm>
          <a:off x="0" y="0"/>
          <a:ext cx="0" cy="0"/>
          <a:chOff x="0" y="0"/>
          <a:chExt cx="0" cy="0"/>
        </a:xfrm>
      </p:grpSpPr>
      <p:sp>
        <p:nvSpPr>
          <p:cNvPr id="94" name="Google Shape;94;p4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5" name="Google Shape;95;p4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6" name="Google Shape;9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9"/>
        <p:cNvGrpSpPr/>
        <p:nvPr/>
      </p:nvGrpSpPr>
      <p:grpSpPr>
        <a:xfrm>
          <a:off x="0" y="0"/>
          <a:ext cx="0" cy="0"/>
          <a:chOff x="0" y="0"/>
          <a:chExt cx="0" cy="0"/>
        </a:xfrm>
      </p:grpSpPr>
      <p:sp>
        <p:nvSpPr>
          <p:cNvPr id="100" name="Google Shape;100;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1" name="Google Shape;101;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5"/>
        <p:cNvGrpSpPr/>
        <p:nvPr/>
      </p:nvGrpSpPr>
      <p:grpSpPr>
        <a:xfrm>
          <a:off x="0" y="0"/>
          <a:ext cx="0" cy="0"/>
          <a:chOff x="0" y="0"/>
          <a:chExt cx="0" cy="0"/>
        </a:xfrm>
      </p:grpSpPr>
      <p:sp>
        <p:nvSpPr>
          <p:cNvPr id="106" name="Google Shape;106;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7" name="Google Shape;107;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8" name="Google Shape;10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1"/>
        <p:cNvGrpSpPr/>
        <p:nvPr/>
      </p:nvGrpSpPr>
      <p:grpSpPr>
        <a:xfrm>
          <a:off x="0" y="0"/>
          <a:ext cx="0" cy="0"/>
          <a:chOff x="0" y="0"/>
          <a:chExt cx="0" cy="0"/>
        </a:xfrm>
      </p:grpSpPr>
      <p:sp>
        <p:nvSpPr>
          <p:cNvPr id="112" name="Google Shape;112;p4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13" name="Google Shape;113;p4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4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4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0"/>
        <p:cNvGrpSpPr/>
        <p:nvPr/>
      </p:nvGrpSpPr>
      <p:grpSpPr>
        <a:xfrm>
          <a:off x="0" y="0"/>
          <a:ext cx="0" cy="0"/>
          <a:chOff x="0" y="0"/>
          <a:chExt cx="0" cy="0"/>
        </a:xfrm>
      </p:grpSpPr>
      <p:sp>
        <p:nvSpPr>
          <p:cNvPr id="121" name="Google Shape;121;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2" name="Google Shape;12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1" name="Google Shape;131;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8" name="Google Shape;138;p48"/>
          <p:cNvSpPr>
            <a:spLocks noGrp="1"/>
          </p:cNvSpPr>
          <p:nvPr>
            <p:ph type="pic" idx="2"/>
          </p:nvPr>
        </p:nvSpPr>
        <p:spPr>
          <a:xfrm>
            <a:off x="5183188" y="987425"/>
            <a:ext cx="6172200" cy="4873625"/>
          </a:xfrm>
          <a:prstGeom prst="rect">
            <a:avLst/>
          </a:prstGeom>
          <a:noFill/>
          <a:ln>
            <a:noFill/>
          </a:ln>
        </p:spPr>
      </p:sp>
      <p:sp>
        <p:nvSpPr>
          <p:cNvPr id="139" name="Google Shape;139;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45" name="Google Shape;145;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1" name="Google Shape;151;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98989"/>
                </a:solidFill>
                <a:latin typeface="Calibri"/>
                <a:ea typeface="Calibri"/>
                <a:cs typeface="Calibri"/>
                <a:sym typeface="Calibri"/>
              </a:defRPr>
            </a:lvl1pPr>
            <a:lvl2pPr marL="0" marR="0" lvl="1" indent="0" algn="r">
              <a:spcBef>
                <a:spcPts val="0"/>
              </a:spcBef>
              <a:buNone/>
              <a:defRPr sz="1200">
                <a:solidFill>
                  <a:srgbClr val="898989"/>
                </a:solidFill>
                <a:latin typeface="Calibri"/>
                <a:ea typeface="Calibri"/>
                <a:cs typeface="Calibri"/>
                <a:sym typeface="Calibri"/>
              </a:defRPr>
            </a:lvl2pPr>
            <a:lvl3pPr marL="0" marR="0" lvl="2" indent="0" algn="r">
              <a:spcBef>
                <a:spcPts val="0"/>
              </a:spcBef>
              <a:buNone/>
              <a:defRPr sz="1200">
                <a:solidFill>
                  <a:srgbClr val="898989"/>
                </a:solidFill>
                <a:latin typeface="Calibri"/>
                <a:ea typeface="Calibri"/>
                <a:cs typeface="Calibri"/>
                <a:sym typeface="Calibri"/>
              </a:defRPr>
            </a:lvl3pPr>
            <a:lvl4pPr marL="0" marR="0" lvl="3" indent="0" algn="r">
              <a:spcBef>
                <a:spcPts val="0"/>
              </a:spcBef>
              <a:buNone/>
              <a:defRPr sz="1200">
                <a:solidFill>
                  <a:srgbClr val="898989"/>
                </a:solidFill>
                <a:latin typeface="Calibri"/>
                <a:ea typeface="Calibri"/>
                <a:cs typeface="Calibri"/>
                <a:sym typeface="Calibri"/>
              </a:defRPr>
            </a:lvl4pPr>
            <a:lvl5pPr marL="0" marR="0" lvl="4" indent="0" algn="r">
              <a:spcBef>
                <a:spcPts val="0"/>
              </a:spcBef>
              <a:buNone/>
              <a:defRPr sz="1200">
                <a:solidFill>
                  <a:srgbClr val="898989"/>
                </a:solidFill>
                <a:latin typeface="Calibri"/>
                <a:ea typeface="Calibri"/>
                <a:cs typeface="Calibri"/>
                <a:sym typeface="Calibri"/>
              </a:defRPr>
            </a:lvl5pPr>
            <a:lvl6pPr marL="0" marR="0" lvl="5" indent="0" algn="r">
              <a:spcBef>
                <a:spcPts val="0"/>
              </a:spcBef>
              <a:buNone/>
              <a:defRPr sz="1200">
                <a:solidFill>
                  <a:srgbClr val="898989"/>
                </a:solidFill>
                <a:latin typeface="Calibri"/>
                <a:ea typeface="Calibri"/>
                <a:cs typeface="Calibri"/>
                <a:sym typeface="Calibri"/>
              </a:defRPr>
            </a:lvl6pPr>
            <a:lvl7pPr marL="0" marR="0" lvl="6" indent="0" algn="r">
              <a:spcBef>
                <a:spcPts val="0"/>
              </a:spcBef>
              <a:buNone/>
              <a:defRPr sz="1200">
                <a:solidFill>
                  <a:srgbClr val="898989"/>
                </a:solidFill>
                <a:latin typeface="Calibri"/>
                <a:ea typeface="Calibri"/>
                <a:cs typeface="Calibri"/>
                <a:sym typeface="Calibri"/>
              </a:defRPr>
            </a:lvl7pPr>
            <a:lvl8pPr marL="0" marR="0" lvl="7" indent="0" algn="r">
              <a:spcBef>
                <a:spcPts val="0"/>
              </a:spcBef>
              <a:buNone/>
              <a:defRPr sz="1200">
                <a:solidFill>
                  <a:srgbClr val="898989"/>
                </a:solidFill>
                <a:latin typeface="Calibri"/>
                <a:ea typeface="Calibri"/>
                <a:cs typeface="Calibri"/>
                <a:sym typeface="Calibri"/>
              </a:defRPr>
            </a:lvl8pPr>
            <a:lvl9pPr marL="0" marR="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2"/>
        <p:cNvGrpSpPr/>
        <p:nvPr/>
      </p:nvGrpSpPr>
      <p:grpSpPr>
        <a:xfrm>
          <a:off x="0" y="0"/>
          <a:ext cx="0" cy="0"/>
          <a:chOff x="0" y="0"/>
          <a:chExt cx="0" cy="0"/>
        </a:xfrm>
      </p:grpSpPr>
      <p:pic>
        <p:nvPicPr>
          <p:cNvPr id="163" name="Google Shape;163;p52" descr="OCDE_285_50K"/>
          <p:cNvPicPr preferRelativeResize="0"/>
          <p:nvPr/>
        </p:nvPicPr>
        <p:blipFill rotWithShape="1">
          <a:blip r:embed="rId2">
            <a:alphaModFix/>
          </a:blip>
          <a:srcRect/>
          <a:stretch/>
        </p:blipFill>
        <p:spPr>
          <a:xfrm>
            <a:off x="152400" y="117475"/>
            <a:ext cx="1143000" cy="863600"/>
          </a:xfrm>
          <a:prstGeom prst="rect">
            <a:avLst/>
          </a:prstGeom>
          <a:noFill/>
          <a:ln>
            <a:noFill/>
          </a:ln>
        </p:spPr>
      </p:pic>
      <p:pic>
        <p:nvPicPr>
          <p:cNvPr id="164" name="Google Shape;164;p52" descr="name_FR_250"/>
          <p:cNvPicPr preferRelativeResize="0"/>
          <p:nvPr/>
        </p:nvPicPr>
        <p:blipFill rotWithShape="1">
          <a:blip r:embed="rId3">
            <a:alphaModFix/>
          </a:blip>
          <a:srcRect/>
          <a:stretch/>
        </p:blipFill>
        <p:spPr>
          <a:xfrm>
            <a:off x="1390651" y="714375"/>
            <a:ext cx="3175000" cy="266700"/>
          </a:xfrm>
          <a:prstGeom prst="rect">
            <a:avLst/>
          </a:prstGeom>
          <a:noFill/>
          <a:ln>
            <a:noFill/>
          </a:ln>
        </p:spPr>
      </p:pic>
      <p:pic>
        <p:nvPicPr>
          <p:cNvPr id="165" name="Google Shape;165;p52" descr="logo"/>
          <p:cNvPicPr preferRelativeResize="0"/>
          <p:nvPr/>
        </p:nvPicPr>
        <p:blipFill rotWithShape="1">
          <a:blip r:embed="rId4">
            <a:alphaModFix/>
          </a:blip>
          <a:srcRect/>
          <a:stretch/>
        </p:blipFill>
        <p:spPr>
          <a:xfrm>
            <a:off x="2250017" y="1341438"/>
            <a:ext cx="2309283" cy="3498850"/>
          </a:xfrm>
          <a:prstGeom prst="rect">
            <a:avLst/>
          </a:prstGeom>
          <a:noFill/>
          <a:ln>
            <a:noFill/>
          </a:ln>
        </p:spPr>
      </p:pic>
      <p:sp>
        <p:nvSpPr>
          <p:cNvPr id="166" name="Google Shape;166;p52"/>
          <p:cNvSpPr txBox="1">
            <a:spLocks noGrp="1"/>
          </p:cNvSpPr>
          <p:nvPr>
            <p:ph type="ctrTitle"/>
          </p:nvPr>
        </p:nvSpPr>
        <p:spPr>
          <a:xfrm>
            <a:off x="4754034" y="1341439"/>
            <a:ext cx="6525684" cy="14700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67" name="Google Shape;167;p52"/>
          <p:cNvSpPr txBox="1">
            <a:spLocks noGrp="1"/>
          </p:cNvSpPr>
          <p:nvPr>
            <p:ph type="subTitle" idx="1"/>
          </p:nvPr>
        </p:nvSpPr>
        <p:spPr>
          <a:xfrm>
            <a:off x="4751918" y="2924175"/>
            <a:ext cx="6572249" cy="1752600"/>
          </a:xfrm>
          <a:prstGeom prst="rect">
            <a:avLst/>
          </a:prstGeom>
          <a:noFill/>
          <a:ln>
            <a:noFill/>
          </a:ln>
        </p:spPr>
        <p:txBody>
          <a:bodyPr spcFirstLastPara="1" wrap="square" lIns="91425" tIns="45700" rIns="91425" bIns="45700" anchor="t" anchorCtr="0">
            <a:noAutofit/>
          </a:bodyPr>
          <a:lstStyle>
            <a:lvl1pPr lvl="0" algn="l">
              <a:spcBef>
                <a:spcPts val="640"/>
              </a:spcBef>
              <a:spcAft>
                <a:spcPts val="0"/>
              </a:spcAft>
              <a:buClr>
                <a:srgbClr val="0073CF"/>
              </a:buClr>
              <a:buSzPts val="3200"/>
              <a:buFont typeface="Georgia"/>
              <a:buNone/>
              <a:defRPr/>
            </a:lvl1pPr>
            <a:lvl2pPr lvl="1" algn="l">
              <a:spcBef>
                <a:spcPts val="360"/>
              </a:spcBef>
              <a:spcAft>
                <a:spcPts val="0"/>
              </a:spcAft>
              <a:buClr>
                <a:srgbClr val="0073CF"/>
              </a:buClr>
              <a:buSzPts val="1800"/>
              <a:buChar char="–"/>
              <a:defRPr/>
            </a:lvl2pPr>
            <a:lvl3pPr lvl="2" algn="l">
              <a:spcBef>
                <a:spcPts val="360"/>
              </a:spcBef>
              <a:spcAft>
                <a:spcPts val="0"/>
              </a:spcAft>
              <a:buClr>
                <a:srgbClr val="0073CF"/>
              </a:buClr>
              <a:buSzPts val="1800"/>
              <a:buChar char="•"/>
              <a:defRPr/>
            </a:lvl3pPr>
            <a:lvl4pPr lvl="3" algn="l">
              <a:spcBef>
                <a:spcPts val="360"/>
              </a:spcBef>
              <a:spcAft>
                <a:spcPts val="0"/>
              </a:spcAft>
              <a:buClr>
                <a:srgbClr val="0073CF"/>
              </a:buClr>
              <a:buSzPts val="1800"/>
              <a:buChar char="–"/>
              <a:defRPr/>
            </a:lvl4pPr>
            <a:lvl5pPr lvl="4" algn="l">
              <a:spcBef>
                <a:spcPts val="360"/>
              </a:spcBef>
              <a:spcAft>
                <a:spcPts val="0"/>
              </a:spcAft>
              <a:buClr>
                <a:srgbClr val="0073CF"/>
              </a:buClr>
              <a:buSzPts val="1800"/>
              <a:buChar char="»"/>
              <a:defRPr/>
            </a:lvl5pPr>
            <a:lvl6pPr lvl="5" algn="l">
              <a:spcBef>
                <a:spcPts val="360"/>
              </a:spcBef>
              <a:spcAft>
                <a:spcPts val="0"/>
              </a:spcAft>
              <a:buClr>
                <a:srgbClr val="0073CF"/>
              </a:buClr>
              <a:buSzPts val="1800"/>
              <a:buChar char="»"/>
              <a:defRPr/>
            </a:lvl6pPr>
            <a:lvl7pPr lvl="6" algn="l">
              <a:spcBef>
                <a:spcPts val="360"/>
              </a:spcBef>
              <a:spcAft>
                <a:spcPts val="0"/>
              </a:spcAft>
              <a:buClr>
                <a:srgbClr val="0073CF"/>
              </a:buClr>
              <a:buSzPts val="1800"/>
              <a:buChar char="»"/>
              <a:defRPr/>
            </a:lvl7pPr>
            <a:lvl8pPr lvl="7" algn="l">
              <a:spcBef>
                <a:spcPts val="360"/>
              </a:spcBef>
              <a:spcAft>
                <a:spcPts val="0"/>
              </a:spcAft>
              <a:buClr>
                <a:srgbClr val="0073CF"/>
              </a:buClr>
              <a:buSzPts val="1800"/>
              <a:buChar char="»"/>
              <a:defRPr/>
            </a:lvl8pPr>
            <a:lvl9pPr lvl="8" algn="l">
              <a:spcBef>
                <a:spcPts val="360"/>
              </a:spcBef>
              <a:spcAft>
                <a:spcPts val="0"/>
              </a:spcAft>
              <a:buClr>
                <a:srgbClr val="0073CF"/>
              </a:buClr>
              <a:buSzPts val="1800"/>
              <a:buChar char="»"/>
              <a:defRPr/>
            </a:lvl9pPr>
          </a:lstStyle>
          <a:p>
            <a:endParaRPr/>
          </a:p>
        </p:txBody>
      </p:sp>
      <p:sp>
        <p:nvSpPr>
          <p:cNvPr id="168" name="Google Shape;168;p52"/>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52"/>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52"/>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1"/>
        <p:cNvGrpSpPr/>
        <p:nvPr/>
      </p:nvGrpSpPr>
      <p:grpSpPr>
        <a:xfrm>
          <a:off x="0" y="0"/>
          <a:ext cx="0" cy="0"/>
          <a:chOff x="0" y="0"/>
          <a:chExt cx="0" cy="0"/>
        </a:xfrm>
      </p:grpSpPr>
      <p:sp>
        <p:nvSpPr>
          <p:cNvPr id="172" name="Google Shape;172;p5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3" name="Google Shape;173;p53"/>
          <p:cNvSpPr txBox="1">
            <a:spLocks noGrp="1"/>
          </p:cNvSpPr>
          <p:nvPr>
            <p:ph type="body" idx="1"/>
          </p:nvPr>
        </p:nvSpPr>
        <p:spPr>
          <a:xfrm>
            <a:off x="624418" y="1600201"/>
            <a:ext cx="10957983"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73CF"/>
              </a:buClr>
              <a:buSzPts val="1800"/>
              <a:buChar char="•"/>
              <a:defRPr/>
            </a:lvl1pPr>
            <a:lvl2pPr marL="914400" lvl="1" indent="-342900" algn="l">
              <a:spcBef>
                <a:spcPts val="360"/>
              </a:spcBef>
              <a:spcAft>
                <a:spcPts val="0"/>
              </a:spcAft>
              <a:buClr>
                <a:srgbClr val="0073CF"/>
              </a:buClr>
              <a:buSzPts val="1800"/>
              <a:buChar char="–"/>
              <a:defRPr/>
            </a:lvl2pPr>
            <a:lvl3pPr marL="1371600" lvl="2" indent="-342900" algn="l">
              <a:spcBef>
                <a:spcPts val="360"/>
              </a:spcBef>
              <a:spcAft>
                <a:spcPts val="0"/>
              </a:spcAft>
              <a:buClr>
                <a:srgbClr val="0073CF"/>
              </a:buClr>
              <a:buSzPts val="1800"/>
              <a:buChar char="•"/>
              <a:defRPr/>
            </a:lvl3pPr>
            <a:lvl4pPr marL="1828800" lvl="3" indent="-342900" algn="l">
              <a:spcBef>
                <a:spcPts val="360"/>
              </a:spcBef>
              <a:spcAft>
                <a:spcPts val="0"/>
              </a:spcAft>
              <a:buClr>
                <a:srgbClr val="0073CF"/>
              </a:buClr>
              <a:buSzPts val="1800"/>
              <a:buChar char="–"/>
              <a:defRPr/>
            </a:lvl4pPr>
            <a:lvl5pPr marL="2286000" lvl="4" indent="-342900" algn="l">
              <a:spcBef>
                <a:spcPts val="360"/>
              </a:spcBef>
              <a:spcAft>
                <a:spcPts val="0"/>
              </a:spcAft>
              <a:buClr>
                <a:srgbClr val="0073CF"/>
              </a:buClr>
              <a:buSzPts val="1800"/>
              <a:buChar char="»"/>
              <a:defRPr/>
            </a:lvl5pPr>
            <a:lvl6pPr marL="2743200" lvl="5" indent="-342900" algn="l">
              <a:spcBef>
                <a:spcPts val="360"/>
              </a:spcBef>
              <a:spcAft>
                <a:spcPts val="0"/>
              </a:spcAft>
              <a:buClr>
                <a:srgbClr val="0073CF"/>
              </a:buClr>
              <a:buSzPts val="1800"/>
              <a:buChar char="»"/>
              <a:defRPr/>
            </a:lvl6pPr>
            <a:lvl7pPr marL="3200400" lvl="6" indent="-342900" algn="l">
              <a:spcBef>
                <a:spcPts val="360"/>
              </a:spcBef>
              <a:spcAft>
                <a:spcPts val="0"/>
              </a:spcAft>
              <a:buClr>
                <a:srgbClr val="0073CF"/>
              </a:buClr>
              <a:buSzPts val="1800"/>
              <a:buChar char="»"/>
              <a:defRPr/>
            </a:lvl7pPr>
            <a:lvl8pPr marL="3657600" lvl="7" indent="-342900" algn="l">
              <a:spcBef>
                <a:spcPts val="360"/>
              </a:spcBef>
              <a:spcAft>
                <a:spcPts val="0"/>
              </a:spcAft>
              <a:buClr>
                <a:srgbClr val="0073CF"/>
              </a:buClr>
              <a:buSzPts val="1800"/>
              <a:buChar char="»"/>
              <a:defRPr/>
            </a:lvl8pPr>
            <a:lvl9pPr marL="4114800" lvl="8" indent="-342900" algn="l">
              <a:spcBef>
                <a:spcPts val="360"/>
              </a:spcBef>
              <a:spcAft>
                <a:spcPts val="0"/>
              </a:spcAft>
              <a:buClr>
                <a:srgbClr val="0073CF"/>
              </a:buClr>
              <a:buSzPts val="1800"/>
              <a:buChar char="»"/>
              <a:defRPr/>
            </a:lvl9pPr>
          </a:lstStyle>
          <a:p>
            <a:endParaRPr/>
          </a:p>
        </p:txBody>
      </p:sp>
      <p:sp>
        <p:nvSpPr>
          <p:cNvPr id="174" name="Google Shape;174;p5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5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53"/>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
        <p:cNvGrpSpPr/>
        <p:nvPr/>
      </p:nvGrpSpPr>
      <p:grpSpPr>
        <a:xfrm>
          <a:off x="0" y="0"/>
          <a:ext cx="0" cy="0"/>
          <a:chOff x="0" y="0"/>
          <a:chExt cx="0" cy="0"/>
        </a:xfrm>
      </p:grpSpPr>
      <p:sp>
        <p:nvSpPr>
          <p:cNvPr id="178" name="Google Shape;178;p54"/>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9" name="Google Shape;179;p54"/>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0073CF"/>
              </a:buClr>
              <a:buSzPts val="2000"/>
              <a:buFont typeface="Georgia"/>
              <a:buNone/>
              <a:defRPr sz="2000"/>
            </a:lvl1pPr>
            <a:lvl2pPr marL="914400" lvl="1" indent="-228600" algn="l">
              <a:spcBef>
                <a:spcPts val="360"/>
              </a:spcBef>
              <a:spcAft>
                <a:spcPts val="0"/>
              </a:spcAft>
              <a:buClr>
                <a:srgbClr val="0073CF"/>
              </a:buClr>
              <a:buSzPts val="1800"/>
              <a:buFont typeface="Georgia"/>
              <a:buNone/>
              <a:defRPr sz="1800"/>
            </a:lvl2pPr>
            <a:lvl3pPr marL="1371600" lvl="2" indent="-228600" algn="l">
              <a:spcBef>
                <a:spcPts val="320"/>
              </a:spcBef>
              <a:spcAft>
                <a:spcPts val="0"/>
              </a:spcAft>
              <a:buClr>
                <a:srgbClr val="0073CF"/>
              </a:buClr>
              <a:buSzPts val="1600"/>
              <a:buFont typeface="Georgia"/>
              <a:buNone/>
              <a:defRPr sz="1600"/>
            </a:lvl3pPr>
            <a:lvl4pPr marL="1828800" lvl="3" indent="-228600" algn="l">
              <a:spcBef>
                <a:spcPts val="280"/>
              </a:spcBef>
              <a:spcAft>
                <a:spcPts val="0"/>
              </a:spcAft>
              <a:buClr>
                <a:srgbClr val="0073CF"/>
              </a:buClr>
              <a:buSzPts val="1400"/>
              <a:buFont typeface="Georgia"/>
              <a:buNone/>
              <a:defRPr sz="1400"/>
            </a:lvl4pPr>
            <a:lvl5pPr marL="2286000" lvl="4" indent="-228600" algn="l">
              <a:spcBef>
                <a:spcPts val="280"/>
              </a:spcBef>
              <a:spcAft>
                <a:spcPts val="0"/>
              </a:spcAft>
              <a:buClr>
                <a:srgbClr val="0073CF"/>
              </a:buClr>
              <a:buSzPts val="1400"/>
              <a:buFont typeface="Georgia"/>
              <a:buNone/>
              <a:defRPr sz="1400"/>
            </a:lvl5pPr>
            <a:lvl6pPr marL="2743200" lvl="5" indent="-228600" algn="l">
              <a:spcBef>
                <a:spcPts val="280"/>
              </a:spcBef>
              <a:spcAft>
                <a:spcPts val="0"/>
              </a:spcAft>
              <a:buClr>
                <a:srgbClr val="0073CF"/>
              </a:buClr>
              <a:buSzPts val="1400"/>
              <a:buFont typeface="Georgia"/>
              <a:buNone/>
              <a:defRPr sz="1400"/>
            </a:lvl6pPr>
            <a:lvl7pPr marL="3200400" lvl="6" indent="-228600" algn="l">
              <a:spcBef>
                <a:spcPts val="280"/>
              </a:spcBef>
              <a:spcAft>
                <a:spcPts val="0"/>
              </a:spcAft>
              <a:buClr>
                <a:srgbClr val="0073CF"/>
              </a:buClr>
              <a:buSzPts val="1400"/>
              <a:buFont typeface="Georgia"/>
              <a:buNone/>
              <a:defRPr sz="1400"/>
            </a:lvl7pPr>
            <a:lvl8pPr marL="3657600" lvl="7" indent="-228600" algn="l">
              <a:spcBef>
                <a:spcPts val="280"/>
              </a:spcBef>
              <a:spcAft>
                <a:spcPts val="0"/>
              </a:spcAft>
              <a:buClr>
                <a:srgbClr val="0073CF"/>
              </a:buClr>
              <a:buSzPts val="1400"/>
              <a:buFont typeface="Georgia"/>
              <a:buNone/>
              <a:defRPr sz="1400"/>
            </a:lvl8pPr>
            <a:lvl9pPr marL="4114800" lvl="8" indent="-228600" algn="l">
              <a:spcBef>
                <a:spcPts val="280"/>
              </a:spcBef>
              <a:spcAft>
                <a:spcPts val="0"/>
              </a:spcAft>
              <a:buClr>
                <a:srgbClr val="0073CF"/>
              </a:buClr>
              <a:buSzPts val="1400"/>
              <a:buFont typeface="Georgia"/>
              <a:buNone/>
              <a:defRPr sz="1400"/>
            </a:lvl9pPr>
          </a:lstStyle>
          <a:p>
            <a:endParaRPr/>
          </a:p>
        </p:txBody>
      </p:sp>
      <p:sp>
        <p:nvSpPr>
          <p:cNvPr id="180" name="Google Shape;180;p5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5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54"/>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3"/>
        <p:cNvGrpSpPr/>
        <p:nvPr/>
      </p:nvGrpSpPr>
      <p:grpSpPr>
        <a:xfrm>
          <a:off x="0" y="0"/>
          <a:ext cx="0" cy="0"/>
          <a:chOff x="0" y="0"/>
          <a:chExt cx="0" cy="0"/>
        </a:xfrm>
      </p:grpSpPr>
      <p:sp>
        <p:nvSpPr>
          <p:cNvPr id="184" name="Google Shape;184;p5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5" name="Google Shape;185;p55"/>
          <p:cNvSpPr txBox="1">
            <a:spLocks noGrp="1"/>
          </p:cNvSpPr>
          <p:nvPr>
            <p:ph type="body" idx="1"/>
          </p:nvPr>
        </p:nvSpPr>
        <p:spPr>
          <a:xfrm>
            <a:off x="624417" y="1600201"/>
            <a:ext cx="5376333"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73CF"/>
              </a:buClr>
              <a:buSzPts val="2800"/>
              <a:buFont typeface="Georgia"/>
              <a:buChar char="•"/>
              <a:defRPr sz="2800"/>
            </a:lvl1pPr>
            <a:lvl2pPr marL="914400" lvl="1" indent="-381000" algn="l">
              <a:spcBef>
                <a:spcPts val="480"/>
              </a:spcBef>
              <a:spcAft>
                <a:spcPts val="0"/>
              </a:spcAft>
              <a:buClr>
                <a:srgbClr val="0073CF"/>
              </a:buClr>
              <a:buSzPts val="2400"/>
              <a:buFont typeface="Georgia"/>
              <a:buChar char="–"/>
              <a:defRPr sz="2400"/>
            </a:lvl2pPr>
            <a:lvl3pPr marL="1371600" lvl="2" indent="-355600" algn="l">
              <a:spcBef>
                <a:spcPts val="400"/>
              </a:spcBef>
              <a:spcAft>
                <a:spcPts val="0"/>
              </a:spcAft>
              <a:buClr>
                <a:srgbClr val="0073CF"/>
              </a:buClr>
              <a:buSzPts val="2000"/>
              <a:buFont typeface="Georgia"/>
              <a:buChar char="•"/>
              <a:defRPr sz="2000"/>
            </a:lvl3pPr>
            <a:lvl4pPr marL="1828800" lvl="3" indent="-342900" algn="l">
              <a:spcBef>
                <a:spcPts val="360"/>
              </a:spcBef>
              <a:spcAft>
                <a:spcPts val="0"/>
              </a:spcAft>
              <a:buClr>
                <a:srgbClr val="0073CF"/>
              </a:buClr>
              <a:buSzPts val="1800"/>
              <a:buFont typeface="Georgia"/>
              <a:buChar char="–"/>
              <a:defRPr sz="1800"/>
            </a:lvl4pPr>
            <a:lvl5pPr marL="2286000" lvl="4" indent="-342900" algn="l">
              <a:spcBef>
                <a:spcPts val="360"/>
              </a:spcBef>
              <a:spcAft>
                <a:spcPts val="0"/>
              </a:spcAft>
              <a:buClr>
                <a:srgbClr val="0073CF"/>
              </a:buClr>
              <a:buSzPts val="1800"/>
              <a:buFont typeface="Georgia"/>
              <a:buChar char="»"/>
              <a:defRPr sz="1800"/>
            </a:lvl5pPr>
            <a:lvl6pPr marL="2743200" lvl="5" indent="-342900" algn="l">
              <a:spcBef>
                <a:spcPts val="360"/>
              </a:spcBef>
              <a:spcAft>
                <a:spcPts val="0"/>
              </a:spcAft>
              <a:buClr>
                <a:srgbClr val="0073CF"/>
              </a:buClr>
              <a:buSzPts val="1800"/>
              <a:buFont typeface="Georgia"/>
              <a:buChar char="»"/>
              <a:defRPr sz="1800"/>
            </a:lvl6pPr>
            <a:lvl7pPr marL="3200400" lvl="6" indent="-342900" algn="l">
              <a:spcBef>
                <a:spcPts val="360"/>
              </a:spcBef>
              <a:spcAft>
                <a:spcPts val="0"/>
              </a:spcAft>
              <a:buClr>
                <a:srgbClr val="0073CF"/>
              </a:buClr>
              <a:buSzPts val="1800"/>
              <a:buFont typeface="Georgia"/>
              <a:buChar char="»"/>
              <a:defRPr sz="1800"/>
            </a:lvl7pPr>
            <a:lvl8pPr marL="3657600" lvl="7" indent="-342900" algn="l">
              <a:spcBef>
                <a:spcPts val="360"/>
              </a:spcBef>
              <a:spcAft>
                <a:spcPts val="0"/>
              </a:spcAft>
              <a:buClr>
                <a:srgbClr val="0073CF"/>
              </a:buClr>
              <a:buSzPts val="1800"/>
              <a:buFont typeface="Georgia"/>
              <a:buChar char="»"/>
              <a:defRPr sz="1800"/>
            </a:lvl8pPr>
            <a:lvl9pPr marL="4114800" lvl="8" indent="-342900" algn="l">
              <a:spcBef>
                <a:spcPts val="360"/>
              </a:spcBef>
              <a:spcAft>
                <a:spcPts val="0"/>
              </a:spcAft>
              <a:buClr>
                <a:srgbClr val="0073CF"/>
              </a:buClr>
              <a:buSzPts val="1800"/>
              <a:buFont typeface="Georgia"/>
              <a:buChar char="»"/>
              <a:defRPr sz="1800"/>
            </a:lvl9pPr>
          </a:lstStyle>
          <a:p>
            <a:endParaRPr/>
          </a:p>
        </p:txBody>
      </p:sp>
      <p:sp>
        <p:nvSpPr>
          <p:cNvPr id="186" name="Google Shape;186;p55"/>
          <p:cNvSpPr txBox="1">
            <a:spLocks noGrp="1"/>
          </p:cNvSpPr>
          <p:nvPr>
            <p:ph type="body" idx="2"/>
          </p:nvPr>
        </p:nvSpPr>
        <p:spPr>
          <a:xfrm>
            <a:off x="6203952" y="1600201"/>
            <a:ext cx="5378449"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0073CF"/>
              </a:buClr>
              <a:buSzPts val="2800"/>
              <a:buFont typeface="Georgia"/>
              <a:buChar char="•"/>
              <a:defRPr sz="2800"/>
            </a:lvl1pPr>
            <a:lvl2pPr marL="914400" lvl="1" indent="-381000" algn="l">
              <a:spcBef>
                <a:spcPts val="480"/>
              </a:spcBef>
              <a:spcAft>
                <a:spcPts val="0"/>
              </a:spcAft>
              <a:buClr>
                <a:srgbClr val="0073CF"/>
              </a:buClr>
              <a:buSzPts val="2400"/>
              <a:buFont typeface="Georgia"/>
              <a:buChar char="–"/>
              <a:defRPr sz="2400"/>
            </a:lvl2pPr>
            <a:lvl3pPr marL="1371600" lvl="2" indent="-355600" algn="l">
              <a:spcBef>
                <a:spcPts val="400"/>
              </a:spcBef>
              <a:spcAft>
                <a:spcPts val="0"/>
              </a:spcAft>
              <a:buClr>
                <a:srgbClr val="0073CF"/>
              </a:buClr>
              <a:buSzPts val="2000"/>
              <a:buFont typeface="Georgia"/>
              <a:buChar char="•"/>
              <a:defRPr sz="2000"/>
            </a:lvl3pPr>
            <a:lvl4pPr marL="1828800" lvl="3" indent="-342900" algn="l">
              <a:spcBef>
                <a:spcPts val="360"/>
              </a:spcBef>
              <a:spcAft>
                <a:spcPts val="0"/>
              </a:spcAft>
              <a:buClr>
                <a:srgbClr val="0073CF"/>
              </a:buClr>
              <a:buSzPts val="1800"/>
              <a:buFont typeface="Georgia"/>
              <a:buChar char="–"/>
              <a:defRPr sz="1800"/>
            </a:lvl4pPr>
            <a:lvl5pPr marL="2286000" lvl="4" indent="-342900" algn="l">
              <a:spcBef>
                <a:spcPts val="360"/>
              </a:spcBef>
              <a:spcAft>
                <a:spcPts val="0"/>
              </a:spcAft>
              <a:buClr>
                <a:srgbClr val="0073CF"/>
              </a:buClr>
              <a:buSzPts val="1800"/>
              <a:buFont typeface="Georgia"/>
              <a:buChar char="»"/>
              <a:defRPr sz="1800"/>
            </a:lvl5pPr>
            <a:lvl6pPr marL="2743200" lvl="5" indent="-342900" algn="l">
              <a:spcBef>
                <a:spcPts val="360"/>
              </a:spcBef>
              <a:spcAft>
                <a:spcPts val="0"/>
              </a:spcAft>
              <a:buClr>
                <a:srgbClr val="0073CF"/>
              </a:buClr>
              <a:buSzPts val="1800"/>
              <a:buFont typeface="Georgia"/>
              <a:buChar char="»"/>
              <a:defRPr sz="1800"/>
            </a:lvl6pPr>
            <a:lvl7pPr marL="3200400" lvl="6" indent="-342900" algn="l">
              <a:spcBef>
                <a:spcPts val="360"/>
              </a:spcBef>
              <a:spcAft>
                <a:spcPts val="0"/>
              </a:spcAft>
              <a:buClr>
                <a:srgbClr val="0073CF"/>
              </a:buClr>
              <a:buSzPts val="1800"/>
              <a:buFont typeface="Georgia"/>
              <a:buChar char="»"/>
              <a:defRPr sz="1800"/>
            </a:lvl7pPr>
            <a:lvl8pPr marL="3657600" lvl="7" indent="-342900" algn="l">
              <a:spcBef>
                <a:spcPts val="360"/>
              </a:spcBef>
              <a:spcAft>
                <a:spcPts val="0"/>
              </a:spcAft>
              <a:buClr>
                <a:srgbClr val="0073CF"/>
              </a:buClr>
              <a:buSzPts val="1800"/>
              <a:buFont typeface="Georgia"/>
              <a:buChar char="»"/>
              <a:defRPr sz="1800"/>
            </a:lvl8pPr>
            <a:lvl9pPr marL="4114800" lvl="8" indent="-342900" algn="l">
              <a:spcBef>
                <a:spcPts val="360"/>
              </a:spcBef>
              <a:spcAft>
                <a:spcPts val="0"/>
              </a:spcAft>
              <a:buClr>
                <a:srgbClr val="0073CF"/>
              </a:buClr>
              <a:buSzPts val="1800"/>
              <a:buFont typeface="Georgia"/>
              <a:buChar char="»"/>
              <a:defRPr sz="1800"/>
            </a:lvl9pPr>
          </a:lstStyle>
          <a:p>
            <a:endParaRPr/>
          </a:p>
        </p:txBody>
      </p:sp>
      <p:sp>
        <p:nvSpPr>
          <p:cNvPr id="187" name="Google Shape;187;p55"/>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55"/>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55"/>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0"/>
        <p:cNvGrpSpPr/>
        <p:nvPr/>
      </p:nvGrpSpPr>
      <p:grpSpPr>
        <a:xfrm>
          <a:off x="0" y="0"/>
          <a:ext cx="0" cy="0"/>
          <a:chOff x="0" y="0"/>
          <a:chExt cx="0" cy="0"/>
        </a:xfrm>
      </p:grpSpPr>
      <p:sp>
        <p:nvSpPr>
          <p:cNvPr id="191" name="Google Shape;191;p5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2" name="Google Shape;192;p56"/>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73CF"/>
              </a:buClr>
              <a:buSzPts val="2400"/>
              <a:buFont typeface="Georgia"/>
              <a:buNone/>
              <a:defRPr sz="2400" b="1"/>
            </a:lvl1pPr>
            <a:lvl2pPr marL="914400" lvl="1" indent="-228600" algn="l">
              <a:spcBef>
                <a:spcPts val="400"/>
              </a:spcBef>
              <a:spcAft>
                <a:spcPts val="0"/>
              </a:spcAft>
              <a:buClr>
                <a:srgbClr val="0073CF"/>
              </a:buClr>
              <a:buSzPts val="2000"/>
              <a:buFont typeface="Georgia"/>
              <a:buNone/>
              <a:defRPr sz="2000" b="1"/>
            </a:lvl2pPr>
            <a:lvl3pPr marL="1371600" lvl="2" indent="-228600" algn="l">
              <a:spcBef>
                <a:spcPts val="360"/>
              </a:spcBef>
              <a:spcAft>
                <a:spcPts val="0"/>
              </a:spcAft>
              <a:buClr>
                <a:srgbClr val="0073CF"/>
              </a:buClr>
              <a:buSzPts val="1800"/>
              <a:buFont typeface="Georgia"/>
              <a:buNone/>
              <a:defRPr sz="1800" b="1"/>
            </a:lvl3pPr>
            <a:lvl4pPr marL="1828800" lvl="3" indent="-228600" algn="l">
              <a:spcBef>
                <a:spcPts val="320"/>
              </a:spcBef>
              <a:spcAft>
                <a:spcPts val="0"/>
              </a:spcAft>
              <a:buClr>
                <a:srgbClr val="0073CF"/>
              </a:buClr>
              <a:buSzPts val="1600"/>
              <a:buFont typeface="Georgia"/>
              <a:buNone/>
              <a:defRPr sz="1600" b="1"/>
            </a:lvl4pPr>
            <a:lvl5pPr marL="2286000" lvl="4" indent="-228600" algn="l">
              <a:spcBef>
                <a:spcPts val="320"/>
              </a:spcBef>
              <a:spcAft>
                <a:spcPts val="0"/>
              </a:spcAft>
              <a:buClr>
                <a:srgbClr val="0073CF"/>
              </a:buClr>
              <a:buSzPts val="1600"/>
              <a:buFont typeface="Georgia"/>
              <a:buNone/>
              <a:defRPr sz="1600" b="1"/>
            </a:lvl5pPr>
            <a:lvl6pPr marL="2743200" lvl="5" indent="-228600" algn="l">
              <a:spcBef>
                <a:spcPts val="320"/>
              </a:spcBef>
              <a:spcAft>
                <a:spcPts val="0"/>
              </a:spcAft>
              <a:buClr>
                <a:srgbClr val="0073CF"/>
              </a:buClr>
              <a:buSzPts val="1600"/>
              <a:buFont typeface="Georgia"/>
              <a:buNone/>
              <a:defRPr sz="1600" b="1"/>
            </a:lvl6pPr>
            <a:lvl7pPr marL="3200400" lvl="6" indent="-228600" algn="l">
              <a:spcBef>
                <a:spcPts val="320"/>
              </a:spcBef>
              <a:spcAft>
                <a:spcPts val="0"/>
              </a:spcAft>
              <a:buClr>
                <a:srgbClr val="0073CF"/>
              </a:buClr>
              <a:buSzPts val="1600"/>
              <a:buFont typeface="Georgia"/>
              <a:buNone/>
              <a:defRPr sz="1600" b="1"/>
            </a:lvl7pPr>
            <a:lvl8pPr marL="3657600" lvl="7" indent="-228600" algn="l">
              <a:spcBef>
                <a:spcPts val="320"/>
              </a:spcBef>
              <a:spcAft>
                <a:spcPts val="0"/>
              </a:spcAft>
              <a:buClr>
                <a:srgbClr val="0073CF"/>
              </a:buClr>
              <a:buSzPts val="1600"/>
              <a:buFont typeface="Georgia"/>
              <a:buNone/>
              <a:defRPr sz="1600" b="1"/>
            </a:lvl8pPr>
            <a:lvl9pPr marL="4114800" lvl="8" indent="-228600" algn="l">
              <a:spcBef>
                <a:spcPts val="320"/>
              </a:spcBef>
              <a:spcAft>
                <a:spcPts val="0"/>
              </a:spcAft>
              <a:buClr>
                <a:srgbClr val="0073CF"/>
              </a:buClr>
              <a:buSzPts val="1600"/>
              <a:buFont typeface="Georgia"/>
              <a:buNone/>
              <a:defRPr sz="1600" b="1"/>
            </a:lvl9pPr>
          </a:lstStyle>
          <a:p>
            <a:endParaRPr/>
          </a:p>
        </p:txBody>
      </p:sp>
      <p:sp>
        <p:nvSpPr>
          <p:cNvPr id="193" name="Google Shape;193;p56"/>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73CF"/>
              </a:buClr>
              <a:buSzPts val="2400"/>
              <a:buFont typeface="Georgia"/>
              <a:buChar char="•"/>
              <a:defRPr sz="2400"/>
            </a:lvl1pPr>
            <a:lvl2pPr marL="914400" lvl="1" indent="-355600" algn="l">
              <a:spcBef>
                <a:spcPts val="400"/>
              </a:spcBef>
              <a:spcAft>
                <a:spcPts val="0"/>
              </a:spcAft>
              <a:buClr>
                <a:srgbClr val="0073CF"/>
              </a:buClr>
              <a:buSzPts val="2000"/>
              <a:buFont typeface="Georgia"/>
              <a:buChar char="–"/>
              <a:defRPr sz="2000"/>
            </a:lvl2pPr>
            <a:lvl3pPr marL="1371600" lvl="2" indent="-342900" algn="l">
              <a:spcBef>
                <a:spcPts val="360"/>
              </a:spcBef>
              <a:spcAft>
                <a:spcPts val="0"/>
              </a:spcAft>
              <a:buClr>
                <a:srgbClr val="0073CF"/>
              </a:buClr>
              <a:buSzPts val="1800"/>
              <a:buFont typeface="Georgia"/>
              <a:buChar char="•"/>
              <a:defRPr sz="1800"/>
            </a:lvl3pPr>
            <a:lvl4pPr marL="1828800" lvl="3" indent="-330200" algn="l">
              <a:spcBef>
                <a:spcPts val="320"/>
              </a:spcBef>
              <a:spcAft>
                <a:spcPts val="0"/>
              </a:spcAft>
              <a:buClr>
                <a:srgbClr val="0073CF"/>
              </a:buClr>
              <a:buSzPts val="1600"/>
              <a:buFont typeface="Georgia"/>
              <a:buChar char="–"/>
              <a:defRPr sz="1600"/>
            </a:lvl4pPr>
            <a:lvl5pPr marL="2286000" lvl="4" indent="-330200" algn="l">
              <a:spcBef>
                <a:spcPts val="320"/>
              </a:spcBef>
              <a:spcAft>
                <a:spcPts val="0"/>
              </a:spcAft>
              <a:buClr>
                <a:srgbClr val="0073CF"/>
              </a:buClr>
              <a:buSzPts val="1600"/>
              <a:buFont typeface="Georgia"/>
              <a:buChar char="»"/>
              <a:defRPr sz="1600"/>
            </a:lvl5pPr>
            <a:lvl6pPr marL="2743200" lvl="5" indent="-330200" algn="l">
              <a:spcBef>
                <a:spcPts val="320"/>
              </a:spcBef>
              <a:spcAft>
                <a:spcPts val="0"/>
              </a:spcAft>
              <a:buClr>
                <a:srgbClr val="0073CF"/>
              </a:buClr>
              <a:buSzPts val="1600"/>
              <a:buFont typeface="Georgia"/>
              <a:buChar char="»"/>
              <a:defRPr sz="1600"/>
            </a:lvl6pPr>
            <a:lvl7pPr marL="3200400" lvl="6" indent="-330200" algn="l">
              <a:spcBef>
                <a:spcPts val="320"/>
              </a:spcBef>
              <a:spcAft>
                <a:spcPts val="0"/>
              </a:spcAft>
              <a:buClr>
                <a:srgbClr val="0073CF"/>
              </a:buClr>
              <a:buSzPts val="1600"/>
              <a:buFont typeface="Georgia"/>
              <a:buChar char="»"/>
              <a:defRPr sz="1600"/>
            </a:lvl7pPr>
            <a:lvl8pPr marL="3657600" lvl="7" indent="-330200" algn="l">
              <a:spcBef>
                <a:spcPts val="320"/>
              </a:spcBef>
              <a:spcAft>
                <a:spcPts val="0"/>
              </a:spcAft>
              <a:buClr>
                <a:srgbClr val="0073CF"/>
              </a:buClr>
              <a:buSzPts val="1600"/>
              <a:buFont typeface="Georgia"/>
              <a:buChar char="»"/>
              <a:defRPr sz="1600"/>
            </a:lvl8pPr>
            <a:lvl9pPr marL="4114800" lvl="8" indent="-330200" algn="l">
              <a:spcBef>
                <a:spcPts val="320"/>
              </a:spcBef>
              <a:spcAft>
                <a:spcPts val="0"/>
              </a:spcAft>
              <a:buClr>
                <a:srgbClr val="0073CF"/>
              </a:buClr>
              <a:buSzPts val="1600"/>
              <a:buFont typeface="Georgia"/>
              <a:buChar char="»"/>
              <a:defRPr sz="1600"/>
            </a:lvl9pPr>
          </a:lstStyle>
          <a:p>
            <a:endParaRPr/>
          </a:p>
        </p:txBody>
      </p:sp>
      <p:sp>
        <p:nvSpPr>
          <p:cNvPr id="194" name="Google Shape;194;p56"/>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rgbClr val="0073CF"/>
              </a:buClr>
              <a:buSzPts val="2400"/>
              <a:buFont typeface="Georgia"/>
              <a:buNone/>
              <a:defRPr sz="2400" b="1"/>
            </a:lvl1pPr>
            <a:lvl2pPr marL="914400" lvl="1" indent="-228600" algn="l">
              <a:spcBef>
                <a:spcPts val="400"/>
              </a:spcBef>
              <a:spcAft>
                <a:spcPts val="0"/>
              </a:spcAft>
              <a:buClr>
                <a:srgbClr val="0073CF"/>
              </a:buClr>
              <a:buSzPts val="2000"/>
              <a:buFont typeface="Georgia"/>
              <a:buNone/>
              <a:defRPr sz="2000" b="1"/>
            </a:lvl2pPr>
            <a:lvl3pPr marL="1371600" lvl="2" indent="-228600" algn="l">
              <a:spcBef>
                <a:spcPts val="360"/>
              </a:spcBef>
              <a:spcAft>
                <a:spcPts val="0"/>
              </a:spcAft>
              <a:buClr>
                <a:srgbClr val="0073CF"/>
              </a:buClr>
              <a:buSzPts val="1800"/>
              <a:buFont typeface="Georgia"/>
              <a:buNone/>
              <a:defRPr sz="1800" b="1"/>
            </a:lvl3pPr>
            <a:lvl4pPr marL="1828800" lvl="3" indent="-228600" algn="l">
              <a:spcBef>
                <a:spcPts val="320"/>
              </a:spcBef>
              <a:spcAft>
                <a:spcPts val="0"/>
              </a:spcAft>
              <a:buClr>
                <a:srgbClr val="0073CF"/>
              </a:buClr>
              <a:buSzPts val="1600"/>
              <a:buFont typeface="Georgia"/>
              <a:buNone/>
              <a:defRPr sz="1600" b="1"/>
            </a:lvl4pPr>
            <a:lvl5pPr marL="2286000" lvl="4" indent="-228600" algn="l">
              <a:spcBef>
                <a:spcPts val="320"/>
              </a:spcBef>
              <a:spcAft>
                <a:spcPts val="0"/>
              </a:spcAft>
              <a:buClr>
                <a:srgbClr val="0073CF"/>
              </a:buClr>
              <a:buSzPts val="1600"/>
              <a:buFont typeface="Georgia"/>
              <a:buNone/>
              <a:defRPr sz="1600" b="1"/>
            </a:lvl5pPr>
            <a:lvl6pPr marL="2743200" lvl="5" indent="-228600" algn="l">
              <a:spcBef>
                <a:spcPts val="320"/>
              </a:spcBef>
              <a:spcAft>
                <a:spcPts val="0"/>
              </a:spcAft>
              <a:buClr>
                <a:srgbClr val="0073CF"/>
              </a:buClr>
              <a:buSzPts val="1600"/>
              <a:buFont typeface="Georgia"/>
              <a:buNone/>
              <a:defRPr sz="1600" b="1"/>
            </a:lvl6pPr>
            <a:lvl7pPr marL="3200400" lvl="6" indent="-228600" algn="l">
              <a:spcBef>
                <a:spcPts val="320"/>
              </a:spcBef>
              <a:spcAft>
                <a:spcPts val="0"/>
              </a:spcAft>
              <a:buClr>
                <a:srgbClr val="0073CF"/>
              </a:buClr>
              <a:buSzPts val="1600"/>
              <a:buFont typeface="Georgia"/>
              <a:buNone/>
              <a:defRPr sz="1600" b="1"/>
            </a:lvl7pPr>
            <a:lvl8pPr marL="3657600" lvl="7" indent="-228600" algn="l">
              <a:spcBef>
                <a:spcPts val="320"/>
              </a:spcBef>
              <a:spcAft>
                <a:spcPts val="0"/>
              </a:spcAft>
              <a:buClr>
                <a:srgbClr val="0073CF"/>
              </a:buClr>
              <a:buSzPts val="1600"/>
              <a:buFont typeface="Georgia"/>
              <a:buNone/>
              <a:defRPr sz="1600" b="1"/>
            </a:lvl8pPr>
            <a:lvl9pPr marL="4114800" lvl="8" indent="-228600" algn="l">
              <a:spcBef>
                <a:spcPts val="320"/>
              </a:spcBef>
              <a:spcAft>
                <a:spcPts val="0"/>
              </a:spcAft>
              <a:buClr>
                <a:srgbClr val="0073CF"/>
              </a:buClr>
              <a:buSzPts val="1600"/>
              <a:buFont typeface="Georgia"/>
              <a:buNone/>
              <a:defRPr sz="1600" b="1"/>
            </a:lvl9pPr>
          </a:lstStyle>
          <a:p>
            <a:endParaRPr/>
          </a:p>
        </p:txBody>
      </p:sp>
      <p:sp>
        <p:nvSpPr>
          <p:cNvPr id="195" name="Google Shape;195;p56"/>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rgbClr val="0073CF"/>
              </a:buClr>
              <a:buSzPts val="2400"/>
              <a:buFont typeface="Georgia"/>
              <a:buChar char="•"/>
              <a:defRPr sz="2400"/>
            </a:lvl1pPr>
            <a:lvl2pPr marL="914400" lvl="1" indent="-355600" algn="l">
              <a:spcBef>
                <a:spcPts val="400"/>
              </a:spcBef>
              <a:spcAft>
                <a:spcPts val="0"/>
              </a:spcAft>
              <a:buClr>
                <a:srgbClr val="0073CF"/>
              </a:buClr>
              <a:buSzPts val="2000"/>
              <a:buFont typeface="Georgia"/>
              <a:buChar char="–"/>
              <a:defRPr sz="2000"/>
            </a:lvl2pPr>
            <a:lvl3pPr marL="1371600" lvl="2" indent="-342900" algn="l">
              <a:spcBef>
                <a:spcPts val="360"/>
              </a:spcBef>
              <a:spcAft>
                <a:spcPts val="0"/>
              </a:spcAft>
              <a:buClr>
                <a:srgbClr val="0073CF"/>
              </a:buClr>
              <a:buSzPts val="1800"/>
              <a:buFont typeface="Georgia"/>
              <a:buChar char="•"/>
              <a:defRPr sz="1800"/>
            </a:lvl3pPr>
            <a:lvl4pPr marL="1828800" lvl="3" indent="-330200" algn="l">
              <a:spcBef>
                <a:spcPts val="320"/>
              </a:spcBef>
              <a:spcAft>
                <a:spcPts val="0"/>
              </a:spcAft>
              <a:buClr>
                <a:srgbClr val="0073CF"/>
              </a:buClr>
              <a:buSzPts val="1600"/>
              <a:buFont typeface="Georgia"/>
              <a:buChar char="–"/>
              <a:defRPr sz="1600"/>
            </a:lvl4pPr>
            <a:lvl5pPr marL="2286000" lvl="4" indent="-330200" algn="l">
              <a:spcBef>
                <a:spcPts val="320"/>
              </a:spcBef>
              <a:spcAft>
                <a:spcPts val="0"/>
              </a:spcAft>
              <a:buClr>
                <a:srgbClr val="0073CF"/>
              </a:buClr>
              <a:buSzPts val="1600"/>
              <a:buFont typeface="Georgia"/>
              <a:buChar char="»"/>
              <a:defRPr sz="1600"/>
            </a:lvl5pPr>
            <a:lvl6pPr marL="2743200" lvl="5" indent="-330200" algn="l">
              <a:spcBef>
                <a:spcPts val="320"/>
              </a:spcBef>
              <a:spcAft>
                <a:spcPts val="0"/>
              </a:spcAft>
              <a:buClr>
                <a:srgbClr val="0073CF"/>
              </a:buClr>
              <a:buSzPts val="1600"/>
              <a:buFont typeface="Georgia"/>
              <a:buChar char="»"/>
              <a:defRPr sz="1600"/>
            </a:lvl6pPr>
            <a:lvl7pPr marL="3200400" lvl="6" indent="-330200" algn="l">
              <a:spcBef>
                <a:spcPts val="320"/>
              </a:spcBef>
              <a:spcAft>
                <a:spcPts val="0"/>
              </a:spcAft>
              <a:buClr>
                <a:srgbClr val="0073CF"/>
              </a:buClr>
              <a:buSzPts val="1600"/>
              <a:buFont typeface="Georgia"/>
              <a:buChar char="»"/>
              <a:defRPr sz="1600"/>
            </a:lvl7pPr>
            <a:lvl8pPr marL="3657600" lvl="7" indent="-330200" algn="l">
              <a:spcBef>
                <a:spcPts val="320"/>
              </a:spcBef>
              <a:spcAft>
                <a:spcPts val="0"/>
              </a:spcAft>
              <a:buClr>
                <a:srgbClr val="0073CF"/>
              </a:buClr>
              <a:buSzPts val="1600"/>
              <a:buFont typeface="Georgia"/>
              <a:buChar char="»"/>
              <a:defRPr sz="1600"/>
            </a:lvl8pPr>
            <a:lvl9pPr marL="4114800" lvl="8" indent="-330200" algn="l">
              <a:spcBef>
                <a:spcPts val="320"/>
              </a:spcBef>
              <a:spcAft>
                <a:spcPts val="0"/>
              </a:spcAft>
              <a:buClr>
                <a:srgbClr val="0073CF"/>
              </a:buClr>
              <a:buSzPts val="1600"/>
              <a:buFont typeface="Georgia"/>
              <a:buChar char="»"/>
              <a:defRPr sz="1600"/>
            </a:lvl9pPr>
          </a:lstStyle>
          <a:p>
            <a:endParaRPr/>
          </a:p>
        </p:txBody>
      </p:sp>
      <p:sp>
        <p:nvSpPr>
          <p:cNvPr id="196" name="Google Shape;196;p5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5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56"/>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9"/>
        <p:cNvGrpSpPr/>
        <p:nvPr/>
      </p:nvGrpSpPr>
      <p:grpSpPr>
        <a:xfrm>
          <a:off x="0" y="0"/>
          <a:ext cx="0" cy="0"/>
          <a:chOff x="0" y="0"/>
          <a:chExt cx="0" cy="0"/>
        </a:xfrm>
      </p:grpSpPr>
      <p:sp>
        <p:nvSpPr>
          <p:cNvPr id="200" name="Google Shape;200;p5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1" name="Google Shape;201;p5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5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7"/>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4"/>
        <p:cNvGrpSpPr/>
        <p:nvPr/>
      </p:nvGrpSpPr>
      <p:grpSpPr>
        <a:xfrm>
          <a:off x="0" y="0"/>
          <a:ext cx="0" cy="0"/>
          <a:chOff x="0" y="0"/>
          <a:chExt cx="0" cy="0"/>
        </a:xfrm>
      </p:grpSpPr>
      <p:sp>
        <p:nvSpPr>
          <p:cNvPr id="205" name="Google Shape;205;p5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5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58"/>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5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0" name="Google Shape;210;p5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0073CF"/>
              </a:buClr>
              <a:buSzPts val="3200"/>
              <a:buFont typeface="Georgia"/>
              <a:buChar char="•"/>
              <a:defRPr sz="3200"/>
            </a:lvl1pPr>
            <a:lvl2pPr marL="914400" lvl="1" indent="-406400" algn="l">
              <a:spcBef>
                <a:spcPts val="560"/>
              </a:spcBef>
              <a:spcAft>
                <a:spcPts val="0"/>
              </a:spcAft>
              <a:buClr>
                <a:srgbClr val="0073CF"/>
              </a:buClr>
              <a:buSzPts val="2800"/>
              <a:buFont typeface="Georgia"/>
              <a:buChar char="–"/>
              <a:defRPr sz="2800"/>
            </a:lvl2pPr>
            <a:lvl3pPr marL="1371600" lvl="2" indent="-381000" algn="l">
              <a:spcBef>
                <a:spcPts val="480"/>
              </a:spcBef>
              <a:spcAft>
                <a:spcPts val="0"/>
              </a:spcAft>
              <a:buClr>
                <a:srgbClr val="0073CF"/>
              </a:buClr>
              <a:buSzPts val="2400"/>
              <a:buFont typeface="Georgia"/>
              <a:buChar char="•"/>
              <a:defRPr sz="2400"/>
            </a:lvl3pPr>
            <a:lvl4pPr marL="1828800" lvl="3" indent="-355600" algn="l">
              <a:spcBef>
                <a:spcPts val="400"/>
              </a:spcBef>
              <a:spcAft>
                <a:spcPts val="0"/>
              </a:spcAft>
              <a:buClr>
                <a:srgbClr val="0073CF"/>
              </a:buClr>
              <a:buSzPts val="2000"/>
              <a:buFont typeface="Georgia"/>
              <a:buChar char="–"/>
              <a:defRPr sz="2000"/>
            </a:lvl4pPr>
            <a:lvl5pPr marL="2286000" lvl="4" indent="-355600" algn="l">
              <a:spcBef>
                <a:spcPts val="400"/>
              </a:spcBef>
              <a:spcAft>
                <a:spcPts val="0"/>
              </a:spcAft>
              <a:buClr>
                <a:srgbClr val="0073CF"/>
              </a:buClr>
              <a:buSzPts val="2000"/>
              <a:buFont typeface="Georgia"/>
              <a:buChar char="»"/>
              <a:defRPr sz="2000"/>
            </a:lvl5pPr>
            <a:lvl6pPr marL="2743200" lvl="5" indent="-355600" algn="l">
              <a:spcBef>
                <a:spcPts val="400"/>
              </a:spcBef>
              <a:spcAft>
                <a:spcPts val="0"/>
              </a:spcAft>
              <a:buClr>
                <a:srgbClr val="0073CF"/>
              </a:buClr>
              <a:buSzPts val="2000"/>
              <a:buFont typeface="Georgia"/>
              <a:buChar char="»"/>
              <a:defRPr sz="2000"/>
            </a:lvl6pPr>
            <a:lvl7pPr marL="3200400" lvl="6" indent="-355600" algn="l">
              <a:spcBef>
                <a:spcPts val="400"/>
              </a:spcBef>
              <a:spcAft>
                <a:spcPts val="0"/>
              </a:spcAft>
              <a:buClr>
                <a:srgbClr val="0073CF"/>
              </a:buClr>
              <a:buSzPts val="2000"/>
              <a:buFont typeface="Georgia"/>
              <a:buChar char="»"/>
              <a:defRPr sz="2000"/>
            </a:lvl7pPr>
            <a:lvl8pPr marL="3657600" lvl="7" indent="-355600" algn="l">
              <a:spcBef>
                <a:spcPts val="400"/>
              </a:spcBef>
              <a:spcAft>
                <a:spcPts val="0"/>
              </a:spcAft>
              <a:buClr>
                <a:srgbClr val="0073CF"/>
              </a:buClr>
              <a:buSzPts val="2000"/>
              <a:buFont typeface="Georgia"/>
              <a:buChar char="»"/>
              <a:defRPr sz="2000"/>
            </a:lvl8pPr>
            <a:lvl9pPr marL="4114800" lvl="8" indent="-355600" algn="l">
              <a:spcBef>
                <a:spcPts val="400"/>
              </a:spcBef>
              <a:spcAft>
                <a:spcPts val="0"/>
              </a:spcAft>
              <a:buClr>
                <a:srgbClr val="0073CF"/>
              </a:buClr>
              <a:buSzPts val="2000"/>
              <a:buFont typeface="Georgia"/>
              <a:buChar char="»"/>
              <a:defRPr sz="2000"/>
            </a:lvl9pPr>
          </a:lstStyle>
          <a:p>
            <a:endParaRPr/>
          </a:p>
        </p:txBody>
      </p:sp>
      <p:sp>
        <p:nvSpPr>
          <p:cNvPr id="211" name="Google Shape;211;p5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rgbClr val="0073CF"/>
              </a:buClr>
              <a:buSzPts val="1400"/>
              <a:buFont typeface="Georgia"/>
              <a:buNone/>
              <a:defRPr sz="1400"/>
            </a:lvl1pPr>
            <a:lvl2pPr marL="914400" lvl="1" indent="-228600" algn="l">
              <a:spcBef>
                <a:spcPts val="240"/>
              </a:spcBef>
              <a:spcAft>
                <a:spcPts val="0"/>
              </a:spcAft>
              <a:buClr>
                <a:srgbClr val="0073CF"/>
              </a:buClr>
              <a:buSzPts val="1200"/>
              <a:buFont typeface="Georgia"/>
              <a:buNone/>
              <a:defRPr sz="1200"/>
            </a:lvl2pPr>
            <a:lvl3pPr marL="1371600" lvl="2" indent="-228600" algn="l">
              <a:spcBef>
                <a:spcPts val="200"/>
              </a:spcBef>
              <a:spcAft>
                <a:spcPts val="0"/>
              </a:spcAft>
              <a:buClr>
                <a:srgbClr val="0073CF"/>
              </a:buClr>
              <a:buSzPts val="1000"/>
              <a:buFont typeface="Georgia"/>
              <a:buNone/>
              <a:defRPr sz="1000"/>
            </a:lvl3pPr>
            <a:lvl4pPr marL="1828800" lvl="3" indent="-228600" algn="l">
              <a:spcBef>
                <a:spcPts val="180"/>
              </a:spcBef>
              <a:spcAft>
                <a:spcPts val="0"/>
              </a:spcAft>
              <a:buClr>
                <a:srgbClr val="0073CF"/>
              </a:buClr>
              <a:buSzPts val="900"/>
              <a:buFont typeface="Georgia"/>
              <a:buNone/>
              <a:defRPr sz="900"/>
            </a:lvl4pPr>
            <a:lvl5pPr marL="2286000" lvl="4" indent="-228600" algn="l">
              <a:spcBef>
                <a:spcPts val="180"/>
              </a:spcBef>
              <a:spcAft>
                <a:spcPts val="0"/>
              </a:spcAft>
              <a:buClr>
                <a:srgbClr val="0073CF"/>
              </a:buClr>
              <a:buSzPts val="900"/>
              <a:buFont typeface="Georgia"/>
              <a:buNone/>
              <a:defRPr sz="900"/>
            </a:lvl5pPr>
            <a:lvl6pPr marL="2743200" lvl="5" indent="-228600" algn="l">
              <a:spcBef>
                <a:spcPts val="180"/>
              </a:spcBef>
              <a:spcAft>
                <a:spcPts val="0"/>
              </a:spcAft>
              <a:buClr>
                <a:srgbClr val="0073CF"/>
              </a:buClr>
              <a:buSzPts val="900"/>
              <a:buFont typeface="Georgia"/>
              <a:buNone/>
              <a:defRPr sz="900"/>
            </a:lvl6pPr>
            <a:lvl7pPr marL="3200400" lvl="6" indent="-228600" algn="l">
              <a:spcBef>
                <a:spcPts val="180"/>
              </a:spcBef>
              <a:spcAft>
                <a:spcPts val="0"/>
              </a:spcAft>
              <a:buClr>
                <a:srgbClr val="0073CF"/>
              </a:buClr>
              <a:buSzPts val="900"/>
              <a:buFont typeface="Georgia"/>
              <a:buNone/>
              <a:defRPr sz="900"/>
            </a:lvl7pPr>
            <a:lvl8pPr marL="3657600" lvl="7" indent="-228600" algn="l">
              <a:spcBef>
                <a:spcPts val="180"/>
              </a:spcBef>
              <a:spcAft>
                <a:spcPts val="0"/>
              </a:spcAft>
              <a:buClr>
                <a:srgbClr val="0073CF"/>
              </a:buClr>
              <a:buSzPts val="900"/>
              <a:buFont typeface="Georgia"/>
              <a:buNone/>
              <a:defRPr sz="900"/>
            </a:lvl8pPr>
            <a:lvl9pPr marL="4114800" lvl="8" indent="-228600" algn="l">
              <a:spcBef>
                <a:spcPts val="180"/>
              </a:spcBef>
              <a:spcAft>
                <a:spcPts val="0"/>
              </a:spcAft>
              <a:buClr>
                <a:srgbClr val="0073CF"/>
              </a:buClr>
              <a:buSzPts val="900"/>
              <a:buFont typeface="Georgia"/>
              <a:buNone/>
              <a:defRPr sz="900"/>
            </a:lvl9pPr>
          </a:lstStyle>
          <a:p>
            <a:endParaRPr/>
          </a:p>
        </p:txBody>
      </p:sp>
      <p:sp>
        <p:nvSpPr>
          <p:cNvPr id="212" name="Google Shape;212;p5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5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59"/>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60"/>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7" name="Google Shape;217;p60"/>
          <p:cNvSpPr>
            <a:spLocks noGrp="1"/>
          </p:cNvSpPr>
          <p:nvPr>
            <p:ph type="pic" idx="2"/>
          </p:nvPr>
        </p:nvSpPr>
        <p:spPr>
          <a:xfrm>
            <a:off x="2389717" y="612775"/>
            <a:ext cx="7315200" cy="4114800"/>
          </a:xfrm>
          <a:prstGeom prst="rect">
            <a:avLst/>
          </a:prstGeom>
          <a:noFill/>
          <a:ln>
            <a:noFill/>
          </a:ln>
        </p:spPr>
      </p:sp>
      <p:sp>
        <p:nvSpPr>
          <p:cNvPr id="218" name="Google Shape;218;p60"/>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rgbClr val="0073CF"/>
              </a:buClr>
              <a:buSzPts val="1400"/>
              <a:buFont typeface="Georgia"/>
              <a:buNone/>
              <a:defRPr sz="1400"/>
            </a:lvl1pPr>
            <a:lvl2pPr marL="914400" lvl="1" indent="-228600" algn="l">
              <a:spcBef>
                <a:spcPts val="240"/>
              </a:spcBef>
              <a:spcAft>
                <a:spcPts val="0"/>
              </a:spcAft>
              <a:buClr>
                <a:srgbClr val="0073CF"/>
              </a:buClr>
              <a:buSzPts val="1200"/>
              <a:buFont typeface="Georgia"/>
              <a:buNone/>
              <a:defRPr sz="1200"/>
            </a:lvl2pPr>
            <a:lvl3pPr marL="1371600" lvl="2" indent="-228600" algn="l">
              <a:spcBef>
                <a:spcPts val="200"/>
              </a:spcBef>
              <a:spcAft>
                <a:spcPts val="0"/>
              </a:spcAft>
              <a:buClr>
                <a:srgbClr val="0073CF"/>
              </a:buClr>
              <a:buSzPts val="1000"/>
              <a:buFont typeface="Georgia"/>
              <a:buNone/>
              <a:defRPr sz="1000"/>
            </a:lvl3pPr>
            <a:lvl4pPr marL="1828800" lvl="3" indent="-228600" algn="l">
              <a:spcBef>
                <a:spcPts val="180"/>
              </a:spcBef>
              <a:spcAft>
                <a:spcPts val="0"/>
              </a:spcAft>
              <a:buClr>
                <a:srgbClr val="0073CF"/>
              </a:buClr>
              <a:buSzPts val="900"/>
              <a:buFont typeface="Georgia"/>
              <a:buNone/>
              <a:defRPr sz="900"/>
            </a:lvl4pPr>
            <a:lvl5pPr marL="2286000" lvl="4" indent="-228600" algn="l">
              <a:spcBef>
                <a:spcPts val="180"/>
              </a:spcBef>
              <a:spcAft>
                <a:spcPts val="0"/>
              </a:spcAft>
              <a:buClr>
                <a:srgbClr val="0073CF"/>
              </a:buClr>
              <a:buSzPts val="900"/>
              <a:buFont typeface="Georgia"/>
              <a:buNone/>
              <a:defRPr sz="900"/>
            </a:lvl5pPr>
            <a:lvl6pPr marL="2743200" lvl="5" indent="-228600" algn="l">
              <a:spcBef>
                <a:spcPts val="180"/>
              </a:spcBef>
              <a:spcAft>
                <a:spcPts val="0"/>
              </a:spcAft>
              <a:buClr>
                <a:srgbClr val="0073CF"/>
              </a:buClr>
              <a:buSzPts val="900"/>
              <a:buFont typeface="Georgia"/>
              <a:buNone/>
              <a:defRPr sz="900"/>
            </a:lvl6pPr>
            <a:lvl7pPr marL="3200400" lvl="6" indent="-228600" algn="l">
              <a:spcBef>
                <a:spcPts val="180"/>
              </a:spcBef>
              <a:spcAft>
                <a:spcPts val="0"/>
              </a:spcAft>
              <a:buClr>
                <a:srgbClr val="0073CF"/>
              </a:buClr>
              <a:buSzPts val="900"/>
              <a:buFont typeface="Georgia"/>
              <a:buNone/>
              <a:defRPr sz="900"/>
            </a:lvl7pPr>
            <a:lvl8pPr marL="3657600" lvl="7" indent="-228600" algn="l">
              <a:spcBef>
                <a:spcPts val="180"/>
              </a:spcBef>
              <a:spcAft>
                <a:spcPts val="0"/>
              </a:spcAft>
              <a:buClr>
                <a:srgbClr val="0073CF"/>
              </a:buClr>
              <a:buSzPts val="900"/>
              <a:buFont typeface="Georgia"/>
              <a:buNone/>
              <a:defRPr sz="900"/>
            </a:lvl8pPr>
            <a:lvl9pPr marL="4114800" lvl="8" indent="-228600" algn="l">
              <a:spcBef>
                <a:spcPts val="180"/>
              </a:spcBef>
              <a:spcAft>
                <a:spcPts val="0"/>
              </a:spcAft>
              <a:buClr>
                <a:srgbClr val="0073CF"/>
              </a:buClr>
              <a:buSzPts val="900"/>
              <a:buFont typeface="Georgia"/>
              <a:buNone/>
              <a:defRPr sz="900"/>
            </a:lvl9pPr>
          </a:lstStyle>
          <a:p>
            <a:endParaRPr/>
          </a:p>
        </p:txBody>
      </p:sp>
      <p:sp>
        <p:nvSpPr>
          <p:cNvPr id="219" name="Google Shape;219;p60"/>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60"/>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60"/>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6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4" name="Google Shape;224;p61"/>
          <p:cNvSpPr txBox="1">
            <a:spLocks noGrp="1"/>
          </p:cNvSpPr>
          <p:nvPr>
            <p:ph type="body" idx="1"/>
          </p:nvPr>
        </p:nvSpPr>
        <p:spPr>
          <a:xfrm rot="5400000">
            <a:off x="3840428" y="-1615809"/>
            <a:ext cx="4525963" cy="1095798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73CF"/>
              </a:buClr>
              <a:buSzPts val="1800"/>
              <a:buChar char="•"/>
              <a:defRPr/>
            </a:lvl1pPr>
            <a:lvl2pPr marL="914400" lvl="1" indent="-342900" algn="l">
              <a:spcBef>
                <a:spcPts val="360"/>
              </a:spcBef>
              <a:spcAft>
                <a:spcPts val="0"/>
              </a:spcAft>
              <a:buClr>
                <a:srgbClr val="0073CF"/>
              </a:buClr>
              <a:buSzPts val="1800"/>
              <a:buChar char="–"/>
              <a:defRPr/>
            </a:lvl2pPr>
            <a:lvl3pPr marL="1371600" lvl="2" indent="-342900" algn="l">
              <a:spcBef>
                <a:spcPts val="360"/>
              </a:spcBef>
              <a:spcAft>
                <a:spcPts val="0"/>
              </a:spcAft>
              <a:buClr>
                <a:srgbClr val="0073CF"/>
              </a:buClr>
              <a:buSzPts val="1800"/>
              <a:buChar char="•"/>
              <a:defRPr/>
            </a:lvl3pPr>
            <a:lvl4pPr marL="1828800" lvl="3" indent="-342900" algn="l">
              <a:spcBef>
                <a:spcPts val="360"/>
              </a:spcBef>
              <a:spcAft>
                <a:spcPts val="0"/>
              </a:spcAft>
              <a:buClr>
                <a:srgbClr val="0073CF"/>
              </a:buClr>
              <a:buSzPts val="1800"/>
              <a:buChar char="–"/>
              <a:defRPr/>
            </a:lvl4pPr>
            <a:lvl5pPr marL="2286000" lvl="4" indent="-342900" algn="l">
              <a:spcBef>
                <a:spcPts val="360"/>
              </a:spcBef>
              <a:spcAft>
                <a:spcPts val="0"/>
              </a:spcAft>
              <a:buClr>
                <a:srgbClr val="0073CF"/>
              </a:buClr>
              <a:buSzPts val="1800"/>
              <a:buChar char="»"/>
              <a:defRPr/>
            </a:lvl5pPr>
            <a:lvl6pPr marL="2743200" lvl="5" indent="-342900" algn="l">
              <a:spcBef>
                <a:spcPts val="360"/>
              </a:spcBef>
              <a:spcAft>
                <a:spcPts val="0"/>
              </a:spcAft>
              <a:buClr>
                <a:srgbClr val="0073CF"/>
              </a:buClr>
              <a:buSzPts val="1800"/>
              <a:buChar char="»"/>
              <a:defRPr/>
            </a:lvl6pPr>
            <a:lvl7pPr marL="3200400" lvl="6" indent="-342900" algn="l">
              <a:spcBef>
                <a:spcPts val="360"/>
              </a:spcBef>
              <a:spcAft>
                <a:spcPts val="0"/>
              </a:spcAft>
              <a:buClr>
                <a:srgbClr val="0073CF"/>
              </a:buClr>
              <a:buSzPts val="1800"/>
              <a:buChar char="»"/>
              <a:defRPr/>
            </a:lvl7pPr>
            <a:lvl8pPr marL="3657600" lvl="7" indent="-342900" algn="l">
              <a:spcBef>
                <a:spcPts val="360"/>
              </a:spcBef>
              <a:spcAft>
                <a:spcPts val="0"/>
              </a:spcAft>
              <a:buClr>
                <a:srgbClr val="0073CF"/>
              </a:buClr>
              <a:buSzPts val="1800"/>
              <a:buChar char="»"/>
              <a:defRPr/>
            </a:lvl8pPr>
            <a:lvl9pPr marL="4114800" lvl="8" indent="-342900" algn="l">
              <a:spcBef>
                <a:spcPts val="360"/>
              </a:spcBef>
              <a:spcAft>
                <a:spcPts val="0"/>
              </a:spcAft>
              <a:buClr>
                <a:srgbClr val="0073CF"/>
              </a:buClr>
              <a:buSzPts val="1800"/>
              <a:buChar char="»"/>
              <a:defRPr/>
            </a:lvl9pPr>
          </a:lstStyle>
          <a:p>
            <a:endParaRPr/>
          </a:p>
        </p:txBody>
      </p:sp>
      <p:sp>
        <p:nvSpPr>
          <p:cNvPr id="225" name="Google Shape;225;p6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6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61"/>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62"/>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0" name="Google Shape;230;p62"/>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73CF"/>
              </a:buClr>
              <a:buSzPts val="1800"/>
              <a:buChar char="•"/>
              <a:defRPr/>
            </a:lvl1pPr>
            <a:lvl2pPr marL="914400" lvl="1" indent="-342900" algn="l">
              <a:spcBef>
                <a:spcPts val="360"/>
              </a:spcBef>
              <a:spcAft>
                <a:spcPts val="0"/>
              </a:spcAft>
              <a:buClr>
                <a:srgbClr val="0073CF"/>
              </a:buClr>
              <a:buSzPts val="1800"/>
              <a:buChar char="–"/>
              <a:defRPr/>
            </a:lvl2pPr>
            <a:lvl3pPr marL="1371600" lvl="2" indent="-342900" algn="l">
              <a:spcBef>
                <a:spcPts val="360"/>
              </a:spcBef>
              <a:spcAft>
                <a:spcPts val="0"/>
              </a:spcAft>
              <a:buClr>
                <a:srgbClr val="0073CF"/>
              </a:buClr>
              <a:buSzPts val="1800"/>
              <a:buChar char="•"/>
              <a:defRPr/>
            </a:lvl3pPr>
            <a:lvl4pPr marL="1828800" lvl="3" indent="-342900" algn="l">
              <a:spcBef>
                <a:spcPts val="360"/>
              </a:spcBef>
              <a:spcAft>
                <a:spcPts val="0"/>
              </a:spcAft>
              <a:buClr>
                <a:srgbClr val="0073CF"/>
              </a:buClr>
              <a:buSzPts val="1800"/>
              <a:buChar char="–"/>
              <a:defRPr/>
            </a:lvl4pPr>
            <a:lvl5pPr marL="2286000" lvl="4" indent="-342900" algn="l">
              <a:spcBef>
                <a:spcPts val="360"/>
              </a:spcBef>
              <a:spcAft>
                <a:spcPts val="0"/>
              </a:spcAft>
              <a:buClr>
                <a:srgbClr val="0073CF"/>
              </a:buClr>
              <a:buSzPts val="1800"/>
              <a:buChar char="»"/>
              <a:defRPr/>
            </a:lvl5pPr>
            <a:lvl6pPr marL="2743200" lvl="5" indent="-342900" algn="l">
              <a:spcBef>
                <a:spcPts val="360"/>
              </a:spcBef>
              <a:spcAft>
                <a:spcPts val="0"/>
              </a:spcAft>
              <a:buClr>
                <a:srgbClr val="0073CF"/>
              </a:buClr>
              <a:buSzPts val="1800"/>
              <a:buChar char="»"/>
              <a:defRPr/>
            </a:lvl6pPr>
            <a:lvl7pPr marL="3200400" lvl="6" indent="-342900" algn="l">
              <a:spcBef>
                <a:spcPts val="360"/>
              </a:spcBef>
              <a:spcAft>
                <a:spcPts val="0"/>
              </a:spcAft>
              <a:buClr>
                <a:srgbClr val="0073CF"/>
              </a:buClr>
              <a:buSzPts val="1800"/>
              <a:buChar char="»"/>
              <a:defRPr/>
            </a:lvl7pPr>
            <a:lvl8pPr marL="3657600" lvl="7" indent="-342900" algn="l">
              <a:spcBef>
                <a:spcPts val="360"/>
              </a:spcBef>
              <a:spcAft>
                <a:spcPts val="0"/>
              </a:spcAft>
              <a:buClr>
                <a:srgbClr val="0073CF"/>
              </a:buClr>
              <a:buSzPts val="1800"/>
              <a:buChar char="»"/>
              <a:defRPr/>
            </a:lvl8pPr>
            <a:lvl9pPr marL="4114800" lvl="8" indent="-342900" algn="l">
              <a:spcBef>
                <a:spcPts val="360"/>
              </a:spcBef>
              <a:spcAft>
                <a:spcPts val="0"/>
              </a:spcAft>
              <a:buClr>
                <a:srgbClr val="0073CF"/>
              </a:buClr>
              <a:buSzPts val="1800"/>
              <a:buChar char="»"/>
              <a:defRPr/>
            </a:lvl9pPr>
          </a:lstStyle>
          <a:p>
            <a:endParaRPr/>
          </a:p>
        </p:txBody>
      </p:sp>
      <p:sp>
        <p:nvSpPr>
          <p:cNvPr id="231" name="Google Shape;231;p62"/>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62"/>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62"/>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Text, and Content" type="txAndObj">
  <p:cSld name="TEXT_AND_OBJECT">
    <p:spTree>
      <p:nvGrpSpPr>
        <p:cNvPr id="1" name="Shape 234"/>
        <p:cNvGrpSpPr/>
        <p:nvPr/>
      </p:nvGrpSpPr>
      <p:grpSpPr>
        <a:xfrm>
          <a:off x="0" y="0"/>
          <a:ext cx="0" cy="0"/>
          <a:chOff x="0" y="0"/>
          <a:chExt cx="0" cy="0"/>
        </a:xfrm>
      </p:grpSpPr>
      <p:sp>
        <p:nvSpPr>
          <p:cNvPr id="235" name="Google Shape;235;p6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6" name="Google Shape;236;p63"/>
          <p:cNvSpPr txBox="1">
            <a:spLocks noGrp="1"/>
          </p:cNvSpPr>
          <p:nvPr>
            <p:ph type="body" idx="1"/>
          </p:nvPr>
        </p:nvSpPr>
        <p:spPr>
          <a:xfrm>
            <a:off x="624417" y="1600201"/>
            <a:ext cx="5376333"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73CF"/>
              </a:buClr>
              <a:buSzPts val="1800"/>
              <a:buChar char="•"/>
              <a:defRPr/>
            </a:lvl1pPr>
            <a:lvl2pPr marL="914400" lvl="1" indent="-342900" algn="l">
              <a:spcBef>
                <a:spcPts val="360"/>
              </a:spcBef>
              <a:spcAft>
                <a:spcPts val="0"/>
              </a:spcAft>
              <a:buClr>
                <a:srgbClr val="0073CF"/>
              </a:buClr>
              <a:buSzPts val="1800"/>
              <a:buChar char="–"/>
              <a:defRPr/>
            </a:lvl2pPr>
            <a:lvl3pPr marL="1371600" lvl="2" indent="-342900" algn="l">
              <a:spcBef>
                <a:spcPts val="360"/>
              </a:spcBef>
              <a:spcAft>
                <a:spcPts val="0"/>
              </a:spcAft>
              <a:buClr>
                <a:srgbClr val="0073CF"/>
              </a:buClr>
              <a:buSzPts val="1800"/>
              <a:buChar char="•"/>
              <a:defRPr/>
            </a:lvl3pPr>
            <a:lvl4pPr marL="1828800" lvl="3" indent="-342900" algn="l">
              <a:spcBef>
                <a:spcPts val="360"/>
              </a:spcBef>
              <a:spcAft>
                <a:spcPts val="0"/>
              </a:spcAft>
              <a:buClr>
                <a:srgbClr val="0073CF"/>
              </a:buClr>
              <a:buSzPts val="1800"/>
              <a:buChar char="–"/>
              <a:defRPr/>
            </a:lvl4pPr>
            <a:lvl5pPr marL="2286000" lvl="4" indent="-342900" algn="l">
              <a:spcBef>
                <a:spcPts val="360"/>
              </a:spcBef>
              <a:spcAft>
                <a:spcPts val="0"/>
              </a:spcAft>
              <a:buClr>
                <a:srgbClr val="0073CF"/>
              </a:buClr>
              <a:buSzPts val="1800"/>
              <a:buChar char="»"/>
              <a:defRPr/>
            </a:lvl5pPr>
            <a:lvl6pPr marL="2743200" lvl="5" indent="-342900" algn="l">
              <a:spcBef>
                <a:spcPts val="360"/>
              </a:spcBef>
              <a:spcAft>
                <a:spcPts val="0"/>
              </a:spcAft>
              <a:buClr>
                <a:srgbClr val="0073CF"/>
              </a:buClr>
              <a:buSzPts val="1800"/>
              <a:buChar char="»"/>
              <a:defRPr/>
            </a:lvl6pPr>
            <a:lvl7pPr marL="3200400" lvl="6" indent="-342900" algn="l">
              <a:spcBef>
                <a:spcPts val="360"/>
              </a:spcBef>
              <a:spcAft>
                <a:spcPts val="0"/>
              </a:spcAft>
              <a:buClr>
                <a:srgbClr val="0073CF"/>
              </a:buClr>
              <a:buSzPts val="1800"/>
              <a:buChar char="»"/>
              <a:defRPr/>
            </a:lvl7pPr>
            <a:lvl8pPr marL="3657600" lvl="7" indent="-342900" algn="l">
              <a:spcBef>
                <a:spcPts val="360"/>
              </a:spcBef>
              <a:spcAft>
                <a:spcPts val="0"/>
              </a:spcAft>
              <a:buClr>
                <a:srgbClr val="0073CF"/>
              </a:buClr>
              <a:buSzPts val="1800"/>
              <a:buChar char="»"/>
              <a:defRPr/>
            </a:lvl8pPr>
            <a:lvl9pPr marL="4114800" lvl="8" indent="-342900" algn="l">
              <a:spcBef>
                <a:spcPts val="360"/>
              </a:spcBef>
              <a:spcAft>
                <a:spcPts val="0"/>
              </a:spcAft>
              <a:buClr>
                <a:srgbClr val="0073CF"/>
              </a:buClr>
              <a:buSzPts val="1800"/>
              <a:buChar char="»"/>
              <a:defRPr/>
            </a:lvl9pPr>
          </a:lstStyle>
          <a:p>
            <a:endParaRPr/>
          </a:p>
        </p:txBody>
      </p:sp>
      <p:sp>
        <p:nvSpPr>
          <p:cNvPr id="237" name="Google Shape;237;p63"/>
          <p:cNvSpPr txBox="1">
            <a:spLocks noGrp="1"/>
          </p:cNvSpPr>
          <p:nvPr>
            <p:ph type="body" idx="2"/>
          </p:nvPr>
        </p:nvSpPr>
        <p:spPr>
          <a:xfrm>
            <a:off x="6203952" y="1600201"/>
            <a:ext cx="5378449"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73CF"/>
              </a:buClr>
              <a:buSzPts val="1800"/>
              <a:buChar char="•"/>
              <a:defRPr/>
            </a:lvl1pPr>
            <a:lvl2pPr marL="914400" lvl="1" indent="-342900" algn="l">
              <a:spcBef>
                <a:spcPts val="360"/>
              </a:spcBef>
              <a:spcAft>
                <a:spcPts val="0"/>
              </a:spcAft>
              <a:buClr>
                <a:srgbClr val="0073CF"/>
              </a:buClr>
              <a:buSzPts val="1800"/>
              <a:buChar char="–"/>
              <a:defRPr/>
            </a:lvl2pPr>
            <a:lvl3pPr marL="1371600" lvl="2" indent="-342900" algn="l">
              <a:spcBef>
                <a:spcPts val="360"/>
              </a:spcBef>
              <a:spcAft>
                <a:spcPts val="0"/>
              </a:spcAft>
              <a:buClr>
                <a:srgbClr val="0073CF"/>
              </a:buClr>
              <a:buSzPts val="1800"/>
              <a:buChar char="•"/>
              <a:defRPr/>
            </a:lvl3pPr>
            <a:lvl4pPr marL="1828800" lvl="3" indent="-342900" algn="l">
              <a:spcBef>
                <a:spcPts val="360"/>
              </a:spcBef>
              <a:spcAft>
                <a:spcPts val="0"/>
              </a:spcAft>
              <a:buClr>
                <a:srgbClr val="0073CF"/>
              </a:buClr>
              <a:buSzPts val="1800"/>
              <a:buChar char="–"/>
              <a:defRPr/>
            </a:lvl4pPr>
            <a:lvl5pPr marL="2286000" lvl="4" indent="-342900" algn="l">
              <a:spcBef>
                <a:spcPts val="360"/>
              </a:spcBef>
              <a:spcAft>
                <a:spcPts val="0"/>
              </a:spcAft>
              <a:buClr>
                <a:srgbClr val="0073CF"/>
              </a:buClr>
              <a:buSzPts val="1800"/>
              <a:buChar char="»"/>
              <a:defRPr/>
            </a:lvl5pPr>
            <a:lvl6pPr marL="2743200" lvl="5" indent="-342900" algn="l">
              <a:spcBef>
                <a:spcPts val="360"/>
              </a:spcBef>
              <a:spcAft>
                <a:spcPts val="0"/>
              </a:spcAft>
              <a:buClr>
                <a:srgbClr val="0073CF"/>
              </a:buClr>
              <a:buSzPts val="1800"/>
              <a:buChar char="»"/>
              <a:defRPr/>
            </a:lvl6pPr>
            <a:lvl7pPr marL="3200400" lvl="6" indent="-342900" algn="l">
              <a:spcBef>
                <a:spcPts val="360"/>
              </a:spcBef>
              <a:spcAft>
                <a:spcPts val="0"/>
              </a:spcAft>
              <a:buClr>
                <a:srgbClr val="0073CF"/>
              </a:buClr>
              <a:buSzPts val="1800"/>
              <a:buChar char="»"/>
              <a:defRPr/>
            </a:lvl7pPr>
            <a:lvl8pPr marL="3657600" lvl="7" indent="-342900" algn="l">
              <a:spcBef>
                <a:spcPts val="360"/>
              </a:spcBef>
              <a:spcAft>
                <a:spcPts val="0"/>
              </a:spcAft>
              <a:buClr>
                <a:srgbClr val="0073CF"/>
              </a:buClr>
              <a:buSzPts val="1800"/>
              <a:buChar char="»"/>
              <a:defRPr/>
            </a:lvl8pPr>
            <a:lvl9pPr marL="4114800" lvl="8" indent="-342900" algn="l">
              <a:spcBef>
                <a:spcPts val="360"/>
              </a:spcBef>
              <a:spcAft>
                <a:spcPts val="0"/>
              </a:spcAft>
              <a:buClr>
                <a:srgbClr val="0073CF"/>
              </a:buClr>
              <a:buSzPts val="1800"/>
              <a:buChar char="»"/>
              <a:defRPr/>
            </a:lvl9pPr>
          </a:lstStyle>
          <a:p>
            <a:endParaRPr/>
          </a:p>
        </p:txBody>
      </p:sp>
      <p:sp>
        <p:nvSpPr>
          <p:cNvPr id="238" name="Google Shape;238;p6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9" name="Google Shape;239;p6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0" name="Google Shape;240;p63"/>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a:solidFill>
                  <a:srgbClr val="000000"/>
                </a:solidFill>
                <a:latin typeface="Georgia"/>
                <a:ea typeface="Georgia"/>
                <a:cs typeface="Georgia"/>
                <a:sym typeface="Georgia"/>
              </a:defRPr>
            </a:lvl1pPr>
            <a:lvl2pPr marL="0" lvl="1" indent="0" algn="r">
              <a:spcBef>
                <a:spcPts val="0"/>
              </a:spcBef>
              <a:buNone/>
              <a:defRPr sz="1400">
                <a:solidFill>
                  <a:srgbClr val="000000"/>
                </a:solidFill>
                <a:latin typeface="Georgia"/>
                <a:ea typeface="Georgia"/>
                <a:cs typeface="Georgia"/>
                <a:sym typeface="Georgia"/>
              </a:defRPr>
            </a:lvl2pPr>
            <a:lvl3pPr marL="0" lvl="2" indent="0" algn="r">
              <a:spcBef>
                <a:spcPts val="0"/>
              </a:spcBef>
              <a:buNone/>
              <a:defRPr sz="1400">
                <a:solidFill>
                  <a:srgbClr val="000000"/>
                </a:solidFill>
                <a:latin typeface="Georgia"/>
                <a:ea typeface="Georgia"/>
                <a:cs typeface="Georgia"/>
                <a:sym typeface="Georgia"/>
              </a:defRPr>
            </a:lvl3pPr>
            <a:lvl4pPr marL="0" lvl="3" indent="0" algn="r">
              <a:spcBef>
                <a:spcPts val="0"/>
              </a:spcBef>
              <a:buNone/>
              <a:defRPr sz="1400">
                <a:solidFill>
                  <a:srgbClr val="000000"/>
                </a:solidFill>
                <a:latin typeface="Georgia"/>
                <a:ea typeface="Georgia"/>
                <a:cs typeface="Georgia"/>
                <a:sym typeface="Georgia"/>
              </a:defRPr>
            </a:lvl4pPr>
            <a:lvl5pPr marL="0" lvl="4" indent="0" algn="r">
              <a:spcBef>
                <a:spcPts val="0"/>
              </a:spcBef>
              <a:buNone/>
              <a:defRPr sz="1400">
                <a:solidFill>
                  <a:srgbClr val="000000"/>
                </a:solidFill>
                <a:latin typeface="Georgia"/>
                <a:ea typeface="Georgia"/>
                <a:cs typeface="Georgia"/>
                <a:sym typeface="Georgia"/>
              </a:defRPr>
            </a:lvl5pPr>
            <a:lvl6pPr marL="0" lvl="5" indent="0" algn="r">
              <a:spcBef>
                <a:spcPts val="0"/>
              </a:spcBef>
              <a:buNone/>
              <a:defRPr sz="1400">
                <a:solidFill>
                  <a:srgbClr val="000000"/>
                </a:solidFill>
                <a:latin typeface="Georgia"/>
                <a:ea typeface="Georgia"/>
                <a:cs typeface="Georgia"/>
                <a:sym typeface="Georgia"/>
              </a:defRPr>
            </a:lvl6pPr>
            <a:lvl7pPr marL="0" lvl="6" indent="0" algn="r">
              <a:spcBef>
                <a:spcPts val="0"/>
              </a:spcBef>
              <a:buNone/>
              <a:defRPr sz="1400">
                <a:solidFill>
                  <a:srgbClr val="000000"/>
                </a:solidFill>
                <a:latin typeface="Georgia"/>
                <a:ea typeface="Georgia"/>
                <a:cs typeface="Georgia"/>
                <a:sym typeface="Georgia"/>
              </a:defRPr>
            </a:lvl7pPr>
            <a:lvl8pPr marL="0" lvl="7" indent="0" algn="r">
              <a:spcBef>
                <a:spcPts val="0"/>
              </a:spcBef>
              <a:buNone/>
              <a:defRPr sz="1400">
                <a:solidFill>
                  <a:srgbClr val="000000"/>
                </a:solidFill>
                <a:latin typeface="Georgia"/>
                <a:ea typeface="Georgia"/>
                <a:cs typeface="Georgia"/>
                <a:sym typeface="Georgia"/>
              </a:defRPr>
            </a:lvl8pPr>
            <a:lvl9pPr marL="0" lvl="8" indent="0" algn="r">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98989"/>
                </a:solidFill>
                <a:latin typeface="Calibri"/>
                <a:ea typeface="Calibri"/>
                <a:cs typeface="Calibri"/>
                <a:sym typeface="Calibri"/>
              </a:defRPr>
            </a:lvl1pPr>
            <a:lvl2pPr marL="0" marR="0" lvl="1" indent="0" algn="r" rtl="0">
              <a:spcBef>
                <a:spcPts val="0"/>
              </a:spcBef>
              <a:buNone/>
              <a:defRPr sz="1200" b="0" i="0" u="none" strike="noStrike" cap="none">
                <a:solidFill>
                  <a:srgbClr val="898989"/>
                </a:solidFill>
                <a:latin typeface="Calibri"/>
                <a:ea typeface="Calibri"/>
                <a:cs typeface="Calibri"/>
                <a:sym typeface="Calibri"/>
              </a:defRPr>
            </a:lvl2pPr>
            <a:lvl3pPr marL="0" marR="0" lvl="2" indent="0" algn="r" rtl="0">
              <a:spcBef>
                <a:spcPts val="0"/>
              </a:spcBef>
              <a:buNone/>
              <a:defRPr sz="1200" b="0" i="0" u="none" strike="noStrike" cap="none">
                <a:solidFill>
                  <a:srgbClr val="898989"/>
                </a:solidFill>
                <a:latin typeface="Calibri"/>
                <a:ea typeface="Calibri"/>
                <a:cs typeface="Calibri"/>
                <a:sym typeface="Calibri"/>
              </a:defRPr>
            </a:lvl3pPr>
            <a:lvl4pPr marL="0" marR="0" lvl="3" indent="0" algn="r" rtl="0">
              <a:spcBef>
                <a:spcPts val="0"/>
              </a:spcBef>
              <a:buNone/>
              <a:defRPr sz="1200" b="0" i="0" u="none" strike="noStrike" cap="none">
                <a:solidFill>
                  <a:srgbClr val="898989"/>
                </a:solidFill>
                <a:latin typeface="Calibri"/>
                <a:ea typeface="Calibri"/>
                <a:cs typeface="Calibri"/>
                <a:sym typeface="Calibri"/>
              </a:defRPr>
            </a:lvl4pPr>
            <a:lvl5pPr marL="0" marR="0" lvl="4" indent="0" algn="r" rtl="0">
              <a:spcBef>
                <a:spcPts val="0"/>
              </a:spcBef>
              <a:buNone/>
              <a:defRPr sz="1200" b="0" i="0" u="none" strike="noStrike" cap="none">
                <a:solidFill>
                  <a:srgbClr val="898989"/>
                </a:solidFill>
                <a:latin typeface="Calibri"/>
                <a:ea typeface="Calibri"/>
                <a:cs typeface="Calibri"/>
                <a:sym typeface="Calibri"/>
              </a:defRPr>
            </a:lvl5pPr>
            <a:lvl6pPr marL="0" marR="0" lvl="5" indent="0" algn="r" rtl="0">
              <a:spcBef>
                <a:spcPts val="0"/>
              </a:spcBef>
              <a:buNone/>
              <a:defRPr sz="1200" b="0" i="0" u="none" strike="noStrike" cap="none">
                <a:solidFill>
                  <a:srgbClr val="898989"/>
                </a:solidFill>
                <a:latin typeface="Calibri"/>
                <a:ea typeface="Calibri"/>
                <a:cs typeface="Calibri"/>
                <a:sym typeface="Calibri"/>
              </a:defRPr>
            </a:lvl6pPr>
            <a:lvl7pPr marL="0" marR="0" lvl="6" indent="0" algn="r" rtl="0">
              <a:spcBef>
                <a:spcPts val="0"/>
              </a:spcBef>
              <a:buNone/>
              <a:defRPr sz="1200" b="0" i="0" u="none" strike="noStrike" cap="none">
                <a:solidFill>
                  <a:srgbClr val="898989"/>
                </a:solidFill>
                <a:latin typeface="Calibri"/>
                <a:ea typeface="Calibri"/>
                <a:cs typeface="Calibri"/>
                <a:sym typeface="Calibri"/>
              </a:defRPr>
            </a:lvl7pPr>
            <a:lvl8pPr marL="0" marR="0" lvl="7" indent="0" algn="r" rtl="0">
              <a:spcBef>
                <a:spcPts val="0"/>
              </a:spcBef>
              <a:buNone/>
              <a:defRPr sz="1200" b="0" i="0" u="none" strike="noStrike" cap="none">
                <a:solidFill>
                  <a:srgbClr val="898989"/>
                </a:solidFill>
                <a:latin typeface="Calibri"/>
                <a:ea typeface="Calibri"/>
                <a:cs typeface="Calibri"/>
                <a:sym typeface="Calibri"/>
              </a:defRPr>
            </a:lvl8pPr>
            <a:lvl9pPr marL="0" marR="0" lvl="8" indent="0" algn="r" rtl="0">
              <a:spcBef>
                <a:spcPts val="0"/>
              </a:spcBef>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2" name="Google Shape;82;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5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1pPr>
            <a:lvl2pPr marR="0" lvl="1"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2pPr>
            <a:lvl3pPr marR="0" lvl="2"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3pPr>
            <a:lvl4pPr marR="0" lvl="3"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4pPr>
            <a:lvl5pPr marR="0" lvl="4"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5pPr>
            <a:lvl6pPr marR="0" lvl="5"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6pPr>
            <a:lvl7pPr marR="0" lvl="6"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7pPr>
            <a:lvl8pPr marR="0" lvl="7"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8pPr>
            <a:lvl9pPr marR="0" lvl="8" algn="ctr" rtl="0">
              <a:spcBef>
                <a:spcPts val="0"/>
              </a:spcBef>
              <a:spcAft>
                <a:spcPts val="0"/>
              </a:spcAft>
              <a:buSzPts val="1400"/>
              <a:buNone/>
              <a:defRPr sz="4400" b="0" i="0" u="none" strike="noStrike" cap="none">
                <a:solidFill>
                  <a:schemeClr val="lt2"/>
                </a:solidFill>
                <a:latin typeface="Helvetica Neue"/>
                <a:ea typeface="Helvetica Neue"/>
                <a:cs typeface="Helvetica Neue"/>
                <a:sym typeface="Helvetica Neue"/>
              </a:defRPr>
            </a:lvl9pPr>
          </a:lstStyle>
          <a:p>
            <a:endParaRPr/>
          </a:p>
        </p:txBody>
      </p:sp>
      <p:sp>
        <p:nvSpPr>
          <p:cNvPr id="157" name="Google Shape;157;p51"/>
          <p:cNvSpPr txBox="1">
            <a:spLocks noGrp="1"/>
          </p:cNvSpPr>
          <p:nvPr>
            <p:ph type="body" idx="1"/>
          </p:nvPr>
        </p:nvSpPr>
        <p:spPr>
          <a:xfrm>
            <a:off x="624418" y="1600201"/>
            <a:ext cx="10957983"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73CF"/>
              </a:buClr>
              <a:buSzPts val="3200"/>
              <a:buFont typeface="Georgia"/>
              <a:buChar char="•"/>
              <a:defRPr sz="3200" b="0" i="0" u="none" strike="noStrike" cap="none">
                <a:solidFill>
                  <a:srgbClr val="0073CF"/>
                </a:solidFill>
                <a:latin typeface="Georgia"/>
                <a:ea typeface="Georgia"/>
                <a:cs typeface="Georgia"/>
                <a:sym typeface="Georgia"/>
              </a:defRPr>
            </a:lvl1pPr>
            <a:lvl2pPr marL="914400" marR="0" lvl="1" indent="-406400" algn="l" rtl="0">
              <a:spcBef>
                <a:spcPts val="560"/>
              </a:spcBef>
              <a:spcAft>
                <a:spcPts val="0"/>
              </a:spcAft>
              <a:buClr>
                <a:srgbClr val="0073CF"/>
              </a:buClr>
              <a:buSzPts val="2800"/>
              <a:buFont typeface="Georgia"/>
              <a:buChar char="–"/>
              <a:defRPr sz="2800" b="0" i="0" u="none" strike="noStrike" cap="none">
                <a:solidFill>
                  <a:srgbClr val="0073CF"/>
                </a:solidFill>
                <a:latin typeface="Georgia"/>
                <a:ea typeface="Georgia"/>
                <a:cs typeface="Georgia"/>
                <a:sym typeface="Georgia"/>
              </a:defRPr>
            </a:lvl2pPr>
            <a:lvl3pPr marL="1371600" marR="0" lvl="2" indent="-381000" algn="l" rtl="0">
              <a:spcBef>
                <a:spcPts val="480"/>
              </a:spcBef>
              <a:spcAft>
                <a:spcPts val="0"/>
              </a:spcAft>
              <a:buClr>
                <a:srgbClr val="0073CF"/>
              </a:buClr>
              <a:buSzPts val="2400"/>
              <a:buFont typeface="Georgia"/>
              <a:buChar char="•"/>
              <a:defRPr sz="2400" b="0" i="0" u="none" strike="noStrike" cap="none">
                <a:solidFill>
                  <a:srgbClr val="0073CF"/>
                </a:solidFill>
                <a:latin typeface="Georgia"/>
                <a:ea typeface="Georgia"/>
                <a:cs typeface="Georgia"/>
                <a:sym typeface="Georgia"/>
              </a:defRPr>
            </a:lvl3pPr>
            <a:lvl4pPr marL="1828800" marR="0" lvl="3"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4pPr>
            <a:lvl5pPr marL="2286000" marR="0" lvl="4"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5pPr>
            <a:lvl6pPr marL="2743200" marR="0" lvl="5"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6pPr>
            <a:lvl7pPr marL="3200400" marR="0" lvl="6"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7pPr>
            <a:lvl8pPr marL="3657600" marR="0" lvl="7"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8pPr>
            <a:lvl9pPr marL="4114800" marR="0" lvl="8" indent="-355600" algn="l" rtl="0">
              <a:spcBef>
                <a:spcPts val="400"/>
              </a:spcBef>
              <a:spcAft>
                <a:spcPts val="0"/>
              </a:spcAft>
              <a:buClr>
                <a:srgbClr val="0073CF"/>
              </a:buClr>
              <a:buSzPts val="2000"/>
              <a:buFont typeface="Georgia"/>
              <a:buChar char="»"/>
              <a:defRPr sz="2000" b="0" i="0" u="none" strike="noStrike" cap="none">
                <a:solidFill>
                  <a:srgbClr val="0073CF"/>
                </a:solidFill>
                <a:latin typeface="Georgia"/>
                <a:ea typeface="Georgia"/>
                <a:cs typeface="Georgia"/>
                <a:sym typeface="Georgia"/>
              </a:defRPr>
            </a:lvl9pPr>
          </a:lstStyle>
          <a:p>
            <a:endParaRPr/>
          </a:p>
        </p:txBody>
      </p:sp>
      <p:sp>
        <p:nvSpPr>
          <p:cNvPr id="158" name="Google Shape;158;p5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rgbClr val="000000"/>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159" name="Google Shape;159;p5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rgbClr val="000000"/>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160" name="Google Shape;160;p51"/>
          <p:cNvSpPr txBox="1">
            <a:spLocks noGrp="1"/>
          </p:cNvSpPr>
          <p:nvPr>
            <p:ph type="sldNum" idx="12"/>
          </p:nvPr>
        </p:nvSpPr>
        <p:spPr>
          <a:xfrm>
            <a:off x="8737601" y="6245225"/>
            <a:ext cx="14859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000000"/>
                </a:solidFill>
                <a:latin typeface="Georgia"/>
                <a:ea typeface="Georgia"/>
                <a:cs typeface="Georgia"/>
                <a:sym typeface="Georgia"/>
              </a:defRPr>
            </a:lvl1pPr>
            <a:lvl2pPr marL="0" marR="0" lvl="1" indent="0" algn="r" rtl="0">
              <a:spcBef>
                <a:spcPts val="0"/>
              </a:spcBef>
              <a:buNone/>
              <a:defRPr sz="1400">
                <a:solidFill>
                  <a:srgbClr val="000000"/>
                </a:solidFill>
                <a:latin typeface="Georgia"/>
                <a:ea typeface="Georgia"/>
                <a:cs typeface="Georgia"/>
                <a:sym typeface="Georgia"/>
              </a:defRPr>
            </a:lvl2pPr>
            <a:lvl3pPr marL="0" marR="0" lvl="2" indent="0" algn="r" rtl="0">
              <a:spcBef>
                <a:spcPts val="0"/>
              </a:spcBef>
              <a:buNone/>
              <a:defRPr sz="1400">
                <a:solidFill>
                  <a:srgbClr val="000000"/>
                </a:solidFill>
                <a:latin typeface="Georgia"/>
                <a:ea typeface="Georgia"/>
                <a:cs typeface="Georgia"/>
                <a:sym typeface="Georgia"/>
              </a:defRPr>
            </a:lvl3pPr>
            <a:lvl4pPr marL="0" marR="0" lvl="3" indent="0" algn="r" rtl="0">
              <a:spcBef>
                <a:spcPts val="0"/>
              </a:spcBef>
              <a:buNone/>
              <a:defRPr sz="1400">
                <a:solidFill>
                  <a:srgbClr val="000000"/>
                </a:solidFill>
                <a:latin typeface="Georgia"/>
                <a:ea typeface="Georgia"/>
                <a:cs typeface="Georgia"/>
                <a:sym typeface="Georgia"/>
              </a:defRPr>
            </a:lvl4pPr>
            <a:lvl5pPr marL="0" marR="0" lvl="4" indent="0" algn="r" rtl="0">
              <a:spcBef>
                <a:spcPts val="0"/>
              </a:spcBef>
              <a:buNone/>
              <a:defRPr sz="1400">
                <a:solidFill>
                  <a:srgbClr val="000000"/>
                </a:solidFill>
                <a:latin typeface="Georgia"/>
                <a:ea typeface="Georgia"/>
                <a:cs typeface="Georgia"/>
                <a:sym typeface="Georgia"/>
              </a:defRPr>
            </a:lvl5pPr>
            <a:lvl6pPr marL="0" marR="0" lvl="5" indent="0" algn="r" rtl="0">
              <a:spcBef>
                <a:spcPts val="0"/>
              </a:spcBef>
              <a:buNone/>
              <a:defRPr sz="1400">
                <a:solidFill>
                  <a:srgbClr val="000000"/>
                </a:solidFill>
                <a:latin typeface="Georgia"/>
                <a:ea typeface="Georgia"/>
                <a:cs typeface="Georgia"/>
                <a:sym typeface="Georgia"/>
              </a:defRPr>
            </a:lvl6pPr>
            <a:lvl7pPr marL="0" marR="0" lvl="6" indent="0" algn="r" rtl="0">
              <a:spcBef>
                <a:spcPts val="0"/>
              </a:spcBef>
              <a:buNone/>
              <a:defRPr sz="1400">
                <a:solidFill>
                  <a:srgbClr val="000000"/>
                </a:solidFill>
                <a:latin typeface="Georgia"/>
                <a:ea typeface="Georgia"/>
                <a:cs typeface="Georgia"/>
                <a:sym typeface="Georgia"/>
              </a:defRPr>
            </a:lvl7pPr>
            <a:lvl8pPr marL="0" marR="0" lvl="7" indent="0" algn="r" rtl="0">
              <a:spcBef>
                <a:spcPts val="0"/>
              </a:spcBef>
              <a:buNone/>
              <a:defRPr sz="1400">
                <a:solidFill>
                  <a:srgbClr val="000000"/>
                </a:solidFill>
                <a:latin typeface="Georgia"/>
                <a:ea typeface="Georgia"/>
                <a:cs typeface="Georgia"/>
                <a:sym typeface="Georgia"/>
              </a:defRPr>
            </a:lvl8pPr>
            <a:lvl9pPr marL="0" marR="0" lvl="8" indent="0" algn="r" rtl="0">
              <a:spcBef>
                <a:spcPts val="0"/>
              </a:spcBef>
              <a:buNone/>
              <a:defRPr sz="1400">
                <a:solidFill>
                  <a:srgbClr val="000000"/>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161" name="Google Shape;161;p51" descr="OCDE_285_50K"/>
          <p:cNvPicPr preferRelativeResize="0"/>
          <p:nvPr/>
        </p:nvPicPr>
        <p:blipFill rotWithShape="1">
          <a:blip r:embed="rId14">
            <a:alphaModFix/>
          </a:blip>
          <a:srcRect/>
          <a:stretch/>
        </p:blipFill>
        <p:spPr>
          <a:xfrm>
            <a:off x="154518" y="117476"/>
            <a:ext cx="757767" cy="5746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environment.nsw.gov.au/research-and-publication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6" name="Google Shape;246;p1"/>
          <p:cNvSpPr txBox="1">
            <a:spLocks noGrp="1"/>
          </p:cNvSpPr>
          <p:nvPr>
            <p:ph type="ctrTitle"/>
          </p:nvPr>
        </p:nvSpPr>
        <p:spPr>
          <a:xfrm>
            <a:off x="1485900" y="1885950"/>
            <a:ext cx="992505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None/>
            </a:pPr>
            <a:r>
              <a:rPr lang="en-US">
                <a:latin typeface="Bodoni"/>
                <a:ea typeface="Bodoni"/>
                <a:cs typeface="Bodoni"/>
                <a:sym typeface="Bodoni"/>
              </a:rPr>
              <a:t>Kebijakan dan Strategi untuk mewujudkan Manajemen Adaptif di Perguruan Tinggi</a:t>
            </a:r>
            <a:endParaRPr/>
          </a:p>
        </p:txBody>
      </p:sp>
      <p:sp>
        <p:nvSpPr>
          <p:cNvPr id="247" name="Google Shape;247;p1"/>
          <p:cNvSpPr txBox="1">
            <a:spLocks noGrp="1"/>
          </p:cNvSpPr>
          <p:nvPr>
            <p:ph type="subTitle" idx="1"/>
          </p:nvPr>
        </p:nvSpPr>
        <p:spPr>
          <a:xfrm>
            <a:off x="1752600" y="4423569"/>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b="1"/>
              <a:t>Titi Savitri Prihatiningsih</a:t>
            </a:r>
            <a:endParaRPr b="1"/>
          </a:p>
          <a:p>
            <a:pPr marL="0" lvl="0" indent="0" algn="ctr" rtl="0">
              <a:lnSpc>
                <a:spcPct val="90000"/>
              </a:lnSpc>
              <a:spcBef>
                <a:spcPts val="1000"/>
              </a:spcBef>
              <a:spcAft>
                <a:spcPts val="0"/>
              </a:spcAft>
              <a:buClr>
                <a:schemeClr val="dk1"/>
              </a:buClr>
              <a:buSzPts val="2400"/>
              <a:buNone/>
            </a:pPr>
            <a:r>
              <a:rPr lang="en-US" b="1"/>
              <a:t>Departemen Pendidikan Kedokteran dan Bioetika</a:t>
            </a:r>
            <a:endParaRPr b="1"/>
          </a:p>
          <a:p>
            <a:pPr marL="0" lvl="0" indent="0" algn="ctr" rtl="0">
              <a:lnSpc>
                <a:spcPct val="90000"/>
              </a:lnSpc>
              <a:spcBef>
                <a:spcPts val="1000"/>
              </a:spcBef>
              <a:spcAft>
                <a:spcPts val="0"/>
              </a:spcAft>
              <a:buClr>
                <a:schemeClr val="dk1"/>
              </a:buClr>
              <a:buSzPts val="2400"/>
              <a:buNone/>
            </a:pPr>
            <a:r>
              <a:rPr lang="en-US" b="1"/>
              <a:t>Fakultas Kedokteran, Kesehatan Masyarakat dan Keperawatan</a:t>
            </a:r>
            <a:endParaRPr b="1"/>
          </a:p>
          <a:p>
            <a:pPr marL="0" lvl="0" indent="0" algn="ctr" rtl="0">
              <a:lnSpc>
                <a:spcPct val="90000"/>
              </a:lnSpc>
              <a:spcBef>
                <a:spcPts val="1000"/>
              </a:spcBef>
              <a:spcAft>
                <a:spcPts val="0"/>
              </a:spcAft>
              <a:buClr>
                <a:schemeClr val="dk1"/>
              </a:buClr>
              <a:buSzPts val="2400"/>
              <a:buNone/>
            </a:pPr>
            <a:r>
              <a:rPr lang="en-US" b="1"/>
              <a:t>Universitas Gadjah Mada</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2"/>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253" name="Google Shape;253;p2"/>
          <p:cNvGrpSpPr/>
          <p:nvPr/>
        </p:nvGrpSpPr>
        <p:grpSpPr>
          <a:xfrm>
            <a:off x="1919595" y="1919040"/>
            <a:ext cx="8124209" cy="4112961"/>
            <a:chOff x="1895" y="0"/>
            <a:chExt cx="8124209" cy="4112961"/>
          </a:xfrm>
        </p:grpSpPr>
        <p:sp>
          <p:nvSpPr>
            <p:cNvPr id="254" name="Google Shape;254;p2"/>
            <p:cNvSpPr/>
            <p:nvPr/>
          </p:nvSpPr>
          <p:spPr>
            <a:xfrm>
              <a:off x="1895" y="0"/>
              <a:ext cx="1986359" cy="4112961"/>
            </a:xfrm>
            <a:prstGeom prst="roundRect">
              <a:avLst>
                <a:gd name="adj" fmla="val 1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txBox="1"/>
            <p:nvPr/>
          </p:nvSpPr>
          <p:spPr>
            <a:xfrm>
              <a:off x="189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US" sz="2300" b="1" i="0" u="none" strike="noStrike" cap="none">
                  <a:solidFill>
                    <a:schemeClr val="lt1"/>
                  </a:solidFill>
                  <a:latin typeface="Calibri"/>
                  <a:ea typeface="Calibri"/>
                  <a:cs typeface="Calibri"/>
                  <a:sym typeface="Calibri"/>
                </a:rPr>
                <a:t>Tantangan PT Indonesia</a:t>
              </a:r>
              <a:endParaRPr/>
            </a:p>
          </p:txBody>
        </p:sp>
        <p:sp>
          <p:nvSpPr>
            <p:cNvPr id="256" name="Google Shape;256;p2"/>
            <p:cNvSpPr/>
            <p:nvPr/>
          </p:nvSpPr>
          <p:spPr>
            <a:xfrm>
              <a:off x="310266" y="246777"/>
              <a:ext cx="1369616" cy="1369616"/>
            </a:xfrm>
            <a:prstGeom prst="ellipse">
              <a:avLst/>
            </a:prstGeom>
            <a:blipFill rotWithShape="1">
              <a:blip r:embed="rId4">
                <a:alphaModFix/>
              </a:blip>
              <a:stretch>
                <a:fillRect l="-117992" r="-11799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0478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txBox="1"/>
            <p:nvPr/>
          </p:nvSpPr>
          <p:spPr>
            <a:xfrm>
              <a:off x="204784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Tantangan 2045</a:t>
              </a:r>
              <a:endParaRPr/>
            </a:p>
          </p:txBody>
        </p:sp>
        <p:sp>
          <p:nvSpPr>
            <p:cNvPr id="259" name="Google Shape;259;p2"/>
            <p:cNvSpPr/>
            <p:nvPr/>
          </p:nvSpPr>
          <p:spPr>
            <a:xfrm>
              <a:off x="2356216" y="246777"/>
              <a:ext cx="1369616" cy="1369616"/>
            </a:xfrm>
            <a:prstGeom prst="ellipse">
              <a:avLst/>
            </a:prstGeom>
            <a:blipFill rotWithShape="1">
              <a:blip r:embed="rId5">
                <a:alphaModFix/>
              </a:blip>
              <a:stretch>
                <a:fillRect l="-13997" r="-1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4093795" y="0"/>
              <a:ext cx="1986359" cy="4112961"/>
            </a:xfrm>
            <a:prstGeom prst="roundRect">
              <a:avLst>
                <a:gd name="adj" fmla="val 10000"/>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txBox="1"/>
            <p:nvPr/>
          </p:nvSpPr>
          <p:spPr>
            <a:xfrm>
              <a:off x="409379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US" sz="2300" b="1" i="0" u="none" strike="noStrike" cap="none">
                  <a:solidFill>
                    <a:schemeClr val="lt1"/>
                  </a:solidFill>
                  <a:latin typeface="Calibri"/>
                  <a:ea typeface="Calibri"/>
                  <a:cs typeface="Calibri"/>
                  <a:sym typeface="Calibri"/>
                </a:rPr>
                <a:t>Transformasi Pendidikan Tinggi</a:t>
              </a:r>
              <a:endParaRPr/>
            </a:p>
          </p:txBody>
        </p:sp>
        <p:sp>
          <p:nvSpPr>
            <p:cNvPr id="262" name="Google Shape;262;p2"/>
            <p:cNvSpPr/>
            <p:nvPr/>
          </p:nvSpPr>
          <p:spPr>
            <a:xfrm>
              <a:off x="4402167" y="246777"/>
              <a:ext cx="1369616" cy="1369616"/>
            </a:xfrm>
            <a:prstGeom prst="ellipse">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61397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txBox="1"/>
            <p:nvPr/>
          </p:nvSpPr>
          <p:spPr>
            <a:xfrm>
              <a:off x="613974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US" sz="2300" b="1" i="0" u="none" strike="noStrike" cap="none">
                  <a:solidFill>
                    <a:schemeClr val="lt1"/>
                  </a:solidFill>
                  <a:latin typeface="Calibri"/>
                  <a:ea typeface="Calibri"/>
                  <a:cs typeface="Calibri"/>
                  <a:sym typeface="Calibri"/>
                </a:rPr>
                <a:t>Manajemen Adaptif pada Perguruan Tinggi</a:t>
              </a:r>
              <a:endParaRPr/>
            </a:p>
          </p:txBody>
        </p:sp>
        <p:sp>
          <p:nvSpPr>
            <p:cNvPr id="265" name="Google Shape;265;p2"/>
            <p:cNvSpPr/>
            <p:nvPr/>
          </p:nvSpPr>
          <p:spPr>
            <a:xfrm>
              <a:off x="6448117" y="246777"/>
              <a:ext cx="1369616" cy="1369616"/>
            </a:xfrm>
            <a:prstGeom prst="ellipse">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325119" y="3290368"/>
              <a:ext cx="7477760" cy="616944"/>
            </a:xfrm>
            <a:prstGeom prst="leftRightArrow">
              <a:avLst>
                <a:gd name="adj1" fmla="val 50000"/>
                <a:gd name="adj2" fmla="val 50000"/>
              </a:avLst>
            </a:prstGeom>
            <a:solidFill>
              <a:srgbClr val="B3CAE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 name="Google Shape;267;p2"/>
          <p:cNvSpPr txBox="1"/>
          <p:nvPr/>
        </p:nvSpPr>
        <p:spPr>
          <a:xfrm>
            <a:off x="4953000" y="502833"/>
            <a:ext cx="431746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i="0" u="none" strike="noStrike" cap="none">
                <a:solidFill>
                  <a:schemeClr val="dk1"/>
                </a:solidFill>
                <a:highlight>
                  <a:srgbClr val="FFFF00"/>
                </a:highlight>
                <a:latin typeface="Calibri"/>
                <a:ea typeface="Calibri"/>
                <a:cs typeface="Calibri"/>
                <a:sym typeface="Calibri"/>
              </a:rPr>
              <a:t>Topik Presentasi</a:t>
            </a:r>
            <a:endParaRPr sz="4800" b="1">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3"/>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273" name="Google Shape;273;p3"/>
          <p:cNvGrpSpPr/>
          <p:nvPr/>
        </p:nvGrpSpPr>
        <p:grpSpPr>
          <a:xfrm>
            <a:off x="1919595" y="1919040"/>
            <a:ext cx="8124209" cy="4112961"/>
            <a:chOff x="1895" y="0"/>
            <a:chExt cx="8124209" cy="4112961"/>
          </a:xfrm>
        </p:grpSpPr>
        <p:sp>
          <p:nvSpPr>
            <p:cNvPr id="274" name="Google Shape;274;p3"/>
            <p:cNvSpPr/>
            <p:nvPr/>
          </p:nvSpPr>
          <p:spPr>
            <a:xfrm>
              <a:off x="1895" y="0"/>
              <a:ext cx="1986359" cy="4112961"/>
            </a:xfrm>
            <a:prstGeom prst="roundRect">
              <a:avLst>
                <a:gd name="adj" fmla="val 1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txBox="1"/>
            <p:nvPr/>
          </p:nvSpPr>
          <p:spPr>
            <a:xfrm>
              <a:off x="189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a:solidFill>
                    <a:schemeClr val="lt1"/>
                  </a:solidFill>
                  <a:latin typeface="Calibri"/>
                  <a:ea typeface="Calibri"/>
                  <a:cs typeface="Calibri"/>
                  <a:sym typeface="Calibri"/>
                </a:rPr>
                <a:t>Tantangan PT Indonesia</a:t>
              </a:r>
              <a:endParaRPr/>
            </a:p>
          </p:txBody>
        </p:sp>
        <p:sp>
          <p:nvSpPr>
            <p:cNvPr id="276" name="Google Shape;276;p3"/>
            <p:cNvSpPr/>
            <p:nvPr/>
          </p:nvSpPr>
          <p:spPr>
            <a:xfrm>
              <a:off x="310266" y="246777"/>
              <a:ext cx="1369616" cy="1369616"/>
            </a:xfrm>
            <a:prstGeom prst="ellipse">
              <a:avLst/>
            </a:prstGeom>
            <a:blipFill rotWithShape="1">
              <a:blip r:embed="rId4">
                <a:alphaModFix/>
              </a:blip>
              <a:stretch>
                <a:fillRect l="-117992" r="-11799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20478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txBox="1"/>
            <p:nvPr/>
          </p:nvSpPr>
          <p:spPr>
            <a:xfrm>
              <a:off x="204784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dk1"/>
                </a:buClr>
                <a:buSzPts val="2800"/>
                <a:buFont typeface="Calibri"/>
                <a:buNone/>
              </a:pPr>
              <a:endParaRPr sz="2800" b="1">
                <a:solidFill>
                  <a:schemeClr val="lt1"/>
                </a:solidFill>
                <a:latin typeface="Calibri"/>
                <a:ea typeface="Calibri"/>
                <a:cs typeface="Calibri"/>
                <a:sym typeface="Calibri"/>
              </a:endParaRPr>
            </a:p>
          </p:txBody>
        </p:sp>
        <p:sp>
          <p:nvSpPr>
            <p:cNvPr id="279" name="Google Shape;279;p3"/>
            <p:cNvSpPr/>
            <p:nvPr/>
          </p:nvSpPr>
          <p:spPr>
            <a:xfrm>
              <a:off x="2356216" y="246777"/>
              <a:ext cx="1369616" cy="1369616"/>
            </a:xfrm>
            <a:prstGeom prst="ellipse">
              <a:avLst/>
            </a:prstGeom>
            <a:blipFill rotWithShape="1">
              <a:blip r:embed="rId5">
                <a:alphaModFix/>
              </a:blip>
              <a:stretch>
                <a:fillRect l="-13997" r="-1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4093795" y="0"/>
              <a:ext cx="1986359" cy="4112961"/>
            </a:xfrm>
            <a:prstGeom prst="roundRect">
              <a:avLst>
                <a:gd name="adj" fmla="val 10000"/>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txBox="1"/>
            <p:nvPr/>
          </p:nvSpPr>
          <p:spPr>
            <a:xfrm>
              <a:off x="409379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dk1"/>
                </a:buClr>
                <a:buSzPts val="2800"/>
                <a:buFont typeface="Calibri"/>
                <a:buNone/>
              </a:pPr>
              <a:endParaRPr sz="2800" b="1">
                <a:solidFill>
                  <a:schemeClr val="lt1"/>
                </a:solidFill>
                <a:latin typeface="Calibri"/>
                <a:ea typeface="Calibri"/>
                <a:cs typeface="Calibri"/>
                <a:sym typeface="Calibri"/>
              </a:endParaRPr>
            </a:p>
          </p:txBody>
        </p:sp>
        <p:sp>
          <p:nvSpPr>
            <p:cNvPr id="282" name="Google Shape;282;p3"/>
            <p:cNvSpPr/>
            <p:nvPr/>
          </p:nvSpPr>
          <p:spPr>
            <a:xfrm>
              <a:off x="4402167" y="246777"/>
              <a:ext cx="1369616" cy="1369616"/>
            </a:xfrm>
            <a:prstGeom prst="ellipse">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61397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txBox="1"/>
            <p:nvPr/>
          </p:nvSpPr>
          <p:spPr>
            <a:xfrm>
              <a:off x="613974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dk1"/>
                </a:buClr>
                <a:buSzPts val="2800"/>
                <a:buFont typeface="Calibri"/>
                <a:buNone/>
              </a:pPr>
              <a:endParaRPr sz="2800" b="1">
                <a:solidFill>
                  <a:schemeClr val="lt1"/>
                </a:solidFill>
                <a:latin typeface="Calibri"/>
                <a:ea typeface="Calibri"/>
                <a:cs typeface="Calibri"/>
                <a:sym typeface="Calibri"/>
              </a:endParaRPr>
            </a:p>
          </p:txBody>
        </p:sp>
        <p:sp>
          <p:nvSpPr>
            <p:cNvPr id="285" name="Google Shape;285;p3"/>
            <p:cNvSpPr/>
            <p:nvPr/>
          </p:nvSpPr>
          <p:spPr>
            <a:xfrm>
              <a:off x="6448117" y="246777"/>
              <a:ext cx="1369616" cy="1369616"/>
            </a:xfrm>
            <a:prstGeom prst="ellipse">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325119" y="3290368"/>
              <a:ext cx="7477760" cy="616944"/>
            </a:xfrm>
            <a:prstGeom prst="leftRightArrow">
              <a:avLst>
                <a:gd name="adj1" fmla="val 50000"/>
                <a:gd name="adj2" fmla="val 50000"/>
              </a:avLst>
            </a:prstGeom>
            <a:solidFill>
              <a:srgbClr val="B3CAE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7" name="Google Shape;287;p3"/>
          <p:cNvSpPr txBox="1"/>
          <p:nvPr/>
        </p:nvSpPr>
        <p:spPr>
          <a:xfrm>
            <a:off x="4953000" y="502833"/>
            <a:ext cx="431746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dk1"/>
                </a:solidFill>
                <a:highlight>
                  <a:srgbClr val="FFFF00"/>
                </a:highlight>
                <a:latin typeface="Calibri"/>
                <a:ea typeface="Calibri"/>
                <a:cs typeface="Calibri"/>
                <a:sym typeface="Calibri"/>
              </a:rPr>
              <a:t>Topik Presentasi</a:t>
            </a:r>
            <a:endParaRPr sz="4800" b="1">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4"/>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293" name="Google Shape;293;p4"/>
          <p:cNvGrpSpPr/>
          <p:nvPr/>
        </p:nvGrpSpPr>
        <p:grpSpPr>
          <a:xfrm>
            <a:off x="1431924" y="1469726"/>
            <a:ext cx="9645650" cy="3918545"/>
            <a:chOff x="0" y="750060"/>
            <a:chExt cx="9645650" cy="3918545"/>
          </a:xfrm>
        </p:grpSpPr>
        <p:sp>
          <p:nvSpPr>
            <p:cNvPr id="294" name="Google Shape;294;p4"/>
            <p:cNvSpPr/>
            <p:nvPr/>
          </p:nvSpPr>
          <p:spPr>
            <a:xfrm>
              <a:off x="0" y="750060"/>
              <a:ext cx="3014265" cy="1808559"/>
            </a:xfrm>
            <a:prstGeom prst="rect">
              <a:avLst/>
            </a:prstGeom>
            <a:solidFill>
              <a:srgbClr val="1F386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
            <p:cNvSpPr txBox="1"/>
            <p:nvPr/>
          </p:nvSpPr>
          <p:spPr>
            <a:xfrm>
              <a:off x="0" y="750060"/>
              <a:ext cx="3014265" cy="180855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a:solidFill>
                    <a:schemeClr val="lt1"/>
                  </a:solidFill>
                  <a:latin typeface="Calibri"/>
                  <a:ea typeface="Calibri"/>
                  <a:cs typeface="Calibri"/>
                  <a:sym typeface="Calibri"/>
                </a:rPr>
                <a:t>Tata Kelola</a:t>
              </a:r>
              <a:endParaRPr sz="3600" b="1">
                <a:solidFill>
                  <a:schemeClr val="lt1"/>
                </a:solidFill>
                <a:latin typeface="Calibri"/>
                <a:ea typeface="Calibri"/>
                <a:cs typeface="Calibri"/>
                <a:sym typeface="Calibri"/>
              </a:endParaRPr>
            </a:p>
          </p:txBody>
        </p:sp>
        <p:sp>
          <p:nvSpPr>
            <p:cNvPr id="296" name="Google Shape;296;p4"/>
            <p:cNvSpPr/>
            <p:nvPr/>
          </p:nvSpPr>
          <p:spPr>
            <a:xfrm>
              <a:off x="3391893" y="807211"/>
              <a:ext cx="3014265" cy="1808559"/>
            </a:xfrm>
            <a:prstGeom prst="rect">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
            <p:cNvSpPr txBox="1"/>
            <p:nvPr/>
          </p:nvSpPr>
          <p:spPr>
            <a:xfrm>
              <a:off x="3391893" y="807211"/>
              <a:ext cx="3014265" cy="180855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a:solidFill>
                    <a:schemeClr val="lt1"/>
                  </a:solidFill>
                  <a:latin typeface="Calibri"/>
                  <a:ea typeface="Calibri"/>
                  <a:cs typeface="Calibri"/>
                  <a:sym typeface="Calibri"/>
                </a:rPr>
                <a:t>Otonomi</a:t>
              </a:r>
              <a:endParaRPr sz="3600" b="1">
                <a:solidFill>
                  <a:schemeClr val="lt1"/>
                </a:solidFill>
                <a:latin typeface="Calibri"/>
                <a:ea typeface="Calibri"/>
                <a:cs typeface="Calibri"/>
                <a:sym typeface="Calibri"/>
              </a:endParaRPr>
            </a:p>
          </p:txBody>
        </p:sp>
        <p:sp>
          <p:nvSpPr>
            <p:cNvPr id="298" name="Google Shape;298;p4"/>
            <p:cNvSpPr/>
            <p:nvPr/>
          </p:nvSpPr>
          <p:spPr>
            <a:xfrm>
              <a:off x="6631385" y="750060"/>
              <a:ext cx="3014265" cy="1808559"/>
            </a:xfrm>
            <a:prstGeom prst="rect">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
            <p:cNvSpPr txBox="1"/>
            <p:nvPr/>
          </p:nvSpPr>
          <p:spPr>
            <a:xfrm>
              <a:off x="6631385" y="750060"/>
              <a:ext cx="3014265" cy="180855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a:solidFill>
                    <a:schemeClr val="lt1"/>
                  </a:solidFill>
                  <a:latin typeface="Calibri"/>
                  <a:ea typeface="Calibri"/>
                  <a:cs typeface="Calibri"/>
                  <a:sym typeface="Calibri"/>
                </a:rPr>
                <a:t>Akses</a:t>
              </a:r>
              <a:endParaRPr sz="3600" b="1">
                <a:solidFill>
                  <a:schemeClr val="lt1"/>
                </a:solidFill>
                <a:latin typeface="Calibri"/>
                <a:ea typeface="Calibri"/>
                <a:cs typeface="Calibri"/>
                <a:sym typeface="Calibri"/>
              </a:endParaRPr>
            </a:p>
          </p:txBody>
        </p:sp>
        <p:sp>
          <p:nvSpPr>
            <p:cNvPr id="300" name="Google Shape;300;p4"/>
            <p:cNvSpPr/>
            <p:nvPr/>
          </p:nvSpPr>
          <p:spPr>
            <a:xfrm>
              <a:off x="0" y="2860046"/>
              <a:ext cx="3014265" cy="1808559"/>
            </a:xfrm>
            <a:prstGeom prst="rect">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
            <p:cNvSpPr txBox="1"/>
            <p:nvPr/>
          </p:nvSpPr>
          <p:spPr>
            <a:xfrm>
              <a:off x="0" y="2860046"/>
              <a:ext cx="3014265" cy="1808559"/>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a:solidFill>
                    <a:schemeClr val="lt1"/>
                  </a:solidFill>
                  <a:latin typeface="Calibri"/>
                  <a:ea typeface="Calibri"/>
                  <a:cs typeface="Calibri"/>
                  <a:sym typeface="Calibri"/>
                </a:rPr>
                <a:t>Pemerataan</a:t>
              </a:r>
              <a:endParaRPr sz="3600" b="1">
                <a:solidFill>
                  <a:schemeClr val="lt1"/>
                </a:solidFill>
                <a:latin typeface="Calibri"/>
                <a:ea typeface="Calibri"/>
                <a:cs typeface="Calibri"/>
                <a:sym typeface="Calibri"/>
              </a:endParaRPr>
            </a:p>
          </p:txBody>
        </p:sp>
        <p:sp>
          <p:nvSpPr>
            <p:cNvPr id="302" name="Google Shape;302;p4"/>
            <p:cNvSpPr/>
            <p:nvPr/>
          </p:nvSpPr>
          <p:spPr>
            <a:xfrm>
              <a:off x="3315692" y="2860046"/>
              <a:ext cx="3014265" cy="1808559"/>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
            <p:cNvSpPr txBox="1"/>
            <p:nvPr/>
          </p:nvSpPr>
          <p:spPr>
            <a:xfrm>
              <a:off x="3315692" y="2860046"/>
              <a:ext cx="3014265" cy="1808559"/>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b="1">
                  <a:solidFill>
                    <a:schemeClr val="lt1"/>
                  </a:solidFill>
                  <a:latin typeface="Calibri"/>
                  <a:ea typeface="Calibri"/>
                  <a:cs typeface="Calibri"/>
                  <a:sym typeface="Calibri"/>
                </a:rPr>
                <a:t>Mutu</a:t>
              </a:r>
              <a:endParaRPr sz="3200" b="1">
                <a:solidFill>
                  <a:schemeClr val="lt1"/>
                </a:solidFill>
                <a:latin typeface="Calibri"/>
                <a:ea typeface="Calibri"/>
                <a:cs typeface="Calibri"/>
                <a:sym typeface="Calibri"/>
              </a:endParaRPr>
            </a:p>
          </p:txBody>
        </p:sp>
        <p:sp>
          <p:nvSpPr>
            <p:cNvPr id="304" name="Google Shape;304;p4"/>
            <p:cNvSpPr/>
            <p:nvPr/>
          </p:nvSpPr>
          <p:spPr>
            <a:xfrm>
              <a:off x="6631385" y="2860046"/>
              <a:ext cx="3014265" cy="1808559"/>
            </a:xfrm>
            <a:prstGeom prst="rect">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
            <p:cNvSpPr txBox="1"/>
            <p:nvPr/>
          </p:nvSpPr>
          <p:spPr>
            <a:xfrm>
              <a:off x="6631385" y="2860046"/>
              <a:ext cx="3014265" cy="1808559"/>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Calibri"/>
                <a:buNone/>
              </a:pPr>
              <a:r>
                <a:rPr lang="en-US" sz="3000" b="1">
                  <a:solidFill>
                    <a:schemeClr val="lt1"/>
                  </a:solidFill>
                  <a:latin typeface="Calibri"/>
                  <a:ea typeface="Calibri"/>
                  <a:cs typeface="Calibri"/>
                  <a:sym typeface="Calibri"/>
                </a:rPr>
                <a:t>Internasionalisasi</a:t>
              </a:r>
              <a:endParaRPr sz="3000" b="1">
                <a:solidFill>
                  <a:schemeClr val="lt1"/>
                </a:solidFill>
                <a:latin typeface="Calibri"/>
                <a:ea typeface="Calibri"/>
                <a:cs typeface="Calibri"/>
                <a:sym typeface="Calibri"/>
              </a:endParaRPr>
            </a:p>
          </p:txBody>
        </p:sp>
      </p:grpSp>
      <p:sp>
        <p:nvSpPr>
          <p:cNvPr id="306" name="Google Shape;306;p4"/>
          <p:cNvSpPr txBox="1"/>
          <p:nvPr/>
        </p:nvSpPr>
        <p:spPr>
          <a:xfrm>
            <a:off x="2409825" y="5829300"/>
            <a:ext cx="182793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Logli, C. (In Press)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5"/>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312" name="Google Shape;312;p5"/>
          <p:cNvGrpSpPr/>
          <p:nvPr/>
        </p:nvGrpSpPr>
        <p:grpSpPr>
          <a:xfrm>
            <a:off x="1919595" y="1919040"/>
            <a:ext cx="8124209" cy="4112961"/>
            <a:chOff x="1895" y="0"/>
            <a:chExt cx="8124209" cy="4112961"/>
          </a:xfrm>
        </p:grpSpPr>
        <p:sp>
          <p:nvSpPr>
            <p:cNvPr id="313" name="Google Shape;313;p5"/>
            <p:cNvSpPr/>
            <p:nvPr/>
          </p:nvSpPr>
          <p:spPr>
            <a:xfrm>
              <a:off x="1895" y="0"/>
              <a:ext cx="1986359" cy="4112961"/>
            </a:xfrm>
            <a:prstGeom prst="roundRect">
              <a:avLst>
                <a:gd name="adj" fmla="val 1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5"/>
            <p:cNvSpPr txBox="1"/>
            <p:nvPr/>
          </p:nvSpPr>
          <p:spPr>
            <a:xfrm>
              <a:off x="1895" y="1645184"/>
              <a:ext cx="1986359" cy="1645184"/>
            </a:xfrm>
            <a:prstGeom prst="rect">
              <a:avLst/>
            </a:prstGeom>
            <a:noFill/>
            <a:ln>
              <a:noFill/>
            </a:ln>
          </p:spPr>
          <p:txBody>
            <a:bodyPr spcFirstLastPara="1" wrap="square" lIns="412475" tIns="412475" rIns="412475" bIns="412475" anchor="ctr" anchorCtr="0">
              <a:noAutofit/>
            </a:bodyPr>
            <a:lstStyle/>
            <a:p>
              <a:pPr marL="0" marR="0" lvl="0" indent="0" algn="ctr" rtl="0">
                <a:lnSpc>
                  <a:spcPct val="90000"/>
                </a:lnSpc>
                <a:spcBef>
                  <a:spcPts val="0"/>
                </a:spcBef>
                <a:spcAft>
                  <a:spcPts val="0"/>
                </a:spcAft>
                <a:buClr>
                  <a:schemeClr val="dk1"/>
                </a:buClr>
                <a:buSzPts val="5800"/>
                <a:buFont typeface="Calibri"/>
                <a:buNone/>
              </a:pPr>
              <a:endParaRPr sz="5800" b="1">
                <a:solidFill>
                  <a:schemeClr val="lt1"/>
                </a:solidFill>
                <a:latin typeface="Calibri"/>
                <a:ea typeface="Calibri"/>
                <a:cs typeface="Calibri"/>
                <a:sym typeface="Calibri"/>
              </a:endParaRPr>
            </a:p>
          </p:txBody>
        </p:sp>
        <p:sp>
          <p:nvSpPr>
            <p:cNvPr id="315" name="Google Shape;315;p5"/>
            <p:cNvSpPr/>
            <p:nvPr/>
          </p:nvSpPr>
          <p:spPr>
            <a:xfrm>
              <a:off x="310266" y="246777"/>
              <a:ext cx="1369616" cy="1369616"/>
            </a:xfrm>
            <a:prstGeom prst="ellipse">
              <a:avLst/>
            </a:prstGeom>
            <a:blipFill rotWithShape="1">
              <a:blip r:embed="rId4">
                <a:alphaModFix/>
              </a:blip>
              <a:stretch>
                <a:fillRect l="-117992" r="-11799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5"/>
            <p:cNvSpPr/>
            <p:nvPr/>
          </p:nvSpPr>
          <p:spPr>
            <a:xfrm>
              <a:off x="20478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5"/>
            <p:cNvSpPr txBox="1"/>
            <p:nvPr/>
          </p:nvSpPr>
          <p:spPr>
            <a:xfrm>
              <a:off x="204784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a:solidFill>
                    <a:schemeClr val="lt1"/>
                  </a:solidFill>
                  <a:latin typeface="Calibri"/>
                  <a:ea typeface="Calibri"/>
                  <a:cs typeface="Calibri"/>
                  <a:sym typeface="Calibri"/>
                </a:rPr>
                <a:t>Tantangan 2045</a:t>
              </a:r>
              <a:endParaRPr/>
            </a:p>
          </p:txBody>
        </p:sp>
        <p:sp>
          <p:nvSpPr>
            <p:cNvPr id="318" name="Google Shape;318;p5"/>
            <p:cNvSpPr/>
            <p:nvPr/>
          </p:nvSpPr>
          <p:spPr>
            <a:xfrm>
              <a:off x="2356216" y="246777"/>
              <a:ext cx="1369616" cy="1369616"/>
            </a:xfrm>
            <a:prstGeom prst="ellipse">
              <a:avLst/>
            </a:prstGeom>
            <a:blipFill rotWithShape="1">
              <a:blip r:embed="rId5">
                <a:alphaModFix/>
              </a:blip>
              <a:stretch>
                <a:fillRect l="-13997" r="-1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5"/>
            <p:cNvSpPr/>
            <p:nvPr/>
          </p:nvSpPr>
          <p:spPr>
            <a:xfrm>
              <a:off x="4093795" y="0"/>
              <a:ext cx="1986359" cy="4112961"/>
            </a:xfrm>
            <a:prstGeom prst="roundRect">
              <a:avLst>
                <a:gd name="adj" fmla="val 10000"/>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5"/>
            <p:cNvSpPr txBox="1"/>
            <p:nvPr/>
          </p:nvSpPr>
          <p:spPr>
            <a:xfrm>
              <a:off x="4093795" y="1645184"/>
              <a:ext cx="1986359" cy="1645184"/>
            </a:xfrm>
            <a:prstGeom prst="rect">
              <a:avLst/>
            </a:prstGeom>
            <a:noFill/>
            <a:ln>
              <a:noFill/>
            </a:ln>
          </p:spPr>
          <p:txBody>
            <a:bodyPr spcFirstLastPara="1" wrap="square" lIns="412475" tIns="412475" rIns="412475" bIns="412475" anchor="ctr" anchorCtr="0">
              <a:noAutofit/>
            </a:bodyPr>
            <a:lstStyle/>
            <a:p>
              <a:pPr marL="0" marR="0" lvl="0" indent="0" algn="ctr" rtl="0">
                <a:lnSpc>
                  <a:spcPct val="90000"/>
                </a:lnSpc>
                <a:spcBef>
                  <a:spcPts val="0"/>
                </a:spcBef>
                <a:spcAft>
                  <a:spcPts val="0"/>
                </a:spcAft>
                <a:buClr>
                  <a:schemeClr val="dk1"/>
                </a:buClr>
                <a:buSzPts val="5800"/>
                <a:buFont typeface="Calibri"/>
                <a:buNone/>
              </a:pPr>
              <a:endParaRPr sz="5800" b="1">
                <a:solidFill>
                  <a:schemeClr val="lt1"/>
                </a:solidFill>
                <a:latin typeface="Calibri"/>
                <a:ea typeface="Calibri"/>
                <a:cs typeface="Calibri"/>
                <a:sym typeface="Calibri"/>
              </a:endParaRPr>
            </a:p>
          </p:txBody>
        </p:sp>
        <p:sp>
          <p:nvSpPr>
            <p:cNvPr id="321" name="Google Shape;321;p5"/>
            <p:cNvSpPr/>
            <p:nvPr/>
          </p:nvSpPr>
          <p:spPr>
            <a:xfrm>
              <a:off x="4402167" y="246777"/>
              <a:ext cx="1369616" cy="1369616"/>
            </a:xfrm>
            <a:prstGeom prst="ellipse">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5"/>
            <p:cNvSpPr/>
            <p:nvPr/>
          </p:nvSpPr>
          <p:spPr>
            <a:xfrm>
              <a:off x="61397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5"/>
            <p:cNvSpPr txBox="1"/>
            <p:nvPr/>
          </p:nvSpPr>
          <p:spPr>
            <a:xfrm>
              <a:off x="6139745" y="1645184"/>
              <a:ext cx="1986359" cy="1645184"/>
            </a:xfrm>
            <a:prstGeom prst="rect">
              <a:avLst/>
            </a:prstGeom>
            <a:noFill/>
            <a:ln>
              <a:noFill/>
            </a:ln>
          </p:spPr>
          <p:txBody>
            <a:bodyPr spcFirstLastPara="1" wrap="square" lIns="412475" tIns="412475" rIns="412475" bIns="412475" anchor="ctr" anchorCtr="0">
              <a:noAutofit/>
            </a:bodyPr>
            <a:lstStyle/>
            <a:p>
              <a:pPr marL="0" marR="0" lvl="0" indent="0" algn="ctr" rtl="0">
                <a:lnSpc>
                  <a:spcPct val="90000"/>
                </a:lnSpc>
                <a:spcBef>
                  <a:spcPts val="0"/>
                </a:spcBef>
                <a:spcAft>
                  <a:spcPts val="0"/>
                </a:spcAft>
                <a:buClr>
                  <a:schemeClr val="dk1"/>
                </a:buClr>
                <a:buSzPts val="5800"/>
                <a:buFont typeface="Calibri"/>
                <a:buNone/>
              </a:pPr>
              <a:endParaRPr sz="5800" b="1">
                <a:solidFill>
                  <a:schemeClr val="lt1"/>
                </a:solidFill>
                <a:latin typeface="Calibri"/>
                <a:ea typeface="Calibri"/>
                <a:cs typeface="Calibri"/>
                <a:sym typeface="Calibri"/>
              </a:endParaRPr>
            </a:p>
          </p:txBody>
        </p:sp>
        <p:sp>
          <p:nvSpPr>
            <p:cNvPr id="324" name="Google Shape;324;p5"/>
            <p:cNvSpPr/>
            <p:nvPr/>
          </p:nvSpPr>
          <p:spPr>
            <a:xfrm>
              <a:off x="6448117" y="246777"/>
              <a:ext cx="1369616" cy="1369616"/>
            </a:xfrm>
            <a:prstGeom prst="ellipse">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5"/>
            <p:cNvSpPr/>
            <p:nvPr/>
          </p:nvSpPr>
          <p:spPr>
            <a:xfrm>
              <a:off x="325119" y="3290368"/>
              <a:ext cx="7477760" cy="616944"/>
            </a:xfrm>
            <a:prstGeom prst="leftRightArrow">
              <a:avLst>
                <a:gd name="adj1" fmla="val 50000"/>
                <a:gd name="adj2" fmla="val 50000"/>
              </a:avLst>
            </a:prstGeom>
            <a:solidFill>
              <a:srgbClr val="B3CAE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6" name="Google Shape;326;p5"/>
          <p:cNvSpPr txBox="1"/>
          <p:nvPr/>
        </p:nvSpPr>
        <p:spPr>
          <a:xfrm>
            <a:off x="4953000" y="502833"/>
            <a:ext cx="431746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dk1"/>
                </a:solidFill>
                <a:highlight>
                  <a:srgbClr val="FFFF00"/>
                </a:highlight>
                <a:latin typeface="Calibri"/>
                <a:ea typeface="Calibri"/>
                <a:cs typeface="Calibri"/>
                <a:sym typeface="Calibri"/>
              </a:rPr>
              <a:t>Topik Presentasi</a:t>
            </a:r>
            <a:endParaRPr sz="4800" b="1">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6"/>
          <p:cNvPicPr preferRelativeResize="0"/>
          <p:nvPr/>
        </p:nvPicPr>
        <p:blipFill rotWithShape="1">
          <a:blip r:embed="rId3">
            <a:alphaModFix/>
          </a:blip>
          <a:srcRect/>
          <a:stretch/>
        </p:blipFill>
        <p:spPr>
          <a:xfrm>
            <a:off x="0" y="-1"/>
            <a:ext cx="12192000" cy="6858000"/>
          </a:xfrm>
          <a:prstGeom prst="rect">
            <a:avLst/>
          </a:prstGeom>
          <a:noFill/>
          <a:ln>
            <a:noFill/>
          </a:ln>
        </p:spPr>
      </p:pic>
      <p:grpSp>
        <p:nvGrpSpPr>
          <p:cNvPr id="332" name="Google Shape;332;p6"/>
          <p:cNvGrpSpPr/>
          <p:nvPr/>
        </p:nvGrpSpPr>
        <p:grpSpPr>
          <a:xfrm>
            <a:off x="10715" y="76199"/>
            <a:ext cx="12170569" cy="6696075"/>
            <a:chOff x="10715" y="0"/>
            <a:chExt cx="12170569" cy="6696075"/>
          </a:xfrm>
        </p:grpSpPr>
        <p:sp>
          <p:nvSpPr>
            <p:cNvPr id="333" name="Google Shape;333;p6"/>
            <p:cNvSpPr/>
            <p:nvPr/>
          </p:nvSpPr>
          <p:spPr>
            <a:xfrm>
              <a:off x="914399" y="0"/>
              <a:ext cx="10363200" cy="6696075"/>
            </a:xfrm>
            <a:prstGeom prst="rightArrow">
              <a:avLst>
                <a:gd name="adj1" fmla="val 50000"/>
                <a:gd name="adj2" fmla="val 5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10715" y="2008822"/>
              <a:ext cx="960834" cy="2678430"/>
            </a:xfrm>
            <a:prstGeom prst="roundRect">
              <a:avLst>
                <a:gd name="adj" fmla="val 16667"/>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txBox="1"/>
            <p:nvPr/>
          </p:nvSpPr>
          <p:spPr>
            <a:xfrm>
              <a:off x="57619" y="2055726"/>
              <a:ext cx="867026" cy="25846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1">
                  <a:solidFill>
                    <a:schemeClr val="lt1"/>
                  </a:solidFill>
                  <a:latin typeface="Calibri"/>
                  <a:ea typeface="Calibri"/>
                  <a:cs typeface="Calibri"/>
                  <a:sym typeface="Calibri"/>
                </a:rPr>
                <a:t>Bonus Demografi</a:t>
              </a:r>
              <a:endParaRPr sz="2000" b="1">
                <a:solidFill>
                  <a:schemeClr val="lt1"/>
                </a:solidFill>
                <a:latin typeface="Calibri"/>
                <a:ea typeface="Calibri"/>
                <a:cs typeface="Calibri"/>
                <a:sym typeface="Calibri"/>
              </a:endParaRPr>
            </a:p>
          </p:txBody>
        </p:sp>
        <p:sp>
          <p:nvSpPr>
            <p:cNvPr id="336" name="Google Shape;336;p6"/>
            <p:cNvSpPr/>
            <p:nvPr/>
          </p:nvSpPr>
          <p:spPr>
            <a:xfrm>
              <a:off x="1131689" y="2008822"/>
              <a:ext cx="960834" cy="2678430"/>
            </a:xfrm>
            <a:prstGeom prst="roundRect">
              <a:avLst>
                <a:gd name="adj" fmla="val 16667"/>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txBox="1"/>
            <p:nvPr/>
          </p:nvSpPr>
          <p:spPr>
            <a:xfrm>
              <a:off x="1178593" y="2055726"/>
              <a:ext cx="867026" cy="258462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a:solidFill>
                    <a:schemeClr val="lt1"/>
                  </a:solidFill>
                  <a:latin typeface="Calibri"/>
                  <a:ea typeface="Calibri"/>
                  <a:cs typeface="Calibri"/>
                  <a:sym typeface="Calibri"/>
                </a:rPr>
                <a:t>Jumlah Pengang-guran</a:t>
              </a:r>
              <a:endParaRPr sz="1600" b="1">
                <a:solidFill>
                  <a:schemeClr val="lt1"/>
                </a:solidFill>
                <a:latin typeface="Calibri"/>
                <a:ea typeface="Calibri"/>
                <a:cs typeface="Calibri"/>
                <a:sym typeface="Calibri"/>
              </a:endParaRPr>
            </a:p>
          </p:txBody>
        </p:sp>
        <p:sp>
          <p:nvSpPr>
            <p:cNvPr id="338" name="Google Shape;338;p6"/>
            <p:cNvSpPr/>
            <p:nvPr/>
          </p:nvSpPr>
          <p:spPr>
            <a:xfrm>
              <a:off x="2252662" y="2008822"/>
              <a:ext cx="960834" cy="2678430"/>
            </a:xfrm>
            <a:prstGeom prst="roundRect">
              <a:avLst>
                <a:gd name="adj" fmla="val 16667"/>
              </a:avLst>
            </a:prstGeom>
            <a:solidFill>
              <a:srgbClr val="1F386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txBox="1"/>
            <p:nvPr/>
          </p:nvSpPr>
          <p:spPr>
            <a:xfrm>
              <a:off x="2299566" y="2055726"/>
              <a:ext cx="867026" cy="2584622"/>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a:solidFill>
                    <a:schemeClr val="lt1"/>
                  </a:solidFill>
                  <a:latin typeface="Calibri"/>
                  <a:ea typeface="Calibri"/>
                  <a:cs typeface="Calibri"/>
                  <a:sym typeface="Calibri"/>
                </a:rPr>
                <a:t>MEA</a:t>
              </a:r>
              <a:endParaRPr/>
            </a:p>
          </p:txBody>
        </p:sp>
        <p:sp>
          <p:nvSpPr>
            <p:cNvPr id="340" name="Google Shape;340;p6"/>
            <p:cNvSpPr/>
            <p:nvPr/>
          </p:nvSpPr>
          <p:spPr>
            <a:xfrm>
              <a:off x="3384477" y="2008822"/>
              <a:ext cx="960834" cy="2678430"/>
            </a:xfrm>
            <a:prstGeom prst="roundRect">
              <a:avLst>
                <a:gd name="adj" fmla="val 16667"/>
              </a:avLst>
            </a:prstGeom>
            <a:solidFill>
              <a:srgbClr val="6600F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txBox="1"/>
            <p:nvPr/>
          </p:nvSpPr>
          <p:spPr>
            <a:xfrm>
              <a:off x="3431381" y="2055726"/>
              <a:ext cx="867026" cy="2584622"/>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a:solidFill>
                    <a:schemeClr val="lt1"/>
                  </a:solidFill>
                  <a:latin typeface="Calibri"/>
                  <a:ea typeface="Calibri"/>
                  <a:cs typeface="Calibri"/>
                  <a:sym typeface="Calibri"/>
                </a:rPr>
                <a:t>GATTS</a:t>
              </a:r>
              <a:endParaRPr/>
            </a:p>
          </p:txBody>
        </p:sp>
        <p:sp>
          <p:nvSpPr>
            <p:cNvPr id="342" name="Google Shape;342;p6"/>
            <p:cNvSpPr/>
            <p:nvPr/>
          </p:nvSpPr>
          <p:spPr>
            <a:xfrm>
              <a:off x="4494609" y="2008822"/>
              <a:ext cx="960834" cy="2678430"/>
            </a:xfrm>
            <a:prstGeom prst="roundRect">
              <a:avLst>
                <a:gd name="adj" fmla="val 16667"/>
              </a:avLst>
            </a:prstGeom>
            <a:solidFill>
              <a:srgbClr val="7030A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txBox="1"/>
            <p:nvPr/>
          </p:nvSpPr>
          <p:spPr>
            <a:xfrm>
              <a:off x="4541513" y="2055726"/>
              <a:ext cx="867026" cy="2584622"/>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lt1"/>
                </a:buClr>
                <a:buSzPts val="1200"/>
                <a:buFont typeface="Calibri"/>
                <a:buNone/>
              </a:pPr>
              <a:r>
                <a:rPr lang="en-US" sz="1200" b="1">
                  <a:solidFill>
                    <a:schemeClr val="lt1"/>
                  </a:solidFill>
                  <a:latin typeface="Calibri"/>
                  <a:ea typeface="Calibri"/>
                  <a:cs typeface="Calibri"/>
                  <a:sym typeface="Calibri"/>
                </a:rPr>
                <a:t>Knowledge Economy</a:t>
              </a:r>
              <a:endParaRPr/>
            </a:p>
          </p:txBody>
        </p:sp>
        <p:sp>
          <p:nvSpPr>
            <p:cNvPr id="344" name="Google Shape;344;p6"/>
            <p:cNvSpPr/>
            <p:nvPr/>
          </p:nvSpPr>
          <p:spPr>
            <a:xfrm>
              <a:off x="5615582" y="2008822"/>
              <a:ext cx="960834" cy="2678430"/>
            </a:xfrm>
            <a:prstGeom prst="roundRect">
              <a:avLst>
                <a:gd name="adj" fmla="val 16667"/>
              </a:avLst>
            </a:prstGeom>
            <a:solidFill>
              <a:srgbClr val="BF9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txBox="1"/>
            <p:nvPr/>
          </p:nvSpPr>
          <p:spPr>
            <a:xfrm>
              <a:off x="5662486" y="2055726"/>
              <a:ext cx="867026" cy="2584622"/>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a:solidFill>
                    <a:schemeClr val="lt1"/>
                  </a:solidFill>
                  <a:latin typeface="Calibri"/>
                  <a:ea typeface="Calibri"/>
                  <a:cs typeface="Calibri"/>
                  <a:sym typeface="Calibri"/>
                </a:rPr>
                <a:t>Teknologi Digital</a:t>
              </a:r>
              <a:endParaRPr/>
            </a:p>
          </p:txBody>
        </p:sp>
        <p:sp>
          <p:nvSpPr>
            <p:cNvPr id="346" name="Google Shape;346;p6"/>
            <p:cNvSpPr/>
            <p:nvPr/>
          </p:nvSpPr>
          <p:spPr>
            <a:xfrm>
              <a:off x="6736556" y="2008822"/>
              <a:ext cx="960834" cy="2678430"/>
            </a:xfrm>
            <a:prstGeom prst="roundRect">
              <a:avLst>
                <a:gd name="adj" fmla="val 16667"/>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txBox="1"/>
            <p:nvPr/>
          </p:nvSpPr>
          <p:spPr>
            <a:xfrm>
              <a:off x="6783460" y="2055726"/>
              <a:ext cx="867026" cy="2584622"/>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a:solidFill>
                    <a:schemeClr val="lt1"/>
                  </a:solidFill>
                  <a:latin typeface="Calibri"/>
                  <a:ea typeface="Calibri"/>
                  <a:cs typeface="Calibri"/>
                  <a:sym typeface="Calibri"/>
                </a:rPr>
                <a:t>Micro-credential</a:t>
              </a:r>
              <a:endParaRPr/>
            </a:p>
          </p:txBody>
        </p:sp>
        <p:sp>
          <p:nvSpPr>
            <p:cNvPr id="348" name="Google Shape;348;p6"/>
            <p:cNvSpPr/>
            <p:nvPr/>
          </p:nvSpPr>
          <p:spPr>
            <a:xfrm>
              <a:off x="7857529" y="2008822"/>
              <a:ext cx="960834" cy="2678430"/>
            </a:xfrm>
            <a:prstGeom prst="roundRect">
              <a:avLst>
                <a:gd name="adj" fmla="val 16667"/>
              </a:avLst>
            </a:prstGeom>
            <a:solidFill>
              <a:srgbClr val="1E4E7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txBox="1"/>
            <p:nvPr/>
          </p:nvSpPr>
          <p:spPr>
            <a:xfrm>
              <a:off x="7904433" y="2055726"/>
              <a:ext cx="867026" cy="2584622"/>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a:solidFill>
                    <a:schemeClr val="lt1"/>
                  </a:solidFill>
                  <a:latin typeface="Calibri"/>
                  <a:ea typeface="Calibri"/>
                  <a:cs typeface="Calibri"/>
                  <a:sym typeface="Calibri"/>
                </a:rPr>
                <a:t>Just-in Time Education</a:t>
              </a:r>
              <a:endParaRPr/>
            </a:p>
          </p:txBody>
        </p:sp>
        <p:sp>
          <p:nvSpPr>
            <p:cNvPr id="350" name="Google Shape;350;p6"/>
            <p:cNvSpPr/>
            <p:nvPr/>
          </p:nvSpPr>
          <p:spPr>
            <a:xfrm>
              <a:off x="8978503" y="2008822"/>
              <a:ext cx="960834" cy="2678430"/>
            </a:xfrm>
            <a:prstGeom prst="roundRect">
              <a:avLst>
                <a:gd name="adj" fmla="val 16667"/>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txBox="1"/>
            <p:nvPr/>
          </p:nvSpPr>
          <p:spPr>
            <a:xfrm>
              <a:off x="9025407" y="2055726"/>
              <a:ext cx="867026" cy="2584622"/>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a:solidFill>
                    <a:schemeClr val="lt1"/>
                  </a:solidFill>
                  <a:latin typeface="Calibri"/>
                  <a:ea typeface="Calibri"/>
                  <a:cs typeface="Calibri"/>
                  <a:sym typeface="Calibri"/>
                </a:rPr>
                <a:t>Individua-lized learning</a:t>
              </a:r>
              <a:endParaRPr/>
            </a:p>
          </p:txBody>
        </p:sp>
        <p:sp>
          <p:nvSpPr>
            <p:cNvPr id="352" name="Google Shape;352;p6"/>
            <p:cNvSpPr/>
            <p:nvPr/>
          </p:nvSpPr>
          <p:spPr>
            <a:xfrm>
              <a:off x="10099476" y="2008822"/>
              <a:ext cx="960834" cy="2678430"/>
            </a:xfrm>
            <a:prstGeom prst="roundRect">
              <a:avLst>
                <a:gd name="adj" fmla="val 16667"/>
              </a:avLst>
            </a:prstGeom>
            <a:solidFill>
              <a:srgbClr val="1E4E79"/>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txBox="1"/>
            <p:nvPr/>
          </p:nvSpPr>
          <p:spPr>
            <a:xfrm>
              <a:off x="10146380" y="2055726"/>
              <a:ext cx="867026" cy="25846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1">
                  <a:solidFill>
                    <a:schemeClr val="lt1"/>
                  </a:solidFill>
                  <a:latin typeface="Calibri"/>
                  <a:ea typeface="Calibri"/>
                  <a:cs typeface="Calibri"/>
                  <a:sym typeface="Calibri"/>
                </a:rPr>
                <a:t>MEME</a:t>
              </a:r>
              <a:endParaRPr/>
            </a:p>
          </p:txBody>
        </p:sp>
        <p:sp>
          <p:nvSpPr>
            <p:cNvPr id="354" name="Google Shape;354;p6"/>
            <p:cNvSpPr/>
            <p:nvPr/>
          </p:nvSpPr>
          <p:spPr>
            <a:xfrm>
              <a:off x="11220450" y="2008822"/>
              <a:ext cx="960834" cy="267843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txBox="1"/>
            <p:nvPr/>
          </p:nvSpPr>
          <p:spPr>
            <a:xfrm>
              <a:off x="11267354" y="2055726"/>
              <a:ext cx="867026" cy="258462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a:solidFill>
                    <a:schemeClr val="lt1"/>
                  </a:solidFill>
                  <a:latin typeface="Calibri"/>
                  <a:ea typeface="Calibri"/>
                  <a:cs typeface="Calibri"/>
                  <a:sym typeface="Calibri"/>
                </a:rPr>
                <a:t>Modular System</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61" name="Google Shape;361;p7"/>
          <p:cNvSpPr txBox="1">
            <a:spLocks noGrp="1"/>
          </p:cNvSpPr>
          <p:nvPr>
            <p:ph type="title"/>
          </p:nvPr>
        </p:nvSpPr>
        <p:spPr>
          <a:xfrm>
            <a:off x="1962150" y="14366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800" b="1">
                <a:highlight>
                  <a:srgbClr val="FFFF00"/>
                </a:highlight>
              </a:rPr>
              <a:t>Transformasi yang diperlukan</a:t>
            </a:r>
            <a:endParaRPr sz="4800" b="1">
              <a:highlight>
                <a:srgbClr val="FFFF00"/>
              </a:highlight>
            </a:endParaRPr>
          </a:p>
        </p:txBody>
      </p:sp>
      <p:sp>
        <p:nvSpPr>
          <p:cNvPr id="362" name="Google Shape;362;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t>Job Seekers</a:t>
            </a:r>
            <a:endParaRPr/>
          </a:p>
          <a:p>
            <a:pPr marL="228600" lvl="0" indent="-228600" algn="l" rtl="0">
              <a:lnSpc>
                <a:spcPct val="90000"/>
              </a:lnSpc>
              <a:spcBef>
                <a:spcPts val="1000"/>
              </a:spcBef>
              <a:spcAft>
                <a:spcPts val="0"/>
              </a:spcAft>
              <a:buClr>
                <a:schemeClr val="dk1"/>
              </a:buClr>
              <a:buSzPts val="2800"/>
              <a:buChar char="•"/>
            </a:pPr>
            <a:r>
              <a:rPr lang="en-US" b="1"/>
              <a:t>Focus on education</a:t>
            </a:r>
            <a:endParaRPr/>
          </a:p>
          <a:p>
            <a:pPr marL="228600" lvl="0" indent="-228600" algn="l" rtl="0">
              <a:lnSpc>
                <a:spcPct val="90000"/>
              </a:lnSpc>
              <a:spcBef>
                <a:spcPts val="1000"/>
              </a:spcBef>
              <a:spcAft>
                <a:spcPts val="0"/>
              </a:spcAft>
              <a:buClr>
                <a:schemeClr val="dk1"/>
              </a:buClr>
              <a:buSzPts val="2800"/>
              <a:buChar char="•"/>
            </a:pPr>
            <a:r>
              <a:rPr lang="en-US" b="1"/>
              <a:t>Focus on inputs</a:t>
            </a:r>
            <a:endParaRPr/>
          </a:p>
          <a:p>
            <a:pPr marL="228600" lvl="0" indent="-228600" algn="l" rtl="0">
              <a:lnSpc>
                <a:spcPct val="90000"/>
              </a:lnSpc>
              <a:spcBef>
                <a:spcPts val="1000"/>
              </a:spcBef>
              <a:spcAft>
                <a:spcPts val="0"/>
              </a:spcAft>
              <a:buClr>
                <a:schemeClr val="dk1"/>
              </a:buClr>
              <a:buSzPts val="2800"/>
              <a:buChar char="•"/>
            </a:pPr>
            <a:r>
              <a:rPr lang="en-US" b="1"/>
              <a:t>Highly centralized</a:t>
            </a:r>
            <a:endParaRPr/>
          </a:p>
          <a:p>
            <a:pPr marL="228600" lvl="0" indent="-228600" algn="l" rtl="0">
              <a:lnSpc>
                <a:spcPct val="90000"/>
              </a:lnSpc>
              <a:spcBef>
                <a:spcPts val="1000"/>
              </a:spcBef>
              <a:spcAft>
                <a:spcPts val="0"/>
              </a:spcAft>
              <a:buClr>
                <a:schemeClr val="dk1"/>
              </a:buClr>
              <a:buSzPts val="2800"/>
              <a:buChar char="•"/>
            </a:pPr>
            <a:r>
              <a:rPr lang="en-US" b="1"/>
              <a:t>Reliance on government resources</a:t>
            </a:r>
            <a:endParaRPr/>
          </a:p>
          <a:p>
            <a:pPr marL="228600" lvl="0" indent="-228600" algn="l" rtl="0">
              <a:lnSpc>
                <a:spcPct val="90000"/>
              </a:lnSpc>
              <a:spcBef>
                <a:spcPts val="1000"/>
              </a:spcBef>
              <a:spcAft>
                <a:spcPts val="0"/>
              </a:spcAft>
              <a:buClr>
                <a:schemeClr val="dk1"/>
              </a:buClr>
              <a:buSzPts val="2800"/>
              <a:buChar char="•"/>
            </a:pPr>
            <a:r>
              <a:rPr lang="en-US" b="1"/>
              <a:t>Mass production delivery model</a:t>
            </a:r>
            <a:endParaRPr/>
          </a:p>
          <a:p>
            <a:pPr marL="228600" lvl="0" indent="-228600" algn="l" rtl="0">
              <a:lnSpc>
                <a:spcPct val="90000"/>
              </a:lnSpc>
              <a:spcBef>
                <a:spcPts val="1000"/>
              </a:spcBef>
              <a:spcAft>
                <a:spcPts val="0"/>
              </a:spcAft>
              <a:buClr>
                <a:schemeClr val="dk1"/>
              </a:buClr>
              <a:buSzPts val="2800"/>
              <a:buChar char="•"/>
            </a:pPr>
            <a:r>
              <a:rPr lang="en-US" b="1"/>
              <a:t>Separation of private and public institutions</a:t>
            </a:r>
            <a:endParaRPr/>
          </a:p>
        </p:txBody>
      </p:sp>
      <p:sp>
        <p:nvSpPr>
          <p:cNvPr id="363" name="Google Shape;363;p7"/>
          <p:cNvSpPr txBox="1">
            <a:spLocks noGrp="1"/>
          </p:cNvSpPr>
          <p:nvPr>
            <p:ph type="body" idx="2"/>
          </p:nvPr>
        </p:nvSpPr>
        <p:spPr>
          <a:xfrm>
            <a:off x="6775704" y="1406525"/>
            <a:ext cx="5181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t>Job creator with balanced entrepreneurial mindset</a:t>
            </a:r>
            <a:endParaRPr/>
          </a:p>
          <a:p>
            <a:pPr marL="228600" lvl="0" indent="-228600" algn="l" rtl="0">
              <a:lnSpc>
                <a:spcPct val="90000"/>
              </a:lnSpc>
              <a:spcBef>
                <a:spcPts val="1000"/>
              </a:spcBef>
              <a:spcAft>
                <a:spcPts val="0"/>
              </a:spcAft>
              <a:buClr>
                <a:schemeClr val="dk1"/>
              </a:buClr>
              <a:buSzPts val="2800"/>
              <a:buChar char="•"/>
            </a:pPr>
            <a:r>
              <a:rPr lang="en-US" b="1"/>
              <a:t>Focus on outcomes</a:t>
            </a:r>
            <a:endParaRPr/>
          </a:p>
          <a:p>
            <a:pPr marL="228600" lvl="0" indent="-228600" algn="l" rtl="0">
              <a:lnSpc>
                <a:spcPct val="90000"/>
              </a:lnSpc>
              <a:spcBef>
                <a:spcPts val="1000"/>
              </a:spcBef>
              <a:spcAft>
                <a:spcPts val="0"/>
              </a:spcAft>
              <a:buClr>
                <a:schemeClr val="dk1"/>
              </a:buClr>
              <a:buSzPts val="2800"/>
              <a:buChar char="•"/>
            </a:pPr>
            <a:r>
              <a:rPr lang="en-US" b="1"/>
              <a:t>University autonomy </a:t>
            </a:r>
            <a:endParaRPr/>
          </a:p>
          <a:p>
            <a:pPr marL="228600" lvl="0" indent="-228600" algn="l" rtl="0">
              <a:lnSpc>
                <a:spcPct val="90000"/>
              </a:lnSpc>
              <a:spcBef>
                <a:spcPts val="1000"/>
              </a:spcBef>
              <a:spcAft>
                <a:spcPts val="0"/>
              </a:spcAft>
              <a:buClr>
                <a:schemeClr val="dk1"/>
              </a:buClr>
              <a:buSzPts val="2800"/>
              <a:buChar char="•"/>
            </a:pPr>
            <a:r>
              <a:rPr lang="en-US" b="1"/>
              <a:t>All stakeholders have shared responsibilities for higher education resources</a:t>
            </a:r>
            <a:endParaRPr/>
          </a:p>
          <a:p>
            <a:pPr marL="228600" lvl="0" indent="-228600" algn="l" rtl="0">
              <a:lnSpc>
                <a:spcPct val="90000"/>
              </a:lnSpc>
              <a:spcBef>
                <a:spcPts val="1000"/>
              </a:spcBef>
              <a:spcAft>
                <a:spcPts val="0"/>
              </a:spcAft>
              <a:buClr>
                <a:schemeClr val="dk1"/>
              </a:buClr>
              <a:buSzPts val="2800"/>
              <a:buChar char="•"/>
            </a:pPr>
            <a:r>
              <a:rPr lang="en-US" b="1"/>
              <a:t>Technology enabled-innovations to deliver and tailor educations for all students</a:t>
            </a:r>
            <a:endParaRPr/>
          </a:p>
          <a:p>
            <a:pPr marL="228600" lvl="0" indent="-228600" algn="l" rtl="0">
              <a:lnSpc>
                <a:spcPct val="90000"/>
              </a:lnSpc>
              <a:spcBef>
                <a:spcPts val="1000"/>
              </a:spcBef>
              <a:spcAft>
                <a:spcPts val="0"/>
              </a:spcAft>
              <a:buClr>
                <a:schemeClr val="dk1"/>
              </a:buClr>
              <a:buSzPts val="2800"/>
              <a:buChar char="•"/>
            </a:pPr>
            <a:r>
              <a:rPr lang="en-US" b="1"/>
              <a:t>Higher Learning Institutions</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364" name="Google Shape;364;p7"/>
          <p:cNvSpPr/>
          <p:nvPr/>
        </p:nvSpPr>
        <p:spPr>
          <a:xfrm>
            <a:off x="4591051" y="2695575"/>
            <a:ext cx="1949958" cy="1239044"/>
          </a:xfrm>
          <a:prstGeom prst="rightArrow">
            <a:avLst>
              <a:gd name="adj1" fmla="val 50000"/>
              <a:gd name="adj2" fmla="val 50000"/>
            </a:avLst>
          </a:prstGeom>
          <a:solidFill>
            <a:srgbClr val="C0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p8"/>
          <p:cNvPicPr preferRelativeResize="0"/>
          <p:nvPr/>
        </p:nvPicPr>
        <p:blipFill rotWithShape="1">
          <a:blip r:embed="rId3">
            <a:alphaModFix/>
          </a:blip>
          <a:srcRect/>
          <a:stretch/>
        </p:blipFill>
        <p:spPr>
          <a:xfrm>
            <a:off x="-38100" y="0"/>
            <a:ext cx="12192000" cy="6858000"/>
          </a:xfrm>
          <a:prstGeom prst="rect">
            <a:avLst/>
          </a:prstGeom>
          <a:noFill/>
          <a:ln>
            <a:noFill/>
          </a:ln>
        </p:spPr>
      </p:pic>
      <p:sp>
        <p:nvSpPr>
          <p:cNvPr id="370" name="Google Shape;370;p8"/>
          <p:cNvSpPr txBox="1">
            <a:spLocks noGrp="1"/>
          </p:cNvSpPr>
          <p:nvPr>
            <p:ph type="title"/>
          </p:nvPr>
        </p:nvSpPr>
        <p:spPr>
          <a:xfrm>
            <a:off x="1676400" y="26590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rPr>
              <a:t>Perlu redefinisi/reformasi:</a:t>
            </a:r>
            <a:endParaRPr/>
          </a:p>
        </p:txBody>
      </p:sp>
      <p:sp>
        <p:nvSpPr>
          <p:cNvPr id="371" name="Google Shape;371;p8"/>
          <p:cNvSpPr txBox="1">
            <a:spLocks noGrp="1"/>
          </p:cNvSpPr>
          <p:nvPr>
            <p:ph type="body" idx="1"/>
          </p:nvPr>
        </p:nvSpPr>
        <p:spPr>
          <a:xfrm>
            <a:off x="685800" y="1422400"/>
            <a:ext cx="5181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a:t> </a:t>
            </a:r>
            <a:r>
              <a:rPr lang="en-US" b="1"/>
              <a:t>Kerangka kualifikasi nasional</a:t>
            </a:r>
            <a:endParaRPr b="1"/>
          </a:p>
          <a:p>
            <a:pPr marL="228600" lvl="0" indent="-228600" algn="l" rtl="0">
              <a:lnSpc>
                <a:spcPct val="90000"/>
              </a:lnSpc>
              <a:spcBef>
                <a:spcPts val="1000"/>
              </a:spcBef>
              <a:spcAft>
                <a:spcPts val="0"/>
              </a:spcAft>
              <a:buClr>
                <a:schemeClr val="dk1"/>
              </a:buClr>
              <a:buSzPts val="2800"/>
              <a:buChar char="•"/>
            </a:pPr>
            <a:r>
              <a:rPr lang="en-US" b="1"/>
              <a:t>Jenis, jenjang dan jalur pendidikan</a:t>
            </a:r>
            <a:endParaRPr b="1"/>
          </a:p>
          <a:p>
            <a:pPr marL="228600" lvl="0" indent="-228600" algn="l" rtl="0">
              <a:lnSpc>
                <a:spcPct val="90000"/>
              </a:lnSpc>
              <a:spcBef>
                <a:spcPts val="1000"/>
              </a:spcBef>
              <a:spcAft>
                <a:spcPts val="0"/>
              </a:spcAft>
              <a:buClr>
                <a:schemeClr val="dk1"/>
              </a:buClr>
              <a:buSzPts val="2800"/>
              <a:buChar char="•"/>
            </a:pPr>
            <a:r>
              <a:rPr lang="en-US" b="1"/>
              <a:t>program studi</a:t>
            </a:r>
            <a:endParaRPr b="1"/>
          </a:p>
          <a:p>
            <a:pPr marL="228600" lvl="0" indent="-228600" algn="l" rtl="0">
              <a:lnSpc>
                <a:spcPct val="90000"/>
              </a:lnSpc>
              <a:spcBef>
                <a:spcPts val="1000"/>
              </a:spcBef>
              <a:spcAft>
                <a:spcPts val="0"/>
              </a:spcAft>
              <a:buClr>
                <a:schemeClr val="dk1"/>
              </a:buClr>
              <a:buSzPts val="2800"/>
              <a:buChar char="•"/>
            </a:pPr>
            <a:r>
              <a:rPr lang="en-US" b="1"/>
              <a:t>mata kuliah</a:t>
            </a:r>
            <a:endParaRPr b="1"/>
          </a:p>
          <a:p>
            <a:pPr marL="228600" lvl="0" indent="-228600" algn="l" rtl="0">
              <a:lnSpc>
                <a:spcPct val="90000"/>
              </a:lnSpc>
              <a:spcBef>
                <a:spcPts val="1000"/>
              </a:spcBef>
              <a:spcAft>
                <a:spcPts val="0"/>
              </a:spcAft>
              <a:buClr>
                <a:schemeClr val="dk1"/>
              </a:buClr>
              <a:buSzPts val="2800"/>
              <a:buChar char="•"/>
            </a:pPr>
            <a:r>
              <a:rPr lang="en-US" b="1"/>
              <a:t>kurikulum </a:t>
            </a:r>
            <a:endParaRPr/>
          </a:p>
          <a:p>
            <a:pPr marL="228600" lvl="0" indent="-228600" algn="l" rtl="0">
              <a:lnSpc>
                <a:spcPct val="90000"/>
              </a:lnSpc>
              <a:spcBef>
                <a:spcPts val="1000"/>
              </a:spcBef>
              <a:spcAft>
                <a:spcPts val="0"/>
              </a:spcAft>
              <a:buClr>
                <a:schemeClr val="dk1"/>
              </a:buClr>
              <a:buSzPts val="2800"/>
              <a:buChar char="•"/>
            </a:pPr>
            <a:r>
              <a:rPr lang="en-US" b="1"/>
              <a:t>sistem kredit semester</a:t>
            </a:r>
            <a:endParaRPr/>
          </a:p>
          <a:p>
            <a:pPr marL="228600" lvl="0" indent="-228600" algn="l" rtl="0">
              <a:lnSpc>
                <a:spcPct val="90000"/>
              </a:lnSpc>
              <a:spcBef>
                <a:spcPts val="1000"/>
              </a:spcBef>
              <a:spcAft>
                <a:spcPts val="0"/>
              </a:spcAft>
              <a:buClr>
                <a:schemeClr val="dk1"/>
              </a:buClr>
              <a:buSzPts val="2800"/>
              <a:buChar char="•"/>
            </a:pPr>
            <a:r>
              <a:rPr lang="en-US" b="1"/>
              <a:t>Akreditasi</a:t>
            </a:r>
            <a:endParaRPr b="1"/>
          </a:p>
          <a:p>
            <a:pPr marL="228600" lvl="0" indent="-228600" algn="l" rtl="0">
              <a:lnSpc>
                <a:spcPct val="90000"/>
              </a:lnSpc>
              <a:spcBef>
                <a:spcPts val="1000"/>
              </a:spcBef>
              <a:spcAft>
                <a:spcPts val="0"/>
              </a:spcAft>
              <a:buClr>
                <a:schemeClr val="dk1"/>
              </a:buClr>
              <a:buSzPts val="2800"/>
              <a:buChar char="•"/>
            </a:pPr>
            <a:r>
              <a:rPr lang="en-US" b="1"/>
              <a:t>Principle-based standards</a:t>
            </a:r>
            <a:endParaRPr/>
          </a:p>
        </p:txBody>
      </p:sp>
      <p:sp>
        <p:nvSpPr>
          <p:cNvPr id="372" name="Google Shape;372;p8"/>
          <p:cNvSpPr txBox="1">
            <a:spLocks noGrp="1"/>
          </p:cNvSpPr>
          <p:nvPr>
            <p:ph type="body" idx="2"/>
          </p:nvPr>
        </p:nvSpPr>
        <p:spPr>
          <a:xfrm>
            <a:off x="6096000" y="1253331"/>
            <a:ext cx="56007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t>Proses pembelajaran</a:t>
            </a:r>
            <a:endParaRPr b="1"/>
          </a:p>
          <a:p>
            <a:pPr marL="228600" lvl="0" indent="-228600" algn="l" rtl="0">
              <a:lnSpc>
                <a:spcPct val="90000"/>
              </a:lnSpc>
              <a:spcBef>
                <a:spcPts val="1000"/>
              </a:spcBef>
              <a:spcAft>
                <a:spcPts val="0"/>
              </a:spcAft>
              <a:buClr>
                <a:schemeClr val="dk1"/>
              </a:buClr>
              <a:buSzPts val="2800"/>
              <a:buChar char="•"/>
            </a:pPr>
            <a:r>
              <a:rPr lang="en-US" b="1"/>
              <a:t>Penilaian dan asesmen pendidikan</a:t>
            </a:r>
            <a:endParaRPr b="1"/>
          </a:p>
          <a:p>
            <a:pPr marL="228600" lvl="0" indent="-228600" algn="l" rtl="0">
              <a:lnSpc>
                <a:spcPct val="90000"/>
              </a:lnSpc>
              <a:spcBef>
                <a:spcPts val="1000"/>
              </a:spcBef>
              <a:spcAft>
                <a:spcPts val="0"/>
              </a:spcAft>
              <a:buClr>
                <a:schemeClr val="dk1"/>
              </a:buClr>
              <a:buSzPts val="2800"/>
              <a:buChar char="•"/>
            </a:pPr>
            <a:r>
              <a:rPr lang="en-US" b="1"/>
              <a:t>Tata kelola perguruan tinggi</a:t>
            </a:r>
            <a:endParaRPr b="1"/>
          </a:p>
          <a:p>
            <a:pPr marL="228600" lvl="0" indent="-228600" algn="l" rtl="0">
              <a:lnSpc>
                <a:spcPct val="90000"/>
              </a:lnSpc>
              <a:spcBef>
                <a:spcPts val="1000"/>
              </a:spcBef>
              <a:spcAft>
                <a:spcPts val="0"/>
              </a:spcAft>
              <a:buClr>
                <a:schemeClr val="dk1"/>
              </a:buClr>
              <a:buSzPts val="2800"/>
              <a:buChar char="•"/>
            </a:pPr>
            <a:r>
              <a:rPr lang="en-US" b="1"/>
              <a:t>Ekosistem inovasi</a:t>
            </a:r>
            <a:endParaRPr/>
          </a:p>
          <a:p>
            <a:pPr marL="228600" lvl="0" indent="-228600" algn="l" rtl="0">
              <a:lnSpc>
                <a:spcPct val="90000"/>
              </a:lnSpc>
              <a:spcBef>
                <a:spcPts val="1000"/>
              </a:spcBef>
              <a:spcAft>
                <a:spcPts val="0"/>
              </a:spcAft>
              <a:buClr>
                <a:schemeClr val="dk1"/>
              </a:buClr>
              <a:buSzPts val="2800"/>
              <a:buChar char="•"/>
            </a:pPr>
            <a:r>
              <a:rPr lang="en-US" b="1"/>
              <a:t>Microcredentials</a:t>
            </a:r>
            <a:endParaRPr/>
          </a:p>
          <a:p>
            <a:pPr marL="228600" lvl="0" indent="-228600" algn="l" rtl="0">
              <a:lnSpc>
                <a:spcPct val="90000"/>
              </a:lnSpc>
              <a:spcBef>
                <a:spcPts val="1000"/>
              </a:spcBef>
              <a:spcAft>
                <a:spcPts val="0"/>
              </a:spcAft>
              <a:buClr>
                <a:schemeClr val="dk1"/>
              </a:buClr>
              <a:buSzPts val="2800"/>
              <a:buChar char="•"/>
            </a:pPr>
            <a:r>
              <a:rPr lang="en-US" b="1"/>
              <a:t>Investment pada digital technology</a:t>
            </a:r>
            <a:endParaRPr/>
          </a:p>
          <a:p>
            <a:pPr marL="228600" lvl="0" indent="-228600" algn="l" rtl="0">
              <a:lnSpc>
                <a:spcPct val="90000"/>
              </a:lnSpc>
              <a:spcBef>
                <a:spcPts val="1000"/>
              </a:spcBef>
              <a:spcAft>
                <a:spcPts val="0"/>
              </a:spcAft>
              <a:buClr>
                <a:schemeClr val="dk1"/>
              </a:buClr>
              <a:buSzPts val="2800"/>
              <a:buChar char="•"/>
            </a:pPr>
            <a:r>
              <a:rPr lang="en-US" b="1"/>
              <a:t>Restrukturisasi peran dan fungsi kementerian pendidikan </a:t>
            </a:r>
            <a:endParaRPr/>
          </a:p>
          <a:p>
            <a:pPr marL="228600" lvl="0" indent="-228600" algn="l" rtl="0">
              <a:lnSpc>
                <a:spcPct val="90000"/>
              </a:lnSpc>
              <a:spcBef>
                <a:spcPts val="1000"/>
              </a:spcBef>
              <a:spcAft>
                <a:spcPts val="0"/>
              </a:spcAft>
              <a:buClr>
                <a:schemeClr val="dk1"/>
              </a:buClr>
              <a:buSzPts val="2800"/>
              <a:buChar char="•"/>
            </a:pPr>
            <a:r>
              <a:rPr lang="en-US" b="1"/>
              <a:t>Penguatan peran kementerian2 lain, pemangku kepentingan lain</a:t>
            </a:r>
            <a:endParaRPr/>
          </a:p>
          <a:p>
            <a:pPr marL="228600" lvl="0" indent="-5080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78" name="Google Shape;37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haroni"/>
                <a:ea typeface="Aharoni"/>
                <a:cs typeface="Aharoni"/>
                <a:sym typeface="Aharoni"/>
              </a:rPr>
              <a:t>Four Learning Pathways </a:t>
            </a:r>
            <a:r>
              <a:rPr lang="en-US" sz="1400">
                <a:latin typeface="Aharoni"/>
                <a:ea typeface="Aharoni"/>
                <a:cs typeface="Aharoni"/>
                <a:sym typeface="Aharoni"/>
              </a:rPr>
              <a:t>https://www.fierceeducation.com/pedagogy/future-higher-education-four-models-moving-toward-2030</a:t>
            </a:r>
            <a:endParaRPr>
              <a:highlight>
                <a:srgbClr val="FFFF00"/>
              </a:highlight>
              <a:latin typeface="Aharoni"/>
              <a:ea typeface="Aharoni"/>
              <a:cs typeface="Aharoni"/>
              <a:sym typeface="Aharoni"/>
            </a:endParaRPr>
          </a:p>
        </p:txBody>
      </p:sp>
      <p:sp>
        <p:nvSpPr>
          <p:cNvPr id="379" name="Google Shape;37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highlight>
                  <a:srgbClr val="FFFF00"/>
                </a:highlight>
              </a:rPr>
              <a:t>Tamagotchi</a:t>
            </a:r>
            <a:r>
              <a:rPr lang="en-US" b="1"/>
              <a:t>:</a:t>
            </a:r>
            <a:r>
              <a:rPr lang="en-US"/>
              <a:t> Here, the study program offers basic, comprehensive preparation for subsequent employment, with the university functioning as a closed ecosystem that supports and guides students as they pursue a course of study. This model is well-suited to people who go directly from school to university or college.</a:t>
            </a:r>
            <a:endParaRPr/>
          </a:p>
          <a:p>
            <a:pPr marL="228600" lvl="0" indent="-228600" algn="l" rtl="0">
              <a:lnSpc>
                <a:spcPct val="90000"/>
              </a:lnSpc>
              <a:spcBef>
                <a:spcPts val="1000"/>
              </a:spcBef>
              <a:spcAft>
                <a:spcPts val="0"/>
              </a:spcAft>
              <a:buClr>
                <a:schemeClr val="dk1"/>
              </a:buClr>
              <a:buSzPts val="2800"/>
              <a:buChar char="•"/>
            </a:pPr>
            <a:r>
              <a:rPr lang="en-US" b="1">
                <a:highlight>
                  <a:srgbClr val="FFFF00"/>
                </a:highlight>
              </a:rPr>
              <a:t>Jenga</a:t>
            </a:r>
            <a:r>
              <a:rPr lang="en-US" b="1"/>
              <a:t>:</a:t>
            </a:r>
            <a:r>
              <a:rPr lang="en-US"/>
              <a:t> In this model, the first-degree program offers a solid foundation of knowledge and competences. It can take the form of a shortened study program. The curriculum builds on this foundation and is constantly expanded by the student through new learning blocks. These additional blocks are made available by various training providers.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85" name="Google Shape;385;p10"/>
          <p:cNvSpPr txBox="1">
            <a:spLocks noGrp="1"/>
          </p:cNvSpPr>
          <p:nvPr>
            <p:ph type="body" idx="1"/>
          </p:nvPr>
        </p:nvSpPr>
        <p:spPr>
          <a:xfrm>
            <a:off x="1219200" y="9493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highlight>
                  <a:srgbClr val="FFFF00"/>
                </a:highlight>
              </a:rPr>
              <a:t>Lego:</a:t>
            </a:r>
            <a:r>
              <a:rPr lang="en-US"/>
              <a:t> The course of study is no longer completed as a compact unit at a college or university. Instead, it consists of individually combined modules of different sizes from different training providers. The learners themselves decide which learning phases or units they want to complete. Additionally, the university is responsible for recognizing completed learning phases by providing formal certificates or documentation. </a:t>
            </a:r>
            <a:endParaRPr/>
          </a:p>
          <a:p>
            <a:pPr marL="228600" lvl="0" indent="-228600" algn="l" rtl="0">
              <a:lnSpc>
                <a:spcPct val="90000"/>
              </a:lnSpc>
              <a:spcBef>
                <a:spcPts val="1000"/>
              </a:spcBef>
              <a:spcAft>
                <a:spcPts val="0"/>
              </a:spcAft>
              <a:buClr>
                <a:schemeClr val="dk1"/>
              </a:buClr>
              <a:buSzPts val="2800"/>
              <a:buChar char="•"/>
            </a:pPr>
            <a:r>
              <a:rPr lang="en-US" b="1">
                <a:highlight>
                  <a:srgbClr val="FFFF00"/>
                </a:highlight>
              </a:rPr>
              <a:t>Transformer</a:t>
            </a:r>
            <a:r>
              <a:rPr lang="en-US">
                <a:highlight>
                  <a:srgbClr val="FFFF00"/>
                </a:highlight>
              </a:rPr>
              <a:t>:</a:t>
            </a:r>
            <a:r>
              <a:rPr lang="en-US"/>
              <a:t> The students in this module do not transfer directly to higher education as school-leavers. They have already acquired their own personal identities and life experiences. They attend college or university later in life integrating their life experience into their studies. They need a flexible course of study that alternates between didactic control by teachers and advisors as well as their own self-determination.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11"/>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391" name="Google Shape;391;p11"/>
          <p:cNvGrpSpPr/>
          <p:nvPr/>
        </p:nvGrpSpPr>
        <p:grpSpPr>
          <a:xfrm>
            <a:off x="1919595" y="1919040"/>
            <a:ext cx="8124209" cy="4112961"/>
            <a:chOff x="1895" y="0"/>
            <a:chExt cx="8124209" cy="4112961"/>
          </a:xfrm>
        </p:grpSpPr>
        <p:sp>
          <p:nvSpPr>
            <p:cNvPr id="392" name="Google Shape;392;p11"/>
            <p:cNvSpPr/>
            <p:nvPr/>
          </p:nvSpPr>
          <p:spPr>
            <a:xfrm>
              <a:off x="1895" y="0"/>
              <a:ext cx="1986359" cy="4112961"/>
            </a:xfrm>
            <a:prstGeom prst="roundRect">
              <a:avLst>
                <a:gd name="adj" fmla="val 10000"/>
              </a:avLst>
            </a:prstGeom>
            <a:solidFill>
              <a:srgbClr val="833C0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1"/>
            <p:cNvSpPr txBox="1"/>
            <p:nvPr/>
          </p:nvSpPr>
          <p:spPr>
            <a:xfrm>
              <a:off x="189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dk1"/>
                </a:buClr>
                <a:buSzPts val="2300"/>
                <a:buFont typeface="Calibri"/>
                <a:buNone/>
              </a:pPr>
              <a:endParaRPr sz="2300" b="1">
                <a:solidFill>
                  <a:schemeClr val="lt1"/>
                </a:solidFill>
                <a:latin typeface="Calibri"/>
                <a:ea typeface="Calibri"/>
                <a:cs typeface="Calibri"/>
                <a:sym typeface="Calibri"/>
              </a:endParaRPr>
            </a:p>
          </p:txBody>
        </p:sp>
        <p:sp>
          <p:nvSpPr>
            <p:cNvPr id="394" name="Google Shape;394;p11"/>
            <p:cNvSpPr/>
            <p:nvPr/>
          </p:nvSpPr>
          <p:spPr>
            <a:xfrm>
              <a:off x="310266" y="246777"/>
              <a:ext cx="1369616" cy="1369616"/>
            </a:xfrm>
            <a:prstGeom prst="ellipse">
              <a:avLst/>
            </a:prstGeom>
            <a:blipFill rotWithShape="1">
              <a:blip r:embed="rId4">
                <a:alphaModFix/>
              </a:blip>
              <a:stretch>
                <a:fillRect l="-117992" r="-117995"/>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1"/>
            <p:cNvSpPr/>
            <p:nvPr/>
          </p:nvSpPr>
          <p:spPr>
            <a:xfrm>
              <a:off x="20478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1"/>
            <p:cNvSpPr txBox="1"/>
            <p:nvPr/>
          </p:nvSpPr>
          <p:spPr>
            <a:xfrm>
              <a:off x="2047845" y="1645184"/>
              <a:ext cx="1986359" cy="1645184"/>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dk1"/>
                </a:buClr>
                <a:buSzPts val="2800"/>
                <a:buFont typeface="Calibri"/>
                <a:buNone/>
              </a:pPr>
              <a:endParaRPr sz="2800" b="1">
                <a:solidFill>
                  <a:schemeClr val="lt1"/>
                </a:solidFill>
                <a:latin typeface="Calibri"/>
                <a:ea typeface="Calibri"/>
                <a:cs typeface="Calibri"/>
                <a:sym typeface="Calibri"/>
              </a:endParaRPr>
            </a:p>
          </p:txBody>
        </p:sp>
        <p:sp>
          <p:nvSpPr>
            <p:cNvPr id="397" name="Google Shape;397;p11"/>
            <p:cNvSpPr/>
            <p:nvPr/>
          </p:nvSpPr>
          <p:spPr>
            <a:xfrm>
              <a:off x="2356216" y="246777"/>
              <a:ext cx="1369616" cy="1369616"/>
            </a:xfrm>
            <a:prstGeom prst="ellipse">
              <a:avLst/>
            </a:prstGeom>
            <a:blipFill rotWithShape="1">
              <a:blip r:embed="rId5">
                <a:alphaModFix/>
              </a:blip>
              <a:stretch>
                <a:fillRect l="-13997" r="-13999"/>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1"/>
            <p:cNvSpPr/>
            <p:nvPr/>
          </p:nvSpPr>
          <p:spPr>
            <a:xfrm>
              <a:off x="4093795" y="0"/>
              <a:ext cx="1986359" cy="4112961"/>
            </a:xfrm>
            <a:prstGeom prst="roundRect">
              <a:avLst>
                <a:gd name="adj" fmla="val 10000"/>
              </a:avLst>
            </a:prstGeom>
            <a:solidFill>
              <a:srgbClr val="7F6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1"/>
            <p:cNvSpPr txBox="1"/>
            <p:nvPr/>
          </p:nvSpPr>
          <p:spPr>
            <a:xfrm>
              <a:off x="409379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dk1"/>
                </a:buClr>
                <a:buSzPts val="2300"/>
                <a:buFont typeface="Calibri"/>
                <a:buNone/>
              </a:pPr>
              <a:endParaRPr sz="2300" b="1">
                <a:solidFill>
                  <a:schemeClr val="lt1"/>
                </a:solidFill>
                <a:latin typeface="Calibri"/>
                <a:ea typeface="Calibri"/>
                <a:cs typeface="Calibri"/>
                <a:sym typeface="Calibri"/>
              </a:endParaRPr>
            </a:p>
          </p:txBody>
        </p:sp>
        <p:sp>
          <p:nvSpPr>
            <p:cNvPr id="400" name="Google Shape;400;p11"/>
            <p:cNvSpPr/>
            <p:nvPr/>
          </p:nvSpPr>
          <p:spPr>
            <a:xfrm>
              <a:off x="4402167" y="246777"/>
              <a:ext cx="1369616" cy="1369616"/>
            </a:xfrm>
            <a:prstGeom prst="ellipse">
              <a:avLst/>
            </a:prstGeom>
            <a:blipFill rotWithShape="1">
              <a:blip r:embed="rId6">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1"/>
            <p:cNvSpPr/>
            <p:nvPr/>
          </p:nvSpPr>
          <p:spPr>
            <a:xfrm>
              <a:off x="6139745" y="0"/>
              <a:ext cx="1986359" cy="4112961"/>
            </a:xfrm>
            <a:prstGeom prst="roundRect">
              <a:avLst>
                <a:gd name="adj" fmla="val 10000"/>
              </a:avLst>
            </a:prstGeom>
            <a:solidFill>
              <a:srgbClr val="52525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1"/>
            <p:cNvSpPr txBox="1"/>
            <p:nvPr/>
          </p:nvSpPr>
          <p:spPr>
            <a:xfrm>
              <a:off x="6139745" y="1645184"/>
              <a:ext cx="1986359" cy="1645184"/>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US" sz="2300" b="1">
                  <a:solidFill>
                    <a:schemeClr val="lt1"/>
                  </a:solidFill>
                  <a:latin typeface="Calibri"/>
                  <a:ea typeface="Calibri"/>
                  <a:cs typeface="Calibri"/>
                  <a:sym typeface="Calibri"/>
                </a:rPr>
                <a:t>Manajemen Adaptif pada Perguruan Tinggi</a:t>
              </a:r>
              <a:endParaRPr/>
            </a:p>
          </p:txBody>
        </p:sp>
        <p:sp>
          <p:nvSpPr>
            <p:cNvPr id="403" name="Google Shape;403;p11"/>
            <p:cNvSpPr/>
            <p:nvPr/>
          </p:nvSpPr>
          <p:spPr>
            <a:xfrm>
              <a:off x="6448117" y="246777"/>
              <a:ext cx="1369616" cy="1369616"/>
            </a:xfrm>
            <a:prstGeom prst="ellipse">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1"/>
            <p:cNvSpPr/>
            <p:nvPr/>
          </p:nvSpPr>
          <p:spPr>
            <a:xfrm>
              <a:off x="325119" y="3290368"/>
              <a:ext cx="7477760" cy="616944"/>
            </a:xfrm>
            <a:prstGeom prst="leftRightArrow">
              <a:avLst>
                <a:gd name="adj1" fmla="val 50000"/>
                <a:gd name="adj2" fmla="val 50000"/>
              </a:avLst>
            </a:prstGeom>
            <a:solidFill>
              <a:srgbClr val="B3CAE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5" name="Google Shape;405;p11"/>
          <p:cNvSpPr txBox="1"/>
          <p:nvPr/>
        </p:nvSpPr>
        <p:spPr>
          <a:xfrm>
            <a:off x="4953000" y="502833"/>
            <a:ext cx="431746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Calibri"/>
              <a:buNone/>
            </a:pPr>
            <a:r>
              <a:rPr lang="en-US" sz="4800" b="1" i="0" u="none" strike="noStrike" cap="none">
                <a:solidFill>
                  <a:srgbClr val="000000"/>
                </a:solidFill>
                <a:highlight>
                  <a:srgbClr val="FFFF00"/>
                </a:highlight>
                <a:latin typeface="Calibri"/>
                <a:ea typeface="Calibri"/>
                <a:cs typeface="Calibri"/>
                <a:sym typeface="Calibri"/>
              </a:rPr>
              <a:t>Topik Presentasi</a:t>
            </a:r>
            <a:endParaRPr sz="4800" b="1" i="0" u="none" strike="noStrike" cap="none">
              <a:solidFill>
                <a:srgbClr val="000000"/>
              </a:solidFill>
              <a:highlight>
                <a:srgbClr val="FFFF00"/>
              </a:highlight>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1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11" name="Google Shape;411;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6000" b="1">
                <a:highlight>
                  <a:srgbClr val="FFFF00"/>
                </a:highlight>
                <a:latin typeface="Aharoni"/>
                <a:ea typeface="Aharoni"/>
                <a:cs typeface="Aharoni"/>
                <a:sym typeface="Aharoni"/>
              </a:rPr>
              <a:t>Definisi</a:t>
            </a:r>
            <a:endParaRPr sz="6000" b="1">
              <a:highlight>
                <a:srgbClr val="FFFF00"/>
              </a:highlight>
              <a:latin typeface="Aharoni"/>
              <a:ea typeface="Aharoni"/>
              <a:cs typeface="Aharoni"/>
              <a:sym typeface="Aharoni"/>
            </a:endParaRPr>
          </a:p>
        </p:txBody>
      </p:sp>
      <p:sp>
        <p:nvSpPr>
          <p:cNvPr id="412" name="Google Shape;412;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i="1"/>
              <a:t>Adaptive management is a procedure for implementing management while learning about which management actions are most effective at achieving specified objectives </a:t>
            </a:r>
            <a:r>
              <a:rPr lang="en-US" sz="1800" u="sng">
                <a:solidFill>
                  <a:schemeClr val="hlink"/>
                </a:solidFill>
                <a:hlinkClick r:id="rId4"/>
              </a:rPr>
              <a:t>https://www.environment.nsw.gov.au/research-and-publications/</a:t>
            </a:r>
            <a:r>
              <a:rPr lang="en-US" sz="1800"/>
              <a:t> diakses tanggal 25 November 2022</a:t>
            </a:r>
            <a:endParaRPr/>
          </a:p>
          <a:p>
            <a:pPr marL="0" lvl="0" indent="0" algn="l" rtl="0">
              <a:lnSpc>
                <a:spcPct val="90000"/>
              </a:lnSpc>
              <a:spcBef>
                <a:spcPts val="1000"/>
              </a:spcBef>
              <a:spcAft>
                <a:spcPts val="0"/>
              </a:spcAft>
              <a:buClr>
                <a:schemeClr val="dk1"/>
              </a:buClr>
              <a:buSzPts val="1800"/>
              <a:buNone/>
            </a:pPr>
            <a:endParaRPr sz="1800"/>
          </a:p>
          <a:p>
            <a:pPr marL="228600" lvl="0" indent="-228600" algn="l" rtl="0">
              <a:lnSpc>
                <a:spcPct val="90000"/>
              </a:lnSpc>
              <a:spcBef>
                <a:spcPts val="1000"/>
              </a:spcBef>
              <a:spcAft>
                <a:spcPts val="0"/>
              </a:spcAft>
              <a:buClr>
                <a:schemeClr val="dk1"/>
              </a:buClr>
              <a:buSzPts val="2800"/>
              <a:buChar char="•"/>
            </a:pPr>
            <a:r>
              <a:rPr lang="en-US" i="1"/>
              <a:t>Adaptive management is framed within the context of structured decision making, with an emphasis on uncertainties about resource responses to management actions and the value of reducing that certainty to improve management </a:t>
            </a:r>
            <a:r>
              <a:rPr lang="en-US"/>
              <a:t>(William, et al 2009)</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13"/>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18" name="Google Shape;418;p13"/>
          <p:cNvPicPr preferRelativeResize="0"/>
          <p:nvPr/>
        </p:nvPicPr>
        <p:blipFill rotWithShape="1">
          <a:blip r:embed="rId4">
            <a:alphaModFix/>
          </a:blip>
          <a:srcRect/>
          <a:stretch/>
        </p:blipFill>
        <p:spPr>
          <a:xfrm>
            <a:off x="3468805" y="186695"/>
            <a:ext cx="6340391" cy="6218458"/>
          </a:xfrm>
          <a:prstGeom prst="rect">
            <a:avLst/>
          </a:prstGeom>
          <a:noFill/>
          <a:ln>
            <a:noFill/>
          </a:ln>
        </p:spPr>
      </p:pic>
      <p:sp>
        <p:nvSpPr>
          <p:cNvPr id="419" name="Google Shape;419;p13"/>
          <p:cNvSpPr/>
          <p:nvPr/>
        </p:nvSpPr>
        <p:spPr>
          <a:xfrm>
            <a:off x="177803" y="5910234"/>
            <a:ext cx="207659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alibri"/>
                <a:ea typeface="Calibri"/>
                <a:cs typeface="Calibri"/>
                <a:sym typeface="Calibri"/>
              </a:rPr>
              <a:t>(William, et al 2009)</a:t>
            </a:r>
            <a:endParaRPr sz="12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14"/>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25" name="Google Shape;425;p14"/>
          <p:cNvPicPr preferRelativeResize="0"/>
          <p:nvPr/>
        </p:nvPicPr>
        <p:blipFill rotWithShape="1">
          <a:blip r:embed="rId4">
            <a:alphaModFix/>
          </a:blip>
          <a:srcRect/>
          <a:stretch/>
        </p:blipFill>
        <p:spPr>
          <a:xfrm>
            <a:off x="3735751" y="227182"/>
            <a:ext cx="7730398" cy="6145043"/>
          </a:xfrm>
          <a:prstGeom prst="rect">
            <a:avLst/>
          </a:prstGeom>
          <a:noFill/>
          <a:ln>
            <a:noFill/>
          </a:ln>
        </p:spPr>
      </p:pic>
      <p:sp>
        <p:nvSpPr>
          <p:cNvPr id="426" name="Google Shape;426;p14"/>
          <p:cNvSpPr/>
          <p:nvPr/>
        </p:nvSpPr>
        <p:spPr>
          <a:xfrm>
            <a:off x="829579" y="5749409"/>
            <a:ext cx="207659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alibri"/>
                <a:ea typeface="Calibri"/>
                <a:cs typeface="Calibri"/>
                <a:sym typeface="Calibri"/>
              </a:rPr>
              <a:t>(William, et al 2009)</a:t>
            </a:r>
            <a:endParaRPr sz="12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431" name="Google Shape;431;p15"/>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32" name="Google Shape;432;p15"/>
          <p:cNvPicPr preferRelativeResize="0"/>
          <p:nvPr/>
        </p:nvPicPr>
        <p:blipFill rotWithShape="1">
          <a:blip r:embed="rId4">
            <a:alphaModFix/>
          </a:blip>
          <a:srcRect/>
          <a:stretch/>
        </p:blipFill>
        <p:spPr>
          <a:xfrm>
            <a:off x="2133600" y="819150"/>
            <a:ext cx="9144000" cy="5448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pic>
        <p:nvPicPr>
          <p:cNvPr id="437" name="Google Shape;437;p16"/>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38" name="Google Shape;438;p16"/>
          <p:cNvPicPr preferRelativeResize="0"/>
          <p:nvPr/>
        </p:nvPicPr>
        <p:blipFill rotWithShape="1">
          <a:blip r:embed="rId4">
            <a:alphaModFix/>
          </a:blip>
          <a:srcRect/>
          <a:stretch/>
        </p:blipFill>
        <p:spPr>
          <a:xfrm>
            <a:off x="1857375" y="157162"/>
            <a:ext cx="8477250" cy="6543675"/>
          </a:xfrm>
          <a:prstGeom prst="rect">
            <a:avLst/>
          </a:prstGeom>
          <a:noFill/>
          <a:ln>
            <a:noFill/>
          </a:ln>
        </p:spPr>
      </p:pic>
      <p:sp>
        <p:nvSpPr>
          <p:cNvPr id="439" name="Google Shape;439;p16"/>
          <p:cNvSpPr/>
          <p:nvPr/>
        </p:nvSpPr>
        <p:spPr>
          <a:xfrm>
            <a:off x="104703" y="5854184"/>
            <a:ext cx="207659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alibri"/>
                <a:ea typeface="Calibri"/>
                <a:cs typeface="Calibri"/>
                <a:sym typeface="Calibri"/>
              </a:rPr>
              <a:t>(William, et al 2009)</a:t>
            </a:r>
            <a:endParaRPr sz="1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1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45" name="Google Shape;44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6000" b="1">
                <a:highlight>
                  <a:srgbClr val="FFFF00"/>
                </a:highlight>
                <a:latin typeface="Aharoni"/>
                <a:ea typeface="Aharoni"/>
                <a:cs typeface="Aharoni"/>
                <a:sym typeface="Aharoni"/>
              </a:rPr>
              <a:t>Prasyarat</a:t>
            </a:r>
            <a:endParaRPr sz="6000" b="1">
              <a:highlight>
                <a:srgbClr val="FFFF00"/>
              </a:highlight>
              <a:latin typeface="Aharoni"/>
              <a:ea typeface="Aharoni"/>
              <a:cs typeface="Aharoni"/>
              <a:sym typeface="Aharoni"/>
            </a:endParaRPr>
          </a:p>
        </p:txBody>
      </p:sp>
      <p:grpSp>
        <p:nvGrpSpPr>
          <p:cNvPr id="446" name="Google Shape;446;p17"/>
          <p:cNvGrpSpPr/>
          <p:nvPr/>
        </p:nvGrpSpPr>
        <p:grpSpPr>
          <a:xfrm>
            <a:off x="840253" y="2687357"/>
            <a:ext cx="10511492" cy="2627873"/>
            <a:chOff x="2053" y="861732"/>
            <a:chExt cx="10511492" cy="2627873"/>
          </a:xfrm>
        </p:grpSpPr>
        <p:sp>
          <p:nvSpPr>
            <p:cNvPr id="447" name="Google Shape;447;p17"/>
            <p:cNvSpPr/>
            <p:nvPr/>
          </p:nvSpPr>
          <p:spPr>
            <a:xfrm>
              <a:off x="2053" y="861732"/>
              <a:ext cx="4379788" cy="2627873"/>
            </a:xfrm>
            <a:prstGeom prst="roundRect">
              <a:avLst>
                <a:gd name="adj" fmla="val 10000"/>
              </a:avLst>
            </a:prstGeom>
            <a:solidFill>
              <a:srgbClr val="1F386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7"/>
            <p:cNvSpPr txBox="1"/>
            <p:nvPr/>
          </p:nvSpPr>
          <p:spPr>
            <a:xfrm>
              <a:off x="79021" y="938700"/>
              <a:ext cx="4225852" cy="2473937"/>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chemeClr val="lt1"/>
                </a:buClr>
                <a:buSzPts val="4400"/>
                <a:buFont typeface="Calibri"/>
                <a:buNone/>
              </a:pPr>
              <a:r>
                <a:rPr lang="en-US" sz="4400" b="1">
                  <a:solidFill>
                    <a:schemeClr val="lt1"/>
                  </a:solidFill>
                  <a:latin typeface="Calibri"/>
                  <a:ea typeface="Calibri"/>
                  <a:cs typeface="Calibri"/>
                  <a:sym typeface="Calibri"/>
                </a:rPr>
                <a:t>Mandate to take action in facing uncertainties</a:t>
              </a:r>
              <a:endParaRPr/>
            </a:p>
          </p:txBody>
        </p:sp>
        <p:sp>
          <p:nvSpPr>
            <p:cNvPr id="449" name="Google Shape;449;p17"/>
            <p:cNvSpPr/>
            <p:nvPr/>
          </p:nvSpPr>
          <p:spPr>
            <a:xfrm>
              <a:off x="4819821" y="1632575"/>
              <a:ext cx="928515" cy="1086187"/>
            </a:xfrm>
            <a:prstGeom prst="rightArrow">
              <a:avLst>
                <a:gd name="adj1" fmla="val 60000"/>
                <a:gd name="adj2" fmla="val 50000"/>
              </a:avLst>
            </a:pr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7"/>
            <p:cNvSpPr txBox="1"/>
            <p:nvPr/>
          </p:nvSpPr>
          <p:spPr>
            <a:xfrm>
              <a:off x="4819821" y="1849812"/>
              <a:ext cx="649961" cy="6517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600"/>
                <a:buFont typeface="Calibri"/>
                <a:buNone/>
              </a:pPr>
              <a:endParaRPr sz="3600">
                <a:solidFill>
                  <a:schemeClr val="lt1"/>
                </a:solidFill>
                <a:latin typeface="Calibri"/>
                <a:ea typeface="Calibri"/>
                <a:cs typeface="Calibri"/>
                <a:sym typeface="Calibri"/>
              </a:endParaRPr>
            </a:p>
          </p:txBody>
        </p:sp>
        <p:sp>
          <p:nvSpPr>
            <p:cNvPr id="451" name="Google Shape;451;p17"/>
            <p:cNvSpPr/>
            <p:nvPr/>
          </p:nvSpPr>
          <p:spPr>
            <a:xfrm>
              <a:off x="6133757" y="861732"/>
              <a:ext cx="4379788" cy="2627873"/>
            </a:xfrm>
            <a:prstGeom prst="roundRect">
              <a:avLst>
                <a:gd name="adj" fmla="val 10000"/>
              </a:avLst>
            </a:prstGeom>
            <a:solidFill>
              <a:srgbClr val="38562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7"/>
            <p:cNvSpPr txBox="1"/>
            <p:nvPr/>
          </p:nvSpPr>
          <p:spPr>
            <a:xfrm>
              <a:off x="6210725" y="938700"/>
              <a:ext cx="4225852" cy="2473937"/>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chemeClr val="lt1"/>
                </a:buClr>
                <a:buSzPts val="4400"/>
                <a:buFont typeface="Calibri"/>
                <a:buNone/>
              </a:pPr>
              <a:r>
                <a:rPr lang="en-US" sz="4400" b="1">
                  <a:solidFill>
                    <a:schemeClr val="lt1"/>
                  </a:solidFill>
                  <a:latin typeface="Calibri"/>
                  <a:ea typeface="Calibri"/>
                  <a:cs typeface="Calibri"/>
                  <a:sym typeface="Calibri"/>
                </a:rPr>
                <a:t>Institutional capacity and commitment</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1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58" name="Google Shape;45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haroni"/>
                <a:ea typeface="Aharoni"/>
                <a:cs typeface="Aharoni"/>
                <a:sym typeface="Aharoni"/>
              </a:rPr>
              <a:t>When to implement?</a:t>
            </a:r>
            <a:endParaRPr/>
          </a:p>
        </p:txBody>
      </p:sp>
      <p:sp>
        <p:nvSpPr>
          <p:cNvPr id="459" name="Google Shape;45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b="1"/>
              <a:t>1. There are consequential decisions to be made</a:t>
            </a:r>
            <a:endParaRPr/>
          </a:p>
          <a:p>
            <a:pPr marL="228600" lvl="0" indent="-228600" algn="l" rtl="0">
              <a:lnSpc>
                <a:spcPct val="90000"/>
              </a:lnSpc>
              <a:spcBef>
                <a:spcPts val="1000"/>
              </a:spcBef>
              <a:spcAft>
                <a:spcPts val="0"/>
              </a:spcAft>
              <a:buClr>
                <a:schemeClr val="dk1"/>
              </a:buClr>
              <a:buSzPts val="2800"/>
              <a:buChar char="•"/>
            </a:pPr>
            <a:r>
              <a:rPr lang="en-US" b="1"/>
              <a:t>2. When there is an opportunity to apply learning</a:t>
            </a:r>
            <a:endParaRPr/>
          </a:p>
          <a:p>
            <a:pPr marL="228600" lvl="0" indent="-228600" algn="l" rtl="0">
              <a:lnSpc>
                <a:spcPct val="90000"/>
              </a:lnSpc>
              <a:spcBef>
                <a:spcPts val="1000"/>
              </a:spcBef>
              <a:spcAft>
                <a:spcPts val="0"/>
              </a:spcAft>
              <a:buClr>
                <a:schemeClr val="dk1"/>
              </a:buClr>
              <a:buSzPts val="2800"/>
              <a:buChar char="•"/>
            </a:pPr>
            <a:r>
              <a:rPr lang="en-US" b="1"/>
              <a:t>3. The objectives of management are clear</a:t>
            </a:r>
            <a:endParaRPr/>
          </a:p>
          <a:p>
            <a:pPr marL="228600" lvl="0" indent="-228600" algn="l" rtl="0">
              <a:lnSpc>
                <a:spcPct val="90000"/>
              </a:lnSpc>
              <a:spcBef>
                <a:spcPts val="1000"/>
              </a:spcBef>
              <a:spcAft>
                <a:spcPts val="0"/>
              </a:spcAft>
              <a:buClr>
                <a:schemeClr val="dk1"/>
              </a:buClr>
              <a:buSzPts val="2800"/>
              <a:buChar char="•"/>
            </a:pPr>
            <a:r>
              <a:rPr lang="en-US" b="1"/>
              <a:t>4. The value of reducing uncertainties is high</a:t>
            </a:r>
            <a:endParaRPr/>
          </a:p>
          <a:p>
            <a:pPr marL="228600" lvl="0" indent="-228600" algn="l" rtl="0">
              <a:lnSpc>
                <a:spcPct val="90000"/>
              </a:lnSpc>
              <a:spcBef>
                <a:spcPts val="1000"/>
              </a:spcBef>
              <a:spcAft>
                <a:spcPts val="0"/>
              </a:spcAft>
              <a:buClr>
                <a:schemeClr val="dk1"/>
              </a:buClr>
              <a:buSzPts val="2800"/>
              <a:buChar char="•"/>
            </a:pPr>
            <a:r>
              <a:rPr lang="en-US" b="1"/>
              <a:t>5. Uncertainties can be expressed as a set of competing and testable</a:t>
            </a:r>
            <a:br>
              <a:rPr lang="en-US" b="1"/>
            </a:br>
            <a:r>
              <a:rPr lang="en-US" b="1"/>
              <a:t>    models</a:t>
            </a:r>
            <a:endParaRPr/>
          </a:p>
          <a:p>
            <a:pPr marL="228600" lvl="0" indent="-228600" algn="l" rtl="0">
              <a:lnSpc>
                <a:spcPct val="90000"/>
              </a:lnSpc>
              <a:spcBef>
                <a:spcPts val="1000"/>
              </a:spcBef>
              <a:spcAft>
                <a:spcPts val="0"/>
              </a:spcAft>
              <a:buClr>
                <a:schemeClr val="dk1"/>
              </a:buClr>
              <a:buSzPts val="2800"/>
              <a:buChar char="•"/>
            </a:pPr>
            <a:r>
              <a:rPr lang="en-US" b="1"/>
              <a:t>6. A monitoring system can be put in place with a reasonable</a:t>
            </a:r>
            <a:br>
              <a:rPr lang="en-US" b="1"/>
            </a:br>
            <a:r>
              <a:rPr lang="en-US" b="1"/>
              <a:t>    expectation to reduce uncertainties</a:t>
            </a:r>
            <a:endParaRPr b="1"/>
          </a:p>
        </p:txBody>
      </p:sp>
      <p:pic>
        <p:nvPicPr>
          <p:cNvPr id="460" name="Google Shape;460;p18"/>
          <p:cNvPicPr preferRelativeResize="0"/>
          <p:nvPr/>
        </p:nvPicPr>
        <p:blipFill rotWithShape="1">
          <a:blip r:embed="rId4">
            <a:alphaModFix/>
          </a:blip>
          <a:srcRect/>
          <a:stretch/>
        </p:blipFill>
        <p:spPr>
          <a:xfrm>
            <a:off x="1006889" y="5776753"/>
            <a:ext cx="2158171" cy="49381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p19"/>
          <p:cNvPicPr preferRelativeResize="0"/>
          <p:nvPr/>
        </p:nvPicPr>
        <p:blipFill rotWithShape="1">
          <a:blip r:embed="rId3">
            <a:alphaModFix/>
          </a:blip>
          <a:srcRect/>
          <a:stretch/>
        </p:blipFill>
        <p:spPr>
          <a:xfrm>
            <a:off x="28575" y="0"/>
            <a:ext cx="12192000" cy="6858000"/>
          </a:xfrm>
          <a:prstGeom prst="rect">
            <a:avLst/>
          </a:prstGeom>
          <a:noFill/>
          <a:ln>
            <a:noFill/>
          </a:ln>
        </p:spPr>
      </p:pic>
      <p:sp>
        <p:nvSpPr>
          <p:cNvPr id="466" name="Google Shape;46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haroni"/>
                <a:ea typeface="Aharoni"/>
                <a:cs typeface="Aharoni"/>
                <a:sym typeface="Aharoni"/>
              </a:rPr>
              <a:t>How does Institute respond?</a:t>
            </a:r>
            <a:endParaRPr/>
          </a:p>
        </p:txBody>
      </p:sp>
      <p:pic>
        <p:nvPicPr>
          <p:cNvPr id="467" name="Google Shape;467;p19"/>
          <p:cNvPicPr preferRelativeResize="0"/>
          <p:nvPr/>
        </p:nvPicPr>
        <p:blipFill rotWithShape="1">
          <a:blip r:embed="rId4">
            <a:alphaModFix/>
          </a:blip>
          <a:srcRect/>
          <a:stretch/>
        </p:blipFill>
        <p:spPr>
          <a:xfrm>
            <a:off x="1006889" y="5776753"/>
            <a:ext cx="2158171" cy="493819"/>
          </a:xfrm>
          <a:prstGeom prst="rect">
            <a:avLst/>
          </a:prstGeom>
          <a:noFill/>
          <a:ln>
            <a:noFill/>
          </a:ln>
        </p:spPr>
      </p:pic>
      <p:pic>
        <p:nvPicPr>
          <p:cNvPr id="468" name="Google Shape;468;p19"/>
          <p:cNvPicPr preferRelativeResize="0">
            <a:picLocks noGrp="1"/>
          </p:cNvPicPr>
          <p:nvPr>
            <p:ph type="body" idx="1"/>
          </p:nvPr>
        </p:nvPicPr>
        <p:blipFill rotWithShape="1">
          <a:blip r:embed="rId5">
            <a:alphaModFix/>
          </a:blip>
          <a:srcRect/>
          <a:stretch/>
        </p:blipFill>
        <p:spPr>
          <a:xfrm>
            <a:off x="838199" y="1542831"/>
            <a:ext cx="10346911" cy="4634132"/>
          </a:xfrm>
          <a:prstGeom prst="rect">
            <a:avLst/>
          </a:prstGeom>
          <a:noFill/>
          <a:ln>
            <a:noFill/>
          </a:ln>
        </p:spPr>
      </p:pic>
      <p:sp>
        <p:nvSpPr>
          <p:cNvPr id="469" name="Google Shape;469;p19"/>
          <p:cNvSpPr txBox="1"/>
          <p:nvPr/>
        </p:nvSpPr>
        <p:spPr>
          <a:xfrm>
            <a:off x="600075" y="6176963"/>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20"/>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75" name="Google Shape;475;p20"/>
          <p:cNvPicPr preferRelativeResize="0"/>
          <p:nvPr/>
        </p:nvPicPr>
        <p:blipFill rotWithShape="1">
          <a:blip r:embed="rId4">
            <a:alphaModFix/>
          </a:blip>
          <a:srcRect/>
          <a:stretch/>
        </p:blipFill>
        <p:spPr>
          <a:xfrm>
            <a:off x="3409950" y="476250"/>
            <a:ext cx="7315200" cy="5905500"/>
          </a:xfrm>
          <a:prstGeom prst="rect">
            <a:avLst/>
          </a:prstGeom>
          <a:noFill/>
          <a:ln>
            <a:noFill/>
          </a:ln>
        </p:spPr>
      </p:pic>
      <p:sp>
        <p:nvSpPr>
          <p:cNvPr id="476" name="Google Shape;476;p20"/>
          <p:cNvSpPr/>
          <p:nvPr/>
        </p:nvSpPr>
        <p:spPr>
          <a:xfrm>
            <a:off x="439477" y="5777984"/>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2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82" name="Google Shape;482;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rial Black"/>
                <a:ea typeface="Arial Black"/>
                <a:cs typeface="Arial Black"/>
                <a:sym typeface="Arial Black"/>
              </a:rPr>
              <a:t>Scenario 1</a:t>
            </a:r>
            <a:endParaRPr/>
          </a:p>
        </p:txBody>
      </p:sp>
      <p:pic>
        <p:nvPicPr>
          <p:cNvPr id="483" name="Google Shape;483;p21"/>
          <p:cNvPicPr preferRelativeResize="0"/>
          <p:nvPr/>
        </p:nvPicPr>
        <p:blipFill rotWithShape="1">
          <a:blip r:embed="rId4">
            <a:alphaModFix/>
          </a:blip>
          <a:srcRect/>
          <a:stretch/>
        </p:blipFill>
        <p:spPr>
          <a:xfrm>
            <a:off x="1006889" y="5776753"/>
            <a:ext cx="2158171" cy="493819"/>
          </a:xfrm>
          <a:prstGeom prst="rect">
            <a:avLst/>
          </a:prstGeom>
          <a:noFill/>
          <a:ln>
            <a:noFill/>
          </a:ln>
        </p:spPr>
      </p:pic>
      <p:pic>
        <p:nvPicPr>
          <p:cNvPr id="484" name="Google Shape;484;p21"/>
          <p:cNvPicPr preferRelativeResize="0">
            <a:picLocks noGrp="1"/>
          </p:cNvPicPr>
          <p:nvPr>
            <p:ph type="body" idx="1"/>
          </p:nvPr>
        </p:nvPicPr>
        <p:blipFill rotWithShape="1">
          <a:blip r:embed="rId5">
            <a:alphaModFix/>
          </a:blip>
          <a:srcRect/>
          <a:stretch/>
        </p:blipFill>
        <p:spPr>
          <a:xfrm>
            <a:off x="1171575" y="1608084"/>
            <a:ext cx="10182225" cy="4662488"/>
          </a:xfrm>
          <a:prstGeom prst="rect">
            <a:avLst/>
          </a:prstGeom>
          <a:noFill/>
          <a:ln>
            <a:noFill/>
          </a:ln>
        </p:spPr>
      </p:pic>
      <p:sp>
        <p:nvSpPr>
          <p:cNvPr id="485" name="Google Shape;485;p21"/>
          <p:cNvSpPr/>
          <p:nvPr/>
        </p:nvSpPr>
        <p:spPr>
          <a:xfrm>
            <a:off x="458527" y="6010288"/>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22"/>
          <p:cNvPicPr preferRelativeResize="0"/>
          <p:nvPr/>
        </p:nvPicPr>
        <p:blipFill rotWithShape="1">
          <a:blip r:embed="rId3">
            <a:alphaModFix/>
          </a:blip>
          <a:srcRect/>
          <a:stretch/>
        </p:blipFill>
        <p:spPr>
          <a:xfrm>
            <a:off x="28575" y="0"/>
            <a:ext cx="12192000" cy="6858000"/>
          </a:xfrm>
          <a:prstGeom prst="rect">
            <a:avLst/>
          </a:prstGeom>
          <a:noFill/>
          <a:ln>
            <a:noFill/>
          </a:ln>
        </p:spPr>
      </p:pic>
      <p:sp>
        <p:nvSpPr>
          <p:cNvPr id="491" name="Google Shape;491;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rial Black"/>
                <a:ea typeface="Arial Black"/>
                <a:cs typeface="Arial Black"/>
                <a:sym typeface="Arial Black"/>
              </a:rPr>
              <a:t>Scenario 2</a:t>
            </a:r>
            <a:endParaRPr/>
          </a:p>
        </p:txBody>
      </p:sp>
      <p:pic>
        <p:nvPicPr>
          <p:cNvPr id="492" name="Google Shape;492;p22"/>
          <p:cNvPicPr preferRelativeResize="0">
            <a:picLocks noGrp="1"/>
          </p:cNvPicPr>
          <p:nvPr>
            <p:ph type="body" idx="1"/>
          </p:nvPr>
        </p:nvPicPr>
        <p:blipFill rotWithShape="1">
          <a:blip r:embed="rId4">
            <a:alphaModFix/>
          </a:blip>
          <a:srcRect/>
          <a:stretch/>
        </p:blipFill>
        <p:spPr>
          <a:xfrm>
            <a:off x="1152526" y="1452563"/>
            <a:ext cx="10810874" cy="4415631"/>
          </a:xfrm>
          <a:prstGeom prst="rect">
            <a:avLst/>
          </a:prstGeom>
          <a:noFill/>
          <a:ln>
            <a:noFill/>
          </a:ln>
        </p:spPr>
      </p:pic>
      <p:sp>
        <p:nvSpPr>
          <p:cNvPr id="493" name="Google Shape;493;p22"/>
          <p:cNvSpPr/>
          <p:nvPr/>
        </p:nvSpPr>
        <p:spPr>
          <a:xfrm>
            <a:off x="277552" y="6021268"/>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2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99" name="Google Shape;499;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rial Black"/>
                <a:ea typeface="Arial Black"/>
                <a:cs typeface="Arial Black"/>
                <a:sym typeface="Arial Black"/>
              </a:rPr>
              <a:t>Scenario 3</a:t>
            </a:r>
            <a:endParaRPr/>
          </a:p>
        </p:txBody>
      </p:sp>
      <p:pic>
        <p:nvPicPr>
          <p:cNvPr id="500" name="Google Shape;500;p23"/>
          <p:cNvPicPr preferRelativeResize="0">
            <a:picLocks noGrp="1"/>
          </p:cNvPicPr>
          <p:nvPr>
            <p:ph type="body" idx="1"/>
          </p:nvPr>
        </p:nvPicPr>
        <p:blipFill rotWithShape="1">
          <a:blip r:embed="rId4">
            <a:alphaModFix/>
          </a:blip>
          <a:srcRect/>
          <a:stretch/>
        </p:blipFill>
        <p:spPr>
          <a:xfrm>
            <a:off x="1343025" y="1457325"/>
            <a:ext cx="9839325" cy="4719638"/>
          </a:xfrm>
          <a:prstGeom prst="rect">
            <a:avLst/>
          </a:prstGeom>
          <a:noFill/>
          <a:ln>
            <a:noFill/>
          </a:ln>
        </p:spPr>
      </p:pic>
      <p:sp>
        <p:nvSpPr>
          <p:cNvPr id="501" name="Google Shape;501;p23"/>
          <p:cNvSpPr/>
          <p:nvPr/>
        </p:nvSpPr>
        <p:spPr>
          <a:xfrm>
            <a:off x="296602" y="5992297"/>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p2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07" name="Google Shape;507;p24"/>
          <p:cNvSpPr txBox="1">
            <a:spLocks noGrp="1"/>
          </p:cNvSpPr>
          <p:nvPr>
            <p:ph type="title"/>
          </p:nvPr>
        </p:nvSpPr>
        <p:spPr>
          <a:xfrm>
            <a:off x="2143125" y="150019"/>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highlight>
                  <a:srgbClr val="FFFF00"/>
                </a:highlight>
                <a:latin typeface="Arial Black"/>
                <a:ea typeface="Arial Black"/>
                <a:cs typeface="Arial Black"/>
                <a:sym typeface="Arial Black"/>
              </a:rPr>
              <a:t>Higher Education Inc</a:t>
            </a:r>
            <a:endParaRPr/>
          </a:p>
        </p:txBody>
      </p:sp>
      <p:pic>
        <p:nvPicPr>
          <p:cNvPr id="508" name="Google Shape;508;p24"/>
          <p:cNvPicPr preferRelativeResize="0">
            <a:picLocks noGrp="1"/>
          </p:cNvPicPr>
          <p:nvPr>
            <p:ph type="body" idx="1"/>
          </p:nvPr>
        </p:nvPicPr>
        <p:blipFill rotWithShape="1">
          <a:blip r:embed="rId4">
            <a:alphaModFix/>
          </a:blip>
          <a:srcRect/>
          <a:stretch/>
        </p:blipFill>
        <p:spPr>
          <a:xfrm>
            <a:off x="1828800" y="1295400"/>
            <a:ext cx="9915525" cy="4953000"/>
          </a:xfrm>
          <a:prstGeom prst="rect">
            <a:avLst/>
          </a:prstGeom>
          <a:noFill/>
          <a:ln>
            <a:noFill/>
          </a:ln>
        </p:spPr>
      </p:pic>
      <p:sp>
        <p:nvSpPr>
          <p:cNvPr id="509" name="Google Shape;509;p24"/>
          <p:cNvSpPr/>
          <p:nvPr/>
        </p:nvSpPr>
        <p:spPr>
          <a:xfrm>
            <a:off x="402704" y="5999202"/>
            <a:ext cx="1426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(OECD, 2015)</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p2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5" name="Google Shape;515;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b="1"/>
              <a:t>References</a:t>
            </a:r>
            <a:endParaRPr/>
          </a:p>
        </p:txBody>
      </p:sp>
      <p:sp>
        <p:nvSpPr>
          <p:cNvPr id="516" name="Google Shape;516;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a:t>Logli, C. (In press). “Higher Education in Indonesia: Contemporary Challenges in Governance, Access, and Quality.” In D. Neubauer, J. Hawkins, M. Lee, &amp; C. Collins (Eds.), Handbook of Asian Higher Education. New York City, NY: Palgrave Macmillan. </a:t>
            </a:r>
            <a:endParaRPr/>
          </a:p>
          <a:p>
            <a:pPr marL="228600" lvl="0" indent="-228600" algn="l" rtl="0">
              <a:lnSpc>
                <a:spcPct val="90000"/>
              </a:lnSpc>
              <a:spcBef>
                <a:spcPts val="1000"/>
              </a:spcBef>
              <a:spcAft>
                <a:spcPts val="0"/>
              </a:spcAft>
              <a:buClr>
                <a:schemeClr val="dk1"/>
              </a:buClr>
              <a:buSzPts val="2800"/>
              <a:buChar char="•"/>
            </a:pPr>
            <a:r>
              <a:rPr lang="en-US"/>
              <a:t>OECD (2008). </a:t>
            </a:r>
            <a:r>
              <a:rPr lang="en-US" i="1"/>
              <a:t>Four Future Scenarios of Higher Education</a:t>
            </a:r>
            <a:r>
              <a:rPr lang="en-US"/>
              <a:t>. Centre for Educational Research and Innovation. </a:t>
            </a:r>
            <a:endParaRPr/>
          </a:p>
          <a:p>
            <a:pPr marL="228600" lvl="0" indent="-228600" algn="l" rtl="0">
              <a:lnSpc>
                <a:spcPct val="90000"/>
              </a:lnSpc>
              <a:spcBef>
                <a:spcPts val="1000"/>
              </a:spcBef>
              <a:spcAft>
                <a:spcPts val="0"/>
              </a:spcAft>
              <a:buClr>
                <a:schemeClr val="dk1"/>
              </a:buClr>
              <a:buSzPts val="2800"/>
              <a:buChar char="•"/>
            </a:pPr>
            <a:r>
              <a:rPr lang="en-US"/>
              <a:t>Williams, KB., Szaro, RC., Shapiro, CD. (2009) Adaptive Management: The US Department of Interior Technical Guide.Washington DC.</a:t>
            </a:r>
            <a:endParaRPr/>
          </a:p>
          <a:p>
            <a:pPr marL="228600" lvl="0" indent="-228600" algn="l" rtl="0">
              <a:lnSpc>
                <a:spcPct val="90000"/>
              </a:lnSpc>
              <a:spcBef>
                <a:spcPts val="1000"/>
              </a:spcBef>
              <a:spcAft>
                <a:spcPts val="0"/>
              </a:spcAft>
              <a:buClr>
                <a:schemeClr val="dk1"/>
              </a:buClr>
              <a:buSzPts val="2400"/>
              <a:buChar char="•"/>
            </a:pPr>
            <a:r>
              <a:rPr lang="en-US" sz="2400">
                <a:latin typeface="Calibri"/>
                <a:ea typeface="Calibri"/>
                <a:cs typeface="Calibri"/>
                <a:sym typeface="Calibri"/>
              </a:rPr>
              <a:t>https://www.fierceeducation.com/pedagogy/future-higher-education-four-models-moving-toward-2030</a:t>
            </a:r>
            <a:endParaRPr sz="2400">
              <a:latin typeface="Calibri"/>
              <a:ea typeface="Calibri"/>
              <a:cs typeface="Calibri"/>
              <a:sym typeface="Calibri"/>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p26"/>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522" name="Google Shape;522;p26"/>
          <p:cNvPicPr preferRelativeResize="0"/>
          <p:nvPr/>
        </p:nvPicPr>
        <p:blipFill rotWithShape="1">
          <a:blip r:embed="rId4">
            <a:alphaModFix/>
          </a:blip>
          <a:srcRect/>
          <a:stretch/>
        </p:blipFill>
        <p:spPr>
          <a:xfrm>
            <a:off x="3057525" y="1143000"/>
            <a:ext cx="6086475" cy="4572000"/>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ECD new">
  <a:themeElements>
    <a:clrScheme name="OCDE_White_F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822</Words>
  <Application>Microsoft Office PowerPoint</Application>
  <PresentationFormat>Widescreen</PresentationFormat>
  <Paragraphs>105</Paragraphs>
  <Slides>26</Slides>
  <Notes>26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Bodoni</vt:lpstr>
      <vt:lpstr>Calibri</vt:lpstr>
      <vt:lpstr>Helvetica Neue</vt:lpstr>
      <vt:lpstr>Georgia</vt:lpstr>
      <vt:lpstr>Arial</vt:lpstr>
      <vt:lpstr>Arial Black</vt:lpstr>
      <vt:lpstr>Aharoni</vt:lpstr>
      <vt:lpstr>1_Office Theme</vt:lpstr>
      <vt:lpstr>2_Office Theme</vt:lpstr>
      <vt:lpstr>OECD new</vt:lpstr>
      <vt:lpstr>Kebijakan dan Strategi untuk mewujudkan Manajemen Adaptif di Perguruan Tinggi</vt:lpstr>
      <vt:lpstr>PowerPoint Presentation</vt:lpstr>
      <vt:lpstr>PowerPoint Presentation</vt:lpstr>
      <vt:lpstr>PowerPoint Presentation</vt:lpstr>
      <vt:lpstr>PowerPoint Presentation</vt:lpstr>
      <vt:lpstr>PowerPoint Presentation</vt:lpstr>
      <vt:lpstr>Transformasi yang diperlukan</vt:lpstr>
      <vt:lpstr>Perlu redefinisi/reformasi:</vt:lpstr>
      <vt:lpstr>Four Learning Pathways https://www.fierceeducation.com/pedagogy/future-higher-education-four-models-moving-toward-2030</vt:lpstr>
      <vt:lpstr>PowerPoint Presentation</vt:lpstr>
      <vt:lpstr>PowerPoint Presentation</vt:lpstr>
      <vt:lpstr>Definisi</vt:lpstr>
      <vt:lpstr>PowerPoint Presentation</vt:lpstr>
      <vt:lpstr>PowerPoint Presentation</vt:lpstr>
      <vt:lpstr>PowerPoint Presentation</vt:lpstr>
      <vt:lpstr>PowerPoint Presentation</vt:lpstr>
      <vt:lpstr>Prasyarat</vt:lpstr>
      <vt:lpstr>When to implement?</vt:lpstr>
      <vt:lpstr>How does Institute respond?</vt:lpstr>
      <vt:lpstr>PowerPoint Presentation</vt:lpstr>
      <vt:lpstr>Scenario 1</vt:lpstr>
      <vt:lpstr>Scenario 2</vt:lpstr>
      <vt:lpstr>Scenario 3</vt:lpstr>
      <vt:lpstr>Higher Education Inc</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Kebijakan dan Strategi untuk mewujudkan Manajemen Adaptif di Perguruan Tinggi</dc:title>
  <dc:creator>User</dc:creator>
  <cp:lastModifiedBy>Djoko Luknanto</cp:lastModifiedBy>
  <cp:revision>1</cp:revision>
  <dcterms:created xsi:type="dcterms:W3CDTF">2022-11-25T17:38:39Z</dcterms:created>
  <dcterms:modified xsi:type="dcterms:W3CDTF">2022-12-05T09:11:14Z</dcterms:modified>
</cp:coreProperties>
</file>